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1.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2.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3.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4.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5.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46.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47.xml" ContentType="application/vnd.openxmlformats-officedocument.theme+xml"/>
  <Override PartName="/ppt/theme/theme48.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tags/tag8.xml" ContentType="application/vnd.openxmlformats-officedocument.presentationml.tags+xml"/>
  <Override PartName="/ppt/notesSlides/notesSlide27.xml" ContentType="application/vnd.openxmlformats-officedocument.presentationml.notesSlide+xml"/>
  <Override PartName="/ppt/tags/tag9.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10.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1.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12.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3.xml" ContentType="application/vnd.openxmlformats-officedocument.presentationml.tag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ags/tag14.xml" ContentType="application/vnd.openxmlformats-officedocument.presentationml.tags+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17.xml" ContentType="application/vnd.openxmlformats-officedocument.presentationml.tags+xml"/>
  <Override PartName="/ppt/notesSlides/notesSlide79.xml" ContentType="application/vnd.openxmlformats-officedocument.presentationml.notesSlide+xml"/>
  <Override PartName="/ppt/tags/tag18.xml" ContentType="application/vnd.openxmlformats-officedocument.presentationml.tags+xml"/>
  <Override PartName="/ppt/notesSlides/notesSlide80.xml" ContentType="application/vnd.openxmlformats-officedocument.presentationml.notesSlide+xml"/>
  <Override PartName="/ppt/tags/tag19.xml" ContentType="application/vnd.openxmlformats-officedocument.presentationml.tags+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tags/tag20.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ags/tag21.xml" ContentType="application/vnd.openxmlformats-officedocument.presentationml.tags+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tags/tag22.xml" ContentType="application/vnd.openxmlformats-officedocument.presentationml.tags+xml"/>
  <Override PartName="/ppt/notesSlides/notesSlide101.xml" ContentType="application/vnd.openxmlformats-officedocument.presentationml.notesSlide+xml"/>
  <Override PartName="/ppt/theme/themeOverride1.xml" ContentType="application/vnd.openxmlformats-officedocument.themeOverride+xml"/>
  <Override PartName="/ppt/tags/tag23.xml" ContentType="application/vnd.openxmlformats-officedocument.presentationml.tags+xml"/>
  <Override PartName="/ppt/notesSlides/notesSlide102.xml" ContentType="application/vnd.openxmlformats-officedocument.presentationml.notesSlide+xml"/>
  <Override PartName="/ppt/tags/tag24.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25.xml" ContentType="application/vnd.openxmlformats-officedocument.presentationml.tags+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49" r:id="rId2"/>
    <p:sldMasterId id="2147483651" r:id="rId3"/>
    <p:sldMasterId id="2147483654" r:id="rId4"/>
    <p:sldMasterId id="2147483657" r:id="rId5"/>
    <p:sldMasterId id="2147483658" r:id="rId6"/>
    <p:sldMasterId id="2147483659" r:id="rId7"/>
    <p:sldMasterId id="2147483660" r:id="rId8"/>
    <p:sldMasterId id="2147483661" r:id="rId9"/>
    <p:sldMasterId id="2147483662" r:id="rId10"/>
    <p:sldMasterId id="2147483663" r:id="rId11"/>
    <p:sldMasterId id="2147483664" r:id="rId12"/>
    <p:sldMasterId id="2147483665" r:id="rId13"/>
    <p:sldMasterId id="2147483666" r:id="rId14"/>
    <p:sldMasterId id="2147483667" r:id="rId15"/>
    <p:sldMasterId id="2147483668" r:id="rId16"/>
    <p:sldMasterId id="2147483669" r:id="rId17"/>
    <p:sldMasterId id="2147483670" r:id="rId18"/>
    <p:sldMasterId id="2147483671" r:id="rId19"/>
    <p:sldMasterId id="2147483672" r:id="rId20"/>
    <p:sldMasterId id="2147483680" r:id="rId21"/>
    <p:sldMasterId id="2147483681" r:id="rId22"/>
    <p:sldMasterId id="2147483683" r:id="rId23"/>
    <p:sldMasterId id="2147483684" r:id="rId24"/>
    <p:sldMasterId id="2147483688" r:id="rId25"/>
    <p:sldMasterId id="2147483689" r:id="rId26"/>
    <p:sldMasterId id="2147483693" r:id="rId27"/>
    <p:sldMasterId id="2147483694" r:id="rId28"/>
    <p:sldMasterId id="2147483695" r:id="rId29"/>
    <p:sldMasterId id="2147483697" r:id="rId30"/>
    <p:sldMasterId id="2147483700" r:id="rId31"/>
    <p:sldMasterId id="2147483703" r:id="rId32"/>
    <p:sldMasterId id="2147483704" r:id="rId33"/>
    <p:sldMasterId id="2147483705" r:id="rId34"/>
    <p:sldMasterId id="2147483706" r:id="rId35"/>
    <p:sldMasterId id="2147483707" r:id="rId36"/>
    <p:sldMasterId id="2147483708" r:id="rId37"/>
    <p:sldMasterId id="2147483709" r:id="rId38"/>
    <p:sldMasterId id="2147483710" r:id="rId39"/>
    <p:sldMasterId id="2147483711" r:id="rId40"/>
    <p:sldMasterId id="2147484152" r:id="rId41"/>
    <p:sldMasterId id="2147484165" r:id="rId42"/>
    <p:sldMasterId id="2147485125" r:id="rId43"/>
    <p:sldMasterId id="2147485137" r:id="rId44"/>
    <p:sldMasterId id="2147485149" r:id="rId45"/>
    <p:sldMasterId id="2147485161" r:id="rId46"/>
    <p:sldMasterId id="2147485173" r:id="rId47"/>
  </p:sldMasterIdLst>
  <p:notesMasterIdLst>
    <p:notesMasterId r:id="rId180"/>
  </p:notesMasterIdLst>
  <p:sldIdLst>
    <p:sldId id="1284" r:id="rId48"/>
    <p:sldId id="923" r:id="rId49"/>
    <p:sldId id="1100" r:id="rId50"/>
    <p:sldId id="1003" r:id="rId51"/>
    <p:sldId id="1004" r:id="rId52"/>
    <p:sldId id="1101" r:id="rId53"/>
    <p:sldId id="1160" r:id="rId54"/>
    <p:sldId id="1162" r:id="rId55"/>
    <p:sldId id="1270" r:id="rId56"/>
    <p:sldId id="1253" r:id="rId57"/>
    <p:sldId id="1167" r:id="rId58"/>
    <p:sldId id="1172" r:id="rId59"/>
    <p:sldId id="1178" r:id="rId60"/>
    <p:sldId id="1179" r:id="rId61"/>
    <p:sldId id="1180" r:id="rId62"/>
    <p:sldId id="1254" r:id="rId63"/>
    <p:sldId id="1261" r:id="rId64"/>
    <p:sldId id="1262" r:id="rId65"/>
    <p:sldId id="1185" r:id="rId66"/>
    <p:sldId id="1188" r:id="rId67"/>
    <p:sldId id="1027" r:id="rId68"/>
    <p:sldId id="1028" r:id="rId69"/>
    <p:sldId id="1029" r:id="rId70"/>
    <p:sldId id="1263" r:id="rId71"/>
    <p:sldId id="1031" r:id="rId72"/>
    <p:sldId id="1020" r:id="rId73"/>
    <p:sldId id="1021" r:id="rId74"/>
    <p:sldId id="1022" r:id="rId75"/>
    <p:sldId id="1023" r:id="rId76"/>
    <p:sldId id="1145" r:id="rId77"/>
    <p:sldId id="1189" r:id="rId78"/>
    <p:sldId id="1190" r:id="rId79"/>
    <p:sldId id="1191" r:id="rId80"/>
    <p:sldId id="1192" r:id="rId81"/>
    <p:sldId id="1127" r:id="rId82"/>
    <p:sldId id="1264" r:id="rId83"/>
    <p:sldId id="1256" r:id="rId84"/>
    <p:sldId id="1195" r:id="rId85"/>
    <p:sldId id="1196" r:id="rId86"/>
    <p:sldId id="1197" r:id="rId87"/>
    <p:sldId id="1198" r:id="rId88"/>
    <p:sldId id="1103" r:id="rId89"/>
    <p:sldId id="1034" r:id="rId90"/>
    <p:sldId id="1271" r:id="rId91"/>
    <p:sldId id="1272" r:id="rId92"/>
    <p:sldId id="1042" r:id="rId93"/>
    <p:sldId id="1265" r:id="rId94"/>
    <p:sldId id="1043" r:id="rId95"/>
    <p:sldId id="1128" r:id="rId96"/>
    <p:sldId id="774" r:id="rId97"/>
    <p:sldId id="676" r:id="rId98"/>
    <p:sldId id="775" r:id="rId99"/>
    <p:sldId id="678" r:id="rId100"/>
    <p:sldId id="1199" r:id="rId101"/>
    <p:sldId id="1045" r:id="rId102"/>
    <p:sldId id="1046" r:id="rId103"/>
    <p:sldId id="1047" r:id="rId104"/>
    <p:sldId id="1200" r:id="rId105"/>
    <p:sldId id="1048" r:id="rId106"/>
    <p:sldId id="1131" r:id="rId107"/>
    <p:sldId id="1201" r:id="rId108"/>
    <p:sldId id="1202" r:id="rId109"/>
    <p:sldId id="1203" r:id="rId110"/>
    <p:sldId id="1051" r:id="rId111"/>
    <p:sldId id="1233" r:id="rId112"/>
    <p:sldId id="1234" r:id="rId113"/>
    <p:sldId id="1235" r:id="rId114"/>
    <p:sldId id="1236" r:id="rId115"/>
    <p:sldId id="1237" r:id="rId116"/>
    <p:sldId id="1238" r:id="rId117"/>
    <p:sldId id="1210" r:id="rId118"/>
    <p:sldId id="1211" r:id="rId119"/>
    <p:sldId id="1212" r:id="rId120"/>
    <p:sldId id="1213" r:id="rId121"/>
    <p:sldId id="1268" r:id="rId122"/>
    <p:sldId id="1215" r:id="rId123"/>
    <p:sldId id="1269" r:id="rId124"/>
    <p:sldId id="1273" r:id="rId125"/>
    <p:sldId id="1281" r:id="rId126"/>
    <p:sldId id="838" r:id="rId127"/>
    <p:sldId id="1155" r:id="rId128"/>
    <p:sldId id="693" r:id="rId129"/>
    <p:sldId id="1255" r:id="rId130"/>
    <p:sldId id="699" r:id="rId131"/>
    <p:sldId id="695" r:id="rId132"/>
    <p:sldId id="983" r:id="rId133"/>
    <p:sldId id="984" r:id="rId134"/>
    <p:sldId id="1134" r:id="rId135"/>
    <p:sldId id="1156" r:id="rId136"/>
    <p:sldId id="792" r:id="rId137"/>
    <p:sldId id="1266" r:id="rId138"/>
    <p:sldId id="1221" r:id="rId139"/>
    <p:sldId id="1220" r:id="rId140"/>
    <p:sldId id="1222" r:id="rId141"/>
    <p:sldId id="1135" r:id="rId142"/>
    <p:sldId id="1136" r:id="rId143"/>
    <p:sldId id="1065" r:id="rId144"/>
    <p:sldId id="1137" r:id="rId145"/>
    <p:sldId id="1139" r:id="rId146"/>
    <p:sldId id="1068" r:id="rId147"/>
    <p:sldId id="1216" r:id="rId148"/>
    <p:sldId id="1217" r:id="rId149"/>
    <p:sldId id="1267" r:id="rId150"/>
    <p:sldId id="1157" r:id="rId151"/>
    <p:sldId id="1158" r:id="rId152"/>
    <p:sldId id="1159" r:id="rId153"/>
    <p:sldId id="1140" r:id="rId154"/>
    <p:sldId id="1150" r:id="rId155"/>
    <p:sldId id="1142" r:id="rId156"/>
    <p:sldId id="1223" r:id="rId157"/>
    <p:sldId id="1224" r:id="rId158"/>
    <p:sldId id="1227" r:id="rId159"/>
    <p:sldId id="1274" r:id="rId160"/>
    <p:sldId id="1282" r:id="rId161"/>
    <p:sldId id="1219" r:id="rId162"/>
    <p:sldId id="1275" r:id="rId163"/>
    <p:sldId id="1218" r:id="rId164"/>
    <p:sldId id="1123" r:id="rId165"/>
    <p:sldId id="1093" r:id="rId166"/>
    <p:sldId id="1278" r:id="rId167"/>
    <p:sldId id="1279" r:id="rId168"/>
    <p:sldId id="1096" r:id="rId169"/>
    <p:sldId id="1257" r:id="rId170"/>
    <p:sldId id="1252" r:id="rId171"/>
    <p:sldId id="1097" r:id="rId172"/>
    <p:sldId id="1244" r:id="rId173"/>
    <p:sldId id="642" r:id="rId174"/>
    <p:sldId id="1228" r:id="rId175"/>
    <p:sldId id="1232" r:id="rId176"/>
    <p:sldId id="1280" r:id="rId177"/>
    <p:sldId id="1283" r:id="rId178"/>
    <p:sldId id="1260" r:id="rId17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00"/>
    <a:srgbClr val="0D507F"/>
    <a:srgbClr val="FFFFFD"/>
    <a:srgbClr val="0D50A0"/>
    <a:srgbClr val="334D74"/>
    <a:srgbClr val="F1B900"/>
    <a:srgbClr val="FFA529"/>
    <a:srgbClr val="CC9900"/>
    <a:srgbClr val="C761C0"/>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81948" autoAdjust="0"/>
  </p:normalViewPr>
  <p:slideViewPr>
    <p:cSldViewPr>
      <p:cViewPr>
        <p:scale>
          <a:sx n="78" d="100"/>
          <a:sy n="78" d="100"/>
        </p:scale>
        <p:origin x="3144" y="624"/>
      </p:cViewPr>
      <p:guideLst>
        <p:guide orient="horz" pos="2160"/>
        <p:guide pos="2880"/>
      </p:guideLst>
    </p:cSldViewPr>
  </p:slideViewPr>
  <p:outlineViewPr>
    <p:cViewPr>
      <p:scale>
        <a:sx n="33" d="100"/>
        <a:sy n="33" d="100"/>
      </p:scale>
      <p:origin x="0" y="12536"/>
    </p:cViewPr>
  </p:outlineViewPr>
  <p:notesTextViewPr>
    <p:cViewPr>
      <p:scale>
        <a:sx n="100" d="100"/>
        <a:sy n="100" d="100"/>
      </p:scale>
      <p:origin x="0" y="0"/>
    </p:cViewPr>
  </p:notesTextViewPr>
  <p:sorterViewPr>
    <p:cViewPr>
      <p:scale>
        <a:sx n="80" d="100"/>
        <a:sy n="80" d="100"/>
      </p:scale>
      <p:origin x="0" y="1721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0.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6.xml"/><Relationship Id="rId84" Type="http://schemas.openxmlformats.org/officeDocument/2006/relationships/slide" Target="slides/slide37.xml"/><Relationship Id="rId138" Type="http://schemas.openxmlformats.org/officeDocument/2006/relationships/slide" Target="slides/slide91.xml"/><Relationship Id="rId159" Type="http://schemas.openxmlformats.org/officeDocument/2006/relationships/slide" Target="slides/slide112.xml"/><Relationship Id="rId170" Type="http://schemas.openxmlformats.org/officeDocument/2006/relationships/slide" Target="slides/slide123.xml"/><Relationship Id="rId107" Type="http://schemas.openxmlformats.org/officeDocument/2006/relationships/slide" Target="slides/slide60.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6.xml"/><Relationship Id="rId74" Type="http://schemas.openxmlformats.org/officeDocument/2006/relationships/slide" Target="slides/slide27.xml"/><Relationship Id="rId128" Type="http://schemas.openxmlformats.org/officeDocument/2006/relationships/slide" Target="slides/slide81.xml"/><Relationship Id="rId149" Type="http://schemas.openxmlformats.org/officeDocument/2006/relationships/slide" Target="slides/slide102.xml"/><Relationship Id="rId5" Type="http://schemas.openxmlformats.org/officeDocument/2006/relationships/slideMaster" Target="slideMasters/slideMaster5.xml"/><Relationship Id="rId95" Type="http://schemas.openxmlformats.org/officeDocument/2006/relationships/slide" Target="slides/slide48.xml"/><Relationship Id="rId160" Type="http://schemas.openxmlformats.org/officeDocument/2006/relationships/slide" Target="slides/slide113.xml"/><Relationship Id="rId181" Type="http://schemas.openxmlformats.org/officeDocument/2006/relationships/presProps" Target="pres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7.xml"/><Relationship Id="rId118" Type="http://schemas.openxmlformats.org/officeDocument/2006/relationships/slide" Target="slides/slide71.xml"/><Relationship Id="rId139" Type="http://schemas.openxmlformats.org/officeDocument/2006/relationships/slide" Target="slides/slide92.xml"/><Relationship Id="rId85" Type="http://schemas.openxmlformats.org/officeDocument/2006/relationships/slide" Target="slides/slide38.xml"/><Relationship Id="rId150" Type="http://schemas.openxmlformats.org/officeDocument/2006/relationships/slide" Target="slides/slide103.xml"/><Relationship Id="rId171" Type="http://schemas.openxmlformats.org/officeDocument/2006/relationships/slide" Target="slides/slide124.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1.xml"/><Relationship Id="rId129" Type="http://schemas.openxmlformats.org/officeDocument/2006/relationships/slide" Target="slides/slide82.xml"/><Relationship Id="rId54" Type="http://schemas.openxmlformats.org/officeDocument/2006/relationships/slide" Target="slides/slide7.xml"/><Relationship Id="rId75" Type="http://schemas.openxmlformats.org/officeDocument/2006/relationships/slide" Target="slides/slide28.xml"/><Relationship Id="rId96" Type="http://schemas.openxmlformats.org/officeDocument/2006/relationships/slide" Target="slides/slide49.xml"/><Relationship Id="rId140" Type="http://schemas.openxmlformats.org/officeDocument/2006/relationships/slide" Target="slides/slide93.xml"/><Relationship Id="rId161" Type="http://schemas.openxmlformats.org/officeDocument/2006/relationships/slide" Target="slides/slide114.xml"/><Relationship Id="rId182" Type="http://schemas.openxmlformats.org/officeDocument/2006/relationships/viewProps" Target="viewProp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72.xml"/><Relationship Id="rId44" Type="http://schemas.openxmlformats.org/officeDocument/2006/relationships/slideMaster" Target="slideMasters/slideMaster44.xml"/><Relationship Id="rId60" Type="http://schemas.openxmlformats.org/officeDocument/2006/relationships/slide" Target="slides/slide13.xml"/><Relationship Id="rId65" Type="http://schemas.openxmlformats.org/officeDocument/2006/relationships/slide" Target="slides/slide18.xml"/><Relationship Id="rId81" Type="http://schemas.openxmlformats.org/officeDocument/2006/relationships/slide" Target="slides/slide34.xml"/><Relationship Id="rId86" Type="http://schemas.openxmlformats.org/officeDocument/2006/relationships/slide" Target="slides/slide39.xml"/><Relationship Id="rId130" Type="http://schemas.openxmlformats.org/officeDocument/2006/relationships/slide" Target="slides/slide83.xml"/><Relationship Id="rId135" Type="http://schemas.openxmlformats.org/officeDocument/2006/relationships/slide" Target="slides/slide88.xml"/><Relationship Id="rId151" Type="http://schemas.openxmlformats.org/officeDocument/2006/relationships/slide" Target="slides/slide104.xml"/><Relationship Id="rId156" Type="http://schemas.openxmlformats.org/officeDocument/2006/relationships/slide" Target="slides/slide109.xml"/><Relationship Id="rId177" Type="http://schemas.openxmlformats.org/officeDocument/2006/relationships/slide" Target="slides/slide130.xml"/><Relationship Id="rId172" Type="http://schemas.openxmlformats.org/officeDocument/2006/relationships/slide" Target="slides/slide125.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2.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slide" Target="slides/slide57.xml"/><Relationship Id="rId120" Type="http://schemas.openxmlformats.org/officeDocument/2006/relationships/slide" Target="slides/slide73.xml"/><Relationship Id="rId125" Type="http://schemas.openxmlformats.org/officeDocument/2006/relationships/slide" Target="slides/slide78.xml"/><Relationship Id="rId141" Type="http://schemas.openxmlformats.org/officeDocument/2006/relationships/slide" Target="slides/slide94.xml"/><Relationship Id="rId146" Type="http://schemas.openxmlformats.org/officeDocument/2006/relationships/slide" Target="slides/slide99.xml"/><Relationship Id="rId167" Type="http://schemas.openxmlformats.org/officeDocument/2006/relationships/slide" Target="slides/slide120.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162" Type="http://schemas.openxmlformats.org/officeDocument/2006/relationships/slide" Target="slides/slide115.xml"/><Relationship Id="rId18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9.xml"/><Relationship Id="rId87" Type="http://schemas.openxmlformats.org/officeDocument/2006/relationships/slide" Target="slides/slide40.xml"/><Relationship Id="rId110" Type="http://schemas.openxmlformats.org/officeDocument/2006/relationships/slide" Target="slides/slide63.xml"/><Relationship Id="rId115" Type="http://schemas.openxmlformats.org/officeDocument/2006/relationships/slide" Target="slides/slide68.xml"/><Relationship Id="rId131" Type="http://schemas.openxmlformats.org/officeDocument/2006/relationships/slide" Target="slides/slide84.xml"/><Relationship Id="rId136" Type="http://schemas.openxmlformats.org/officeDocument/2006/relationships/slide" Target="slides/slide89.xml"/><Relationship Id="rId157" Type="http://schemas.openxmlformats.org/officeDocument/2006/relationships/slide" Target="slides/slide110.xml"/><Relationship Id="rId178" Type="http://schemas.openxmlformats.org/officeDocument/2006/relationships/slide" Target="slides/slide131.xml"/><Relationship Id="rId61" Type="http://schemas.openxmlformats.org/officeDocument/2006/relationships/slide" Target="slides/slide14.xml"/><Relationship Id="rId82" Type="http://schemas.openxmlformats.org/officeDocument/2006/relationships/slide" Target="slides/slide35.xml"/><Relationship Id="rId152" Type="http://schemas.openxmlformats.org/officeDocument/2006/relationships/slide" Target="slides/slide105.xml"/><Relationship Id="rId173" Type="http://schemas.openxmlformats.org/officeDocument/2006/relationships/slide" Target="slides/slide12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9.xml"/><Relationship Id="rId77" Type="http://schemas.openxmlformats.org/officeDocument/2006/relationships/slide" Target="slides/slide30.xml"/><Relationship Id="rId100" Type="http://schemas.openxmlformats.org/officeDocument/2006/relationships/slide" Target="slides/slide53.xml"/><Relationship Id="rId105" Type="http://schemas.openxmlformats.org/officeDocument/2006/relationships/slide" Target="slides/slide58.xml"/><Relationship Id="rId126" Type="http://schemas.openxmlformats.org/officeDocument/2006/relationships/slide" Target="slides/slide79.xml"/><Relationship Id="rId147" Type="http://schemas.openxmlformats.org/officeDocument/2006/relationships/slide" Target="slides/slide100.xml"/><Relationship Id="rId168" Type="http://schemas.openxmlformats.org/officeDocument/2006/relationships/slide" Target="slides/slide12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93" Type="http://schemas.openxmlformats.org/officeDocument/2006/relationships/slide" Target="slides/slide46.xml"/><Relationship Id="rId98" Type="http://schemas.openxmlformats.org/officeDocument/2006/relationships/slide" Target="slides/slide51.xml"/><Relationship Id="rId121" Type="http://schemas.openxmlformats.org/officeDocument/2006/relationships/slide" Target="slides/slide74.xml"/><Relationship Id="rId142" Type="http://schemas.openxmlformats.org/officeDocument/2006/relationships/slide" Target="slides/slide95.xml"/><Relationship Id="rId163" Type="http://schemas.openxmlformats.org/officeDocument/2006/relationships/slide" Target="slides/slide116.xml"/><Relationship Id="rId184"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0.xml"/><Relationship Id="rId116" Type="http://schemas.openxmlformats.org/officeDocument/2006/relationships/slide" Target="slides/slide69.xml"/><Relationship Id="rId137" Type="http://schemas.openxmlformats.org/officeDocument/2006/relationships/slide" Target="slides/slide90.xml"/><Relationship Id="rId158" Type="http://schemas.openxmlformats.org/officeDocument/2006/relationships/slide" Target="slides/slide11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5.xml"/><Relationship Id="rId83" Type="http://schemas.openxmlformats.org/officeDocument/2006/relationships/slide" Target="slides/slide36.xml"/><Relationship Id="rId88" Type="http://schemas.openxmlformats.org/officeDocument/2006/relationships/slide" Target="slides/slide41.xml"/><Relationship Id="rId111" Type="http://schemas.openxmlformats.org/officeDocument/2006/relationships/slide" Target="slides/slide64.xml"/><Relationship Id="rId132" Type="http://schemas.openxmlformats.org/officeDocument/2006/relationships/slide" Target="slides/slide85.xml"/><Relationship Id="rId153" Type="http://schemas.openxmlformats.org/officeDocument/2006/relationships/slide" Target="slides/slide106.xml"/><Relationship Id="rId174" Type="http://schemas.openxmlformats.org/officeDocument/2006/relationships/slide" Target="slides/slide127.xml"/><Relationship Id="rId179" Type="http://schemas.openxmlformats.org/officeDocument/2006/relationships/slide" Target="slides/slide13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0.xml"/><Relationship Id="rId106" Type="http://schemas.openxmlformats.org/officeDocument/2006/relationships/slide" Target="slides/slide59.xml"/><Relationship Id="rId127" Type="http://schemas.openxmlformats.org/officeDocument/2006/relationships/slide" Target="slides/slide8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5.xml"/><Relationship Id="rId73" Type="http://schemas.openxmlformats.org/officeDocument/2006/relationships/slide" Target="slides/slide26.xml"/><Relationship Id="rId78" Type="http://schemas.openxmlformats.org/officeDocument/2006/relationships/slide" Target="slides/slide31.xml"/><Relationship Id="rId94" Type="http://schemas.openxmlformats.org/officeDocument/2006/relationships/slide" Target="slides/slide47.xml"/><Relationship Id="rId99" Type="http://schemas.openxmlformats.org/officeDocument/2006/relationships/slide" Target="slides/slide52.xml"/><Relationship Id="rId101" Type="http://schemas.openxmlformats.org/officeDocument/2006/relationships/slide" Target="slides/slide54.xml"/><Relationship Id="rId122" Type="http://schemas.openxmlformats.org/officeDocument/2006/relationships/slide" Target="slides/slide75.xml"/><Relationship Id="rId143" Type="http://schemas.openxmlformats.org/officeDocument/2006/relationships/slide" Target="slides/slide96.xml"/><Relationship Id="rId148" Type="http://schemas.openxmlformats.org/officeDocument/2006/relationships/slide" Target="slides/slide101.xml"/><Relationship Id="rId164" Type="http://schemas.openxmlformats.org/officeDocument/2006/relationships/slide" Target="slides/slide117.xml"/><Relationship Id="rId169" Type="http://schemas.openxmlformats.org/officeDocument/2006/relationships/slide" Target="slides/slide1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notesMaster" Target="notesMasters/notesMaster1.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21.xml"/><Relationship Id="rId89" Type="http://schemas.openxmlformats.org/officeDocument/2006/relationships/slide" Target="slides/slide42.xml"/><Relationship Id="rId112" Type="http://schemas.openxmlformats.org/officeDocument/2006/relationships/slide" Target="slides/slide65.xml"/><Relationship Id="rId133" Type="http://schemas.openxmlformats.org/officeDocument/2006/relationships/slide" Target="slides/slide86.xml"/><Relationship Id="rId154" Type="http://schemas.openxmlformats.org/officeDocument/2006/relationships/slide" Target="slides/slide107.xml"/><Relationship Id="rId175" Type="http://schemas.openxmlformats.org/officeDocument/2006/relationships/slide" Target="slides/slide128.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1.xml"/><Relationship Id="rId79" Type="http://schemas.openxmlformats.org/officeDocument/2006/relationships/slide" Target="slides/slide32.xml"/><Relationship Id="rId102" Type="http://schemas.openxmlformats.org/officeDocument/2006/relationships/slide" Target="slides/slide55.xml"/><Relationship Id="rId123" Type="http://schemas.openxmlformats.org/officeDocument/2006/relationships/slide" Target="slides/slide76.xml"/><Relationship Id="rId144" Type="http://schemas.openxmlformats.org/officeDocument/2006/relationships/slide" Target="slides/slide97.xml"/><Relationship Id="rId90" Type="http://schemas.openxmlformats.org/officeDocument/2006/relationships/slide" Target="slides/slide43.xml"/><Relationship Id="rId165" Type="http://schemas.openxmlformats.org/officeDocument/2006/relationships/slide" Target="slides/slide118.xml"/><Relationship Id="rId27" Type="http://schemas.openxmlformats.org/officeDocument/2006/relationships/slideMaster" Target="slideMasters/slideMaster27.xml"/><Relationship Id="rId48" Type="http://schemas.openxmlformats.org/officeDocument/2006/relationships/slide" Target="slides/slide1.xml"/><Relationship Id="rId69" Type="http://schemas.openxmlformats.org/officeDocument/2006/relationships/slide" Target="slides/slide22.xml"/><Relationship Id="rId113" Type="http://schemas.openxmlformats.org/officeDocument/2006/relationships/slide" Target="slides/slide66.xml"/><Relationship Id="rId134" Type="http://schemas.openxmlformats.org/officeDocument/2006/relationships/slide" Target="slides/slide87.xml"/><Relationship Id="rId80" Type="http://schemas.openxmlformats.org/officeDocument/2006/relationships/slide" Target="slides/slide33.xml"/><Relationship Id="rId155" Type="http://schemas.openxmlformats.org/officeDocument/2006/relationships/slide" Target="slides/slide108.xml"/><Relationship Id="rId176" Type="http://schemas.openxmlformats.org/officeDocument/2006/relationships/slide" Target="slides/slide129.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2.xml"/><Relationship Id="rId103" Type="http://schemas.openxmlformats.org/officeDocument/2006/relationships/slide" Target="slides/slide56.xml"/><Relationship Id="rId124" Type="http://schemas.openxmlformats.org/officeDocument/2006/relationships/slide" Target="slides/slide77.xml"/><Relationship Id="rId70" Type="http://schemas.openxmlformats.org/officeDocument/2006/relationships/slide" Target="slides/slide23.xml"/><Relationship Id="rId91" Type="http://schemas.openxmlformats.org/officeDocument/2006/relationships/slide" Target="slides/slide44.xml"/><Relationship Id="rId145" Type="http://schemas.openxmlformats.org/officeDocument/2006/relationships/slide" Target="slides/slide98.xml"/><Relationship Id="rId166" Type="http://schemas.openxmlformats.org/officeDocument/2006/relationships/slide" Target="slides/slide119.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2.xml"/><Relationship Id="rId114" Type="http://schemas.openxmlformats.org/officeDocument/2006/relationships/slide" Target="slides/slide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en-US"/>
          </a:p>
        </p:txBody>
      </p:sp>
      <p:sp>
        <p:nvSpPr>
          <p:cNvPr id="1536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en-US"/>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DF09FD95-93A3-0A4D-B581-4AE5505D3F5D}" type="slidenum">
              <a:rPr lang="en-US"/>
              <a:pPr>
                <a:defRPr/>
              </a:pPr>
              <a:t>‹#›</a:t>
            </a:fld>
            <a:endParaRPr lang="en-US"/>
          </a:p>
        </p:txBody>
      </p:sp>
    </p:spTree>
    <p:extLst>
      <p:ext uri="{BB962C8B-B14F-4D97-AF65-F5344CB8AC3E}">
        <p14:creationId xmlns:p14="http://schemas.microsoft.com/office/powerpoint/2010/main" val="14426917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www.ucmp.berkeley.edu/diapsids/birds/birdintro.html" TargetMode="External"/><Relationship Id="rId3" Type="http://schemas.openxmlformats.org/officeDocument/2006/relationships/hyperlink" Target="http://www.ucmp.berkeley.edu/diapsids/diapsids.html" TargetMode="External"/><Relationship Id="rId7" Type="http://schemas.openxmlformats.org/officeDocument/2006/relationships/hyperlink" Target="http://www.ucmp.berkeley.edu/anapsids/anapsida.htm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ucmp.berkeley.edu/mesozoic/mesozoic.html" TargetMode="External"/><Relationship Id="rId5" Type="http://schemas.openxmlformats.org/officeDocument/2006/relationships/hyperlink" Target="http://www.ucmp.berkeley.edu/permian/permian.html" TargetMode="External"/><Relationship Id="rId10" Type="http://schemas.openxmlformats.org/officeDocument/2006/relationships/hyperlink" Target="http://www.ucmp.berkeley.edu/diapsids/dinosaur.html" TargetMode="External"/><Relationship Id="rId4" Type="http://schemas.openxmlformats.org/officeDocument/2006/relationships/hyperlink" Target="http://www.ucmp.berkeley.edu/vertebrates/tetrapods/tetraintro.html" TargetMode="External"/><Relationship Id="rId9" Type="http://schemas.openxmlformats.org/officeDocument/2006/relationships/hyperlink" Target="http://www.ucmp.berkeley.edu/diapsids/avians.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596D3DE-9618-E340-90E9-178C149BC907}" type="slidenum">
              <a:rPr lang="en-US">
                <a:solidFill>
                  <a:prstClr val="black"/>
                </a:solidFill>
              </a:rPr>
              <a:pPr>
                <a:defRPr/>
              </a:pPr>
              <a:t>1</a:t>
            </a:fld>
            <a:endParaRPr lang="en-US">
              <a:solidFill>
                <a:prstClr val="black"/>
              </a:solidFill>
            </a:endParaRPr>
          </a:p>
        </p:txBody>
      </p:sp>
      <p:sp>
        <p:nvSpPr>
          <p:cNvPr id="24094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09475" name="Rectangle 3"/>
          <p:cNvSpPr>
            <a:spLocks noGrp="1" noChangeArrowheads="1"/>
          </p:cNvSpPr>
          <p:nvPr>
            <p:ph type="body" idx="1"/>
          </p:nvPr>
        </p:nvSpPr>
        <p:spPr>
          <a:xfrm>
            <a:off x="915988" y="4344988"/>
            <a:ext cx="5026025" cy="4113212"/>
          </a:xfrm>
        </p:spPr>
        <p:txBody>
          <a:bodyPr/>
          <a:lstStyle/>
          <a:p>
            <a:pPr eaLnBrk="1" hangingPunct="1">
              <a:defRPr/>
            </a:pPr>
            <a:r>
              <a:rPr lang="en-US" dirty="0">
                <a:cs typeface="+mn-cs"/>
              </a:rPr>
              <a:t>Each element is a TIFF image with alpha channels. This whole page totals 1.1 MB rather than 11+ MB that flat JPEGs would produce.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40155E3-066F-BA45-9A9D-C93CDB696E48}" type="slidenum">
              <a:rPr lang="en-US"/>
              <a:pPr>
                <a:defRPr/>
              </a:pPr>
              <a:t>11</a:t>
            </a:fld>
            <a:endParaRPr lang="en-US"/>
          </a:p>
        </p:txBody>
      </p:sp>
      <p:sp>
        <p:nvSpPr>
          <p:cNvPr id="3007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7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338F9-1362-6C41-9983-E8B6E5D64E7B}" type="slidenum">
              <a:rPr lang="en-US">
                <a:solidFill>
                  <a:prstClr val="black"/>
                </a:solidFill>
              </a:rPr>
              <a:pPr>
                <a:defRPr/>
              </a:pPr>
              <a:t>103</a:t>
            </a:fld>
            <a:endParaRPr lang="en-US">
              <a:solidFill>
                <a:prstClr val="black"/>
              </a:solidFill>
            </a:endParaRPr>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1411"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6D90F363-8152-DA42-AF57-247591842083}" type="slidenum">
              <a:rPr lang="en-US"/>
              <a:pPr>
                <a:defRPr/>
              </a:pPr>
              <a:t>104</a:t>
            </a:fld>
            <a:endParaRPr lang="en-US"/>
          </a:p>
        </p:txBody>
      </p:sp>
      <p:sp>
        <p:nvSpPr>
          <p:cNvPr id="295117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FAC6CCF9-211D-764F-A468-6D38CADDF7A5}" type="slidenum">
              <a:rPr lang="en-US" sz="1200" smtClean="0">
                <a:cs typeface="Arial" charset="0"/>
              </a:rPr>
              <a:pPr algn="r">
                <a:defRPr/>
              </a:pPr>
              <a:t>104</a:t>
            </a:fld>
            <a:endParaRPr lang="en-US" sz="1200">
              <a:cs typeface="Arial" charset="0"/>
            </a:endParaRPr>
          </a:p>
        </p:txBody>
      </p:sp>
      <p:sp>
        <p:nvSpPr>
          <p:cNvPr id="295117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51172"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Revised: September 2005.</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9AA4F3B-6E90-CE45-B910-FD0A28D8EAA0}" type="slidenum">
              <a:rPr lang="en-US"/>
              <a:pPr>
                <a:defRPr/>
              </a:pPr>
              <a:t>105</a:t>
            </a:fld>
            <a:endParaRPr lang="en-US"/>
          </a:p>
        </p:txBody>
      </p:sp>
      <p:sp>
        <p:nvSpPr>
          <p:cNvPr id="295321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4D1EC69A-A9D7-4248-8210-C83A5BC6F006}" type="slidenum">
              <a:rPr lang="en-US" sz="1200" smtClean="0">
                <a:cs typeface="Arial" charset="0"/>
              </a:rPr>
              <a:pPr algn="r">
                <a:defRPr/>
              </a:pPr>
              <a:t>105</a:t>
            </a:fld>
            <a:endParaRPr lang="en-US" sz="1200">
              <a:cs typeface="Arial" charset="0"/>
            </a:endParaRPr>
          </a:p>
        </p:txBody>
      </p:sp>
      <p:sp>
        <p:nvSpPr>
          <p:cNvPr id="295321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53220"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Revised: September 2005.</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7A163BE-B0D7-D14E-A14F-05E8FD36AB16}" type="slidenum">
              <a:rPr lang="en-US"/>
              <a:pPr>
                <a:defRPr/>
              </a:pPr>
              <a:t>106</a:t>
            </a:fld>
            <a:endParaRPr lang="en-US"/>
          </a:p>
        </p:txBody>
      </p:sp>
      <p:sp>
        <p:nvSpPr>
          <p:cNvPr id="29552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40917B9-F3B6-EB45-BA00-0F90966966F9}" type="slidenum">
              <a:rPr lang="en-US" sz="1200" smtClean="0">
                <a:cs typeface="Arial" charset="0"/>
              </a:rPr>
              <a:pPr algn="r">
                <a:defRPr/>
              </a:pPr>
              <a:t>106</a:t>
            </a:fld>
            <a:endParaRPr lang="en-US" sz="1200">
              <a:cs typeface="Arial" charset="0"/>
            </a:endParaRPr>
          </a:p>
        </p:txBody>
      </p:sp>
      <p:sp>
        <p:nvSpPr>
          <p:cNvPr id="29552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55268"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Revised: September 2005.</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F6A834-7644-9648-9C90-8F8EC971D2BF}" type="slidenum">
              <a:rPr lang="en-US"/>
              <a:pPr>
                <a:defRPr/>
              </a:pPr>
              <a:t>107</a:t>
            </a:fld>
            <a:endParaRPr lang="en-US"/>
          </a:p>
        </p:txBody>
      </p:sp>
      <p:sp>
        <p:nvSpPr>
          <p:cNvPr id="28815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815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C06B5B-B6A6-C247-96E5-35379E5B9444}" type="slidenum">
              <a:rPr lang="en-US"/>
              <a:pPr>
                <a:defRPr/>
              </a:pPr>
              <a:t>108</a:t>
            </a:fld>
            <a:endParaRPr lang="en-US"/>
          </a:p>
        </p:txBody>
      </p:sp>
      <p:sp>
        <p:nvSpPr>
          <p:cNvPr id="29245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24547"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Rom. 8:23 uses the same Greek word to say that believers </a:t>
            </a:r>
            <a:r>
              <a:rPr lang="ja-JP" altLang="en-US">
                <a:latin typeface="Arial"/>
                <a:cs typeface="+mn-cs"/>
              </a:rPr>
              <a:t>“</a:t>
            </a:r>
            <a:r>
              <a:rPr lang="en-US">
                <a:cs typeface="+mn-cs"/>
              </a:rPr>
              <a:t>wait eagerly</a:t>
            </a:r>
            <a:r>
              <a:rPr lang="ja-JP" altLang="en-US">
                <a:latin typeface="Arial"/>
                <a:cs typeface="+mn-cs"/>
              </a:rPr>
              <a:t>”</a:t>
            </a:r>
            <a:r>
              <a:rPr lang="en-US">
                <a:cs typeface="+mn-cs"/>
              </a:rPr>
              <a:t> for the redemption of our bodies.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6A15AA4-F035-E044-AB46-28B771866201}" type="slidenum">
              <a:rPr lang="en-US"/>
              <a:pPr>
                <a:defRPr/>
              </a:pPr>
              <a:t>109</a:t>
            </a:fld>
            <a:endParaRPr lang="en-US"/>
          </a:p>
        </p:txBody>
      </p:sp>
      <p:sp>
        <p:nvSpPr>
          <p:cNvPr id="28856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856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9A9D1EF2-1A2A-7D4C-A547-B7A5F13D7159}" type="slidenum">
              <a:rPr lang="en-US"/>
              <a:pPr>
                <a:defRPr/>
              </a:pPr>
              <a:t>110</a:t>
            </a:fld>
            <a:endParaRPr lang="en-US"/>
          </a:p>
        </p:txBody>
      </p:sp>
      <p:sp>
        <p:nvSpPr>
          <p:cNvPr id="32051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6560503-5DA4-594A-965B-6343331CE13F}" type="slidenum">
              <a:rPr lang="en-US" sz="1200" smtClean="0">
                <a:cs typeface="+mn-cs"/>
              </a:rPr>
              <a:pPr algn="r">
                <a:defRPr/>
              </a:pPr>
              <a:t>110</a:t>
            </a:fld>
            <a:endParaRPr lang="en-US" sz="1200">
              <a:cs typeface="+mn-cs"/>
            </a:endParaRPr>
          </a:p>
        </p:txBody>
      </p:sp>
      <p:sp>
        <p:nvSpPr>
          <p:cNvPr id="320512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0512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52D2DD6-4233-3A4B-9C73-D4A824DB9B89}" type="slidenum">
              <a:rPr lang="en-US"/>
              <a:pPr>
                <a:defRPr/>
              </a:pPr>
              <a:t>111</a:t>
            </a:fld>
            <a:endParaRPr lang="en-US"/>
          </a:p>
        </p:txBody>
      </p:sp>
      <p:sp>
        <p:nvSpPr>
          <p:cNvPr id="320717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B72A45EA-DFDF-5F43-AE5D-86546D849B29}" type="slidenum">
              <a:rPr lang="en-US" sz="1200" smtClean="0">
                <a:cs typeface="+mn-cs"/>
              </a:rPr>
              <a:pPr algn="r">
                <a:defRPr/>
              </a:pPr>
              <a:t>111</a:t>
            </a:fld>
            <a:endParaRPr lang="en-US" sz="1200">
              <a:cs typeface="+mn-cs"/>
            </a:endParaRPr>
          </a:p>
        </p:txBody>
      </p:sp>
      <p:sp>
        <p:nvSpPr>
          <p:cNvPr id="320717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0717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9638A37C-E8A8-294F-BA91-2102AB3D2874}" type="slidenum">
              <a:rPr lang="en-US"/>
              <a:pPr>
                <a:defRPr/>
              </a:pPr>
              <a:t>112</a:t>
            </a:fld>
            <a:endParaRPr lang="en-US"/>
          </a:p>
        </p:txBody>
      </p:sp>
      <p:sp>
        <p:nvSpPr>
          <p:cNvPr id="32174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8A0AE9B-2E9C-3648-8756-822A676FD1FC}" type="slidenum">
              <a:rPr lang="en-US" sz="1200" smtClean="0">
                <a:cs typeface="+mn-cs"/>
              </a:rPr>
              <a:pPr algn="r">
                <a:defRPr/>
              </a:pPr>
              <a:t>112</a:t>
            </a:fld>
            <a:endParaRPr lang="en-US" sz="1200">
              <a:cs typeface="+mn-cs"/>
            </a:endParaRPr>
          </a:p>
        </p:txBody>
      </p:sp>
      <p:sp>
        <p:nvSpPr>
          <p:cNvPr id="321741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741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6381F47-49D7-0D47-BCD9-EAE27586B093}" type="slidenum">
              <a:rPr lang="en-US"/>
              <a:pPr>
                <a:defRPr/>
              </a:pPr>
              <a:t>12</a:t>
            </a:fld>
            <a:endParaRPr lang="en-US"/>
          </a:p>
        </p:txBody>
      </p:sp>
      <p:sp>
        <p:nvSpPr>
          <p:cNvPr id="3017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17731"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7EBEF659-FB86-414E-9210-283920899FE7}" type="slidenum">
              <a:rPr lang="en-US">
                <a:solidFill>
                  <a:prstClr val="black"/>
                </a:solidFill>
              </a:rPr>
              <a:pPr>
                <a:defRPr/>
              </a:pPr>
              <a:t>113</a:t>
            </a:fld>
            <a:endParaRPr lang="en-US">
              <a:solidFill>
                <a:prstClr val="black"/>
              </a:solidFill>
            </a:endParaRPr>
          </a:p>
        </p:txBody>
      </p:sp>
      <p:sp>
        <p:nvSpPr>
          <p:cNvPr id="32604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604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338F9-1362-6C41-9983-E8B6E5D64E7B}" type="slidenum">
              <a:rPr lang="en-US">
                <a:solidFill>
                  <a:prstClr val="black"/>
                </a:solidFill>
              </a:rPr>
              <a:pPr>
                <a:defRPr/>
              </a:pPr>
              <a:t>114</a:t>
            </a:fld>
            <a:endParaRPr lang="en-US">
              <a:solidFill>
                <a:prstClr val="black"/>
              </a:solidFill>
            </a:endParaRPr>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1411"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a:p>
            <a:pPr eaLnBrk="1" hangingPunct="1">
              <a:defRPr/>
            </a:pPr>
            <a:r>
              <a:rPr lang="en-US">
                <a:cs typeface="+mn-cs"/>
              </a:rPr>
              <a:t>Translators: This is slide</a:t>
            </a:r>
            <a:r>
              <a:rPr lang="en-US" baseline="0">
                <a:cs typeface="+mn-cs"/>
              </a:rPr>
              <a:t> 103 to paste here and then add the two black boxes above over them.</a:t>
            </a: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E8D1BE4-F4E9-A84B-AE58-4414ACE331A0}" type="slidenum">
              <a:rPr lang="en-US"/>
              <a:pPr>
                <a:defRPr/>
              </a:pPr>
              <a:t>115</a:t>
            </a:fld>
            <a:endParaRPr lang="en-US"/>
          </a:p>
        </p:txBody>
      </p:sp>
      <p:sp>
        <p:nvSpPr>
          <p:cNvPr id="31969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969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750D35E3-A6B4-A14D-B532-BDC0664FEB78}" type="slidenum">
              <a:rPr lang="en-US"/>
              <a:pPr>
                <a:defRPr/>
              </a:pPr>
              <a:t>117</a:t>
            </a:fld>
            <a:endParaRPr lang="en-US"/>
          </a:p>
        </p:txBody>
      </p:sp>
      <p:sp>
        <p:nvSpPr>
          <p:cNvPr id="31918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D441E804-89DA-884B-9811-E7B6C6B77BEF}" type="slidenum">
              <a:rPr lang="en-US" sz="1200" smtClean="0">
                <a:cs typeface="Arial" charset="0"/>
              </a:rPr>
              <a:pPr algn="r">
                <a:defRPr/>
              </a:pPr>
              <a:t>117</a:t>
            </a:fld>
            <a:endParaRPr lang="en-US" sz="1200">
              <a:cs typeface="Arial" charset="0"/>
            </a:endParaRPr>
          </a:p>
        </p:txBody>
      </p:sp>
      <p:sp>
        <p:nvSpPr>
          <p:cNvPr id="319181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91812"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After book sales and before final statements: </a:t>
            </a:r>
          </a:p>
          <a:p>
            <a:pPr eaLnBrk="1" hangingPunct="1">
              <a:defRPr/>
            </a:pPr>
            <a:r>
              <a:rPr lang="ja-JP" altLang="en-US" dirty="0">
                <a:latin typeface="Arial"/>
                <a:cs typeface="+mn-cs"/>
              </a:rPr>
              <a:t>“</a:t>
            </a:r>
            <a:r>
              <a:rPr lang="en-US" dirty="0">
                <a:cs typeface="+mn-cs"/>
              </a:rPr>
              <a:t>Parents and grandparents, Your kids and grandkids are being indoctrinate with evolution and millions of years a whole lot more than you were when you were in school.  Can they stand strong in their faith in the face of this relentless challenge?  Do you care?  If you walk out of here and say </a:t>
            </a:r>
            <a:r>
              <a:rPr lang="ja-JP" altLang="en-US" dirty="0">
                <a:latin typeface="Arial"/>
                <a:cs typeface="+mn-cs"/>
              </a:rPr>
              <a:t>“</a:t>
            </a:r>
            <a:r>
              <a:rPr lang="en-US" dirty="0">
                <a:cs typeface="+mn-cs"/>
              </a:rPr>
              <a:t>That was a nice message, I believe Genesis</a:t>
            </a:r>
            <a:r>
              <a:rPr lang="ja-JP" altLang="en-US" dirty="0">
                <a:latin typeface="Arial"/>
                <a:cs typeface="+mn-cs"/>
              </a:rPr>
              <a:t>”</a:t>
            </a:r>
            <a:r>
              <a:rPr lang="en-US" dirty="0">
                <a:cs typeface="+mn-cs"/>
              </a:rPr>
              <a:t> but don</a:t>
            </a:r>
            <a:r>
              <a:rPr lang="fr-FR" altLang="ja-JP" dirty="0">
                <a:latin typeface="Arial"/>
                <a:cs typeface="+mn-cs"/>
              </a:rPr>
              <a:t>'</a:t>
            </a:r>
            <a:r>
              <a:rPr lang="en-US" dirty="0">
                <a:cs typeface="+mn-cs"/>
              </a:rPr>
              <a:t>t get any resources for your kids and grandkids and make sure that they believe Genesis and know how to defend their faith, then you don</a:t>
            </a:r>
            <a:r>
              <a:rPr lang="fr-FR" altLang="ja-JP" dirty="0">
                <a:latin typeface="Arial"/>
                <a:cs typeface="+mn-cs"/>
              </a:rPr>
              <a:t>'</a:t>
            </a:r>
            <a:r>
              <a:rPr lang="en-US" dirty="0">
                <a:cs typeface="+mn-cs"/>
              </a:rPr>
              <a:t>t care enough.  And when they crumble under the intellectual pressure, you will be partly responsible for not equipping them with answers.</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1A9487-1523-884F-BD00-5819DE395B3B}" type="slidenum">
              <a:rPr lang="en-US"/>
              <a:pPr>
                <a:defRPr/>
              </a:pPr>
              <a:t>118</a:t>
            </a:fld>
            <a:endParaRPr lang="en-US"/>
          </a:p>
        </p:txBody>
      </p:sp>
      <p:sp>
        <p:nvSpPr>
          <p:cNvPr id="2842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426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D7E2784-E8EB-ED41-BBD2-3A7C25A2C64F}" type="slidenum">
              <a:rPr lang="en-US"/>
              <a:pPr>
                <a:defRPr/>
              </a:pPr>
              <a:t>119</a:t>
            </a:fld>
            <a:endParaRPr lang="en-US"/>
          </a:p>
        </p:txBody>
      </p:sp>
      <p:sp>
        <p:nvSpPr>
          <p:cNvPr id="533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7E7D94D-CEFE-A340-95AD-063EC5233F65}" type="slidenum">
              <a:rPr lang="en-US" sz="1200"/>
              <a:pPr algn="r" eaLnBrk="1" hangingPunct="1"/>
              <a:t>119</a:t>
            </a:fld>
            <a:endParaRPr lang="en-US" sz="1200"/>
          </a:p>
        </p:txBody>
      </p:sp>
      <p:sp>
        <p:nvSpPr>
          <p:cNvPr id="273510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3510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338F9-1362-6C41-9983-E8B6E5D64E7B}" type="slidenum">
              <a:rPr lang="en-US">
                <a:solidFill>
                  <a:prstClr val="black"/>
                </a:solidFill>
              </a:rPr>
              <a:pPr>
                <a:defRPr/>
              </a:pPr>
              <a:t>120</a:t>
            </a:fld>
            <a:endParaRPr lang="en-US">
              <a:solidFill>
                <a:prstClr val="black"/>
              </a:solidFill>
            </a:endParaRPr>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1411"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338F9-1362-6C41-9983-E8B6E5D64E7B}" type="slidenum">
              <a:rPr lang="en-US">
                <a:solidFill>
                  <a:prstClr val="black"/>
                </a:solidFill>
              </a:rPr>
              <a:pPr>
                <a:defRPr/>
              </a:pPr>
              <a:t>121</a:t>
            </a:fld>
            <a:endParaRPr lang="en-US">
              <a:solidFill>
                <a:prstClr val="black"/>
              </a:solidFill>
            </a:endParaRPr>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1411" name="Rectangle 3"/>
          <p:cNvSpPr>
            <a:spLocks noGrp="1" noChangeArrowheads="1"/>
          </p:cNvSpPr>
          <p:nvPr>
            <p:ph type="body" idx="1"/>
          </p:nvPr>
        </p:nvSpPr>
        <p:spPr>
          <a:xfrm>
            <a:off x="915988" y="4344988"/>
            <a:ext cx="5026025" cy="4113212"/>
          </a:xfrm>
        </p:spPr>
        <p:txBody>
          <a:bodyPr/>
          <a:lstStyle/>
          <a:p>
            <a:pPr eaLnBrk="1" hangingPunct="1">
              <a:defRPr/>
            </a:pPr>
            <a:r>
              <a:rPr lang="en-US">
                <a:cs typeface="+mn-cs"/>
              </a:rPr>
              <a:t>This is fully animated. The Scripture text frame is editable so you can insert a different version if you so desire.</a:t>
            </a:r>
          </a:p>
          <a:p>
            <a:pPr eaLnBrk="1" hangingPunct="1">
              <a:defRPr/>
            </a:pPr>
            <a:endParaRPr lang="en-US">
              <a:cs typeface="+mn-cs"/>
            </a:endParaRPr>
          </a:p>
          <a:p>
            <a:pPr eaLnBrk="1" hangingPunct="1">
              <a:defRPr/>
            </a:pPr>
            <a:r>
              <a:rPr lang="en-US">
                <a:cs typeface="+mn-cs"/>
              </a:rPr>
              <a:t>In case you want to know. Each element is a TIFF image with alpha channels. This whole page totals 1.1 MB rather than 11+ MB that flat JPEGs would produce.</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51DD792-6CA0-1242-B6B4-B5EDED9F6F26}" type="slidenum">
              <a:rPr lang="en-US"/>
              <a:pPr>
                <a:defRPr/>
              </a:pPr>
              <a:t>122</a:t>
            </a:fld>
            <a:endParaRPr lang="en-US"/>
          </a:p>
        </p:txBody>
      </p:sp>
      <p:sp>
        <p:nvSpPr>
          <p:cNvPr id="541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7DB0F20-C5AC-6045-9538-1C61B66FE76F}" type="slidenum">
              <a:rPr lang="en-US" sz="1200"/>
              <a:pPr algn="r" eaLnBrk="1" hangingPunct="1"/>
              <a:t>122</a:t>
            </a:fld>
            <a:endParaRPr lang="en-US" sz="1200"/>
          </a:p>
        </p:txBody>
      </p:sp>
      <p:sp>
        <p:nvSpPr>
          <p:cNvPr id="274125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41252" name="Rectangle 3"/>
          <p:cNvSpPr>
            <a:spLocks noGrp="1" noChangeArrowheads="1"/>
          </p:cNvSpPr>
          <p:nvPr>
            <p:ph type="body" idx="1"/>
          </p:nvPr>
        </p:nvSpPr>
        <p:spPr/>
        <p:txBody>
          <a:bodyPr/>
          <a:lstStyle/>
          <a:p>
            <a:pPr eaLnBrk="1" hangingPunct="1">
              <a:defRPr/>
            </a:pPr>
            <a:endParaRPr lang="bg-BG">
              <a:cs typeface="+mn-cs"/>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4F043C-C7C3-CD4F-9388-6C16A854B347}" type="slidenum">
              <a:rPr lang="en-US"/>
              <a:pPr>
                <a:defRPr/>
              </a:pPr>
              <a:t>123</a:t>
            </a:fld>
            <a:endParaRPr lang="en-US"/>
          </a:p>
        </p:txBody>
      </p:sp>
      <p:sp>
        <p:nvSpPr>
          <p:cNvPr id="301773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17731"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84CBC9A-BBB8-F244-9065-AFCF2C08E194}" type="slidenum">
              <a:rPr lang="en-US"/>
              <a:pPr>
                <a:defRPr/>
              </a:pPr>
              <a:t>13</a:t>
            </a:fld>
            <a:endParaRPr lang="en-US"/>
          </a:p>
        </p:txBody>
      </p:sp>
      <p:sp>
        <p:nvSpPr>
          <p:cNvPr id="303104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8A6B67AC-4837-234F-ACFF-343DD979DEF3}" type="slidenum">
              <a:rPr lang="en-US" sz="1200" smtClean="0">
                <a:cs typeface="+mn-cs"/>
              </a:rPr>
              <a:pPr algn="r">
                <a:defRPr/>
              </a:pPr>
              <a:t>13</a:t>
            </a:fld>
            <a:endParaRPr lang="en-US" sz="1200">
              <a:cs typeface="+mn-cs"/>
            </a:endParaRPr>
          </a:p>
        </p:txBody>
      </p:sp>
      <p:sp>
        <p:nvSpPr>
          <p:cNvPr id="30310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31044"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t>
            </a:r>
            <a:r>
              <a:rPr lang="en-US" dirty="0" err="1">
                <a:cs typeface="+mn-cs"/>
              </a:rPr>
              <a:t>AiG</a:t>
            </a:r>
            <a:r>
              <a:rPr lang="en-US" dirty="0">
                <a:cs typeface="+mn-cs"/>
              </a:rPr>
              <a:t>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8446FF0-E6D5-8E45-8B27-6FE00533B99E}" type="slidenum">
              <a:rPr lang="en-US"/>
              <a:pPr>
                <a:defRPr/>
              </a:pPr>
              <a:t>125</a:t>
            </a:fld>
            <a:endParaRPr lang="en-US"/>
          </a:p>
        </p:txBody>
      </p:sp>
      <p:sp>
        <p:nvSpPr>
          <p:cNvPr id="546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5C3D790-3527-2541-88BB-669A4E8CCC6B}" type="slidenum">
              <a:rPr lang="en-US" sz="1200"/>
              <a:pPr algn="r" eaLnBrk="1" hangingPunct="1"/>
              <a:t>125</a:t>
            </a:fld>
            <a:endParaRPr lang="en-US" sz="1200"/>
          </a:p>
        </p:txBody>
      </p:sp>
      <p:sp>
        <p:nvSpPr>
          <p:cNvPr id="274329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4330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2255264-4E07-0B41-9108-1ACAE0103810}" type="slidenum">
              <a:rPr lang="en-US"/>
              <a:pPr>
                <a:defRPr/>
              </a:pPr>
              <a:t>126</a:t>
            </a:fld>
            <a:endParaRPr lang="en-US"/>
          </a:p>
        </p:txBody>
      </p:sp>
      <p:sp>
        <p:nvSpPr>
          <p:cNvPr id="3258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583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DC2A88A-2A74-2F47-9F58-CE19E96C7902}" type="slidenum">
              <a:rPr lang="en-US"/>
              <a:pPr>
                <a:defRPr/>
              </a:pPr>
              <a:t>127</a:t>
            </a:fld>
            <a:endParaRPr lang="en-US"/>
          </a:p>
        </p:txBody>
      </p:sp>
      <p:sp>
        <p:nvSpPr>
          <p:cNvPr id="1280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2800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F62452B-398E-3043-80DE-65F0ECFD9FD4}" type="slidenum">
              <a:rPr lang="en-US"/>
              <a:pPr>
                <a:defRPr/>
              </a:pPr>
              <a:t>128</a:t>
            </a:fld>
            <a:endParaRPr lang="en-US"/>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endParaRPr lang="en-US" dirty="0">
              <a:cs typeface="+mn-cs"/>
            </a:endParaRPr>
          </a:p>
          <a:p>
            <a:pPr eaLnBrk="1" hangingPunct="1">
              <a:defRPr/>
            </a:pPr>
            <a:r>
              <a:rPr lang="en-US" dirty="0">
                <a:cs typeface="+mn-cs"/>
              </a:rPr>
              <a:t>From John Morris, </a:t>
            </a:r>
            <a:r>
              <a:rPr lang="en-US" i="1" dirty="0">
                <a:cs typeface="+mn-cs"/>
              </a:rPr>
              <a:t>Noah</a:t>
            </a:r>
            <a:r>
              <a:rPr lang="fr-FR" altLang="ja-JP" i="1" dirty="0">
                <a:latin typeface="Arial"/>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DC51684-2476-4444-8892-C4FABC137D99}" type="slidenum">
              <a:rPr lang="en-US"/>
              <a:pPr>
                <a:defRPr/>
              </a:pPr>
              <a:t>129</a:t>
            </a:fld>
            <a:endParaRPr lang="en-US"/>
          </a:p>
        </p:txBody>
      </p:sp>
      <p:sp>
        <p:nvSpPr>
          <p:cNvPr id="3227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27651" name="Rectangle 3"/>
          <p:cNvSpPr>
            <a:spLocks noGrp="1" noChangeArrowheads="1"/>
          </p:cNvSpPr>
          <p:nvPr>
            <p:ph type="body" idx="1"/>
          </p:nvPr>
        </p:nvSpPr>
        <p:spPr/>
        <p:txBody>
          <a:bodyPr/>
          <a:lstStyle/>
          <a:p>
            <a:pPr eaLnBrk="1" hangingPunct="1">
              <a:defRPr/>
            </a:pPr>
            <a:endParaRPr lang="ru-RU">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D99E28-3806-A54F-A990-DC23659B56AE}" type="slidenum">
              <a:rPr lang="en-US"/>
              <a:pPr>
                <a:defRPr/>
              </a:pPr>
              <a:t>130</a:t>
            </a:fld>
            <a:endParaRPr lang="en-US"/>
          </a:p>
        </p:txBody>
      </p:sp>
      <p:sp>
        <p:nvSpPr>
          <p:cNvPr id="307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74051"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endParaRPr lang="en-US">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8446FF0-E6D5-8E45-8B27-6FE00533B99E}" type="slidenum">
              <a:rPr lang="en-US"/>
              <a:pPr>
                <a:defRPr/>
              </a:pPr>
              <a:t>131</a:t>
            </a:fld>
            <a:endParaRPr lang="en-US"/>
          </a:p>
        </p:txBody>
      </p:sp>
      <p:sp>
        <p:nvSpPr>
          <p:cNvPr id="5468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5C3D790-3527-2541-88BB-669A4E8CCC6B}" type="slidenum">
              <a:rPr lang="en-US" sz="1200"/>
              <a:pPr algn="r" eaLnBrk="1" hangingPunct="1"/>
              <a:t>131</a:t>
            </a:fld>
            <a:endParaRPr lang="en-US" sz="1200"/>
          </a:p>
        </p:txBody>
      </p:sp>
      <p:sp>
        <p:nvSpPr>
          <p:cNvPr id="274329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4330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132</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B2630492-3C5C-5543-BDC4-4FC21F7D705E}" type="slidenum">
              <a:rPr lang="en-US"/>
              <a:pPr>
                <a:defRPr/>
              </a:pPr>
              <a:t>14</a:t>
            </a:fld>
            <a:endParaRPr lang="en-US"/>
          </a:p>
        </p:txBody>
      </p:sp>
      <p:sp>
        <p:nvSpPr>
          <p:cNvPr id="30330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F6F012A0-E4B5-0C4E-9210-8BC63A8A9485}" type="slidenum">
              <a:rPr lang="en-US" sz="1200" smtClean="0">
                <a:cs typeface="+mn-cs"/>
              </a:rPr>
              <a:pPr algn="r">
                <a:defRPr/>
              </a:pPr>
              <a:t>14</a:t>
            </a:fld>
            <a:endParaRPr lang="en-US" sz="1200">
              <a:cs typeface="+mn-cs"/>
            </a:endParaRPr>
          </a:p>
        </p:txBody>
      </p:sp>
      <p:sp>
        <p:nvSpPr>
          <p:cNvPr id="303309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33092"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t>
            </a:r>
            <a:r>
              <a:rPr lang="en-US" dirty="0" err="1">
                <a:cs typeface="+mn-cs"/>
              </a:rPr>
              <a:t>AiG</a:t>
            </a:r>
            <a:r>
              <a:rPr lang="en-US" dirty="0">
                <a:cs typeface="+mn-cs"/>
              </a:rPr>
              <a:t>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632212DA-3C49-FA40-94A7-52C8EF2A5BE8}" type="slidenum">
              <a:rPr lang="en-US"/>
              <a:pPr>
                <a:defRPr/>
              </a:pPr>
              <a:t>15</a:t>
            </a:fld>
            <a:endParaRPr lang="en-US"/>
          </a:p>
        </p:txBody>
      </p:sp>
      <p:sp>
        <p:nvSpPr>
          <p:cNvPr id="30351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FE3C3FD3-2CB8-0442-9EE2-2D220EA838BB}" type="slidenum">
              <a:rPr lang="en-US" sz="1200" smtClean="0">
                <a:cs typeface="+mn-cs"/>
              </a:rPr>
              <a:pPr algn="r">
                <a:defRPr/>
              </a:pPr>
              <a:t>15</a:t>
            </a:fld>
            <a:endParaRPr lang="en-US" sz="1200">
              <a:cs typeface="+mn-cs"/>
            </a:endParaRPr>
          </a:p>
        </p:txBody>
      </p:sp>
      <p:sp>
        <p:nvSpPr>
          <p:cNvPr id="30351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35140"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t>
            </a:r>
            <a:r>
              <a:rPr lang="en-US" dirty="0" err="1">
                <a:cs typeface="+mn-cs"/>
              </a:rPr>
              <a:t>AiG</a:t>
            </a:r>
            <a:r>
              <a:rPr lang="en-US" dirty="0">
                <a:cs typeface="+mn-cs"/>
              </a:rPr>
              <a:t>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0D78715-40C8-5F44-87D4-539808126957}" type="slidenum">
              <a:rPr lang="en-US"/>
              <a:pPr>
                <a:defRPr/>
              </a:pPr>
              <a:t>16</a:t>
            </a:fld>
            <a:endParaRPr lang="en-US"/>
          </a:p>
        </p:txBody>
      </p:sp>
      <p:sp>
        <p:nvSpPr>
          <p:cNvPr id="3082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CAB8DB9-A5EA-3249-8A93-68860DC9D0C3}" type="slidenum">
              <a:rPr lang="en-US" sz="1200"/>
              <a:pPr algn="r" eaLnBrk="1" hangingPunct="1"/>
              <a:t>16</a:t>
            </a:fld>
            <a:endParaRPr lang="en-US" sz="1200"/>
          </a:p>
        </p:txBody>
      </p:sp>
      <p:sp>
        <p:nvSpPr>
          <p:cNvPr id="32880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88068" name="Rectangle 3"/>
          <p:cNvSpPr>
            <a:spLocks noGrp="1" noChangeArrowheads="1"/>
          </p:cNvSpPr>
          <p:nvPr>
            <p:ph type="body" idx="1"/>
          </p:nvPr>
        </p:nvSpPr>
        <p:spPr/>
        <p:txBody>
          <a:bodyPr/>
          <a:lstStyle/>
          <a:p>
            <a:pPr eaLnBrk="1" hangingPunct="1">
              <a:defRPr/>
            </a:pPr>
            <a:endParaRPr lang="bg-BG">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338F9-1362-6C41-9983-E8B6E5D64E7B}" type="slidenum">
              <a:rPr lang="en-US">
                <a:solidFill>
                  <a:prstClr val="black"/>
                </a:solidFill>
              </a:rPr>
              <a:pPr>
                <a:defRPr/>
              </a:pPr>
              <a:t>17</a:t>
            </a:fld>
            <a:endParaRPr lang="en-US">
              <a:solidFill>
                <a:prstClr val="black"/>
              </a:solidFill>
            </a:endParaRPr>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1411" name="Rectangle 3"/>
          <p:cNvSpPr>
            <a:spLocks noGrp="1" noChangeArrowheads="1"/>
          </p:cNvSpPr>
          <p:nvPr>
            <p:ph type="body" idx="1"/>
          </p:nvPr>
        </p:nvSpPr>
        <p:spPr>
          <a:xfrm>
            <a:off x="915988" y="4344988"/>
            <a:ext cx="5026025" cy="4113212"/>
          </a:xfrm>
        </p:spPr>
        <p:txBody>
          <a:bodyPr/>
          <a:lstStyle/>
          <a:p>
            <a:pPr eaLnBrk="1" hangingPunct="1">
              <a:defRPr/>
            </a:pPr>
            <a:r>
              <a:rPr lang="en-US">
                <a:cs typeface="+mn-cs"/>
              </a:rPr>
              <a:t>This is fully animated. The Scripture text frame is editable so you can insert a different version if you so desire.</a:t>
            </a:r>
          </a:p>
          <a:p>
            <a:pPr eaLnBrk="1" hangingPunct="1">
              <a:defRPr/>
            </a:pPr>
            <a:endParaRPr lang="en-US">
              <a:cs typeface="+mn-cs"/>
            </a:endParaRPr>
          </a:p>
          <a:p>
            <a:pPr eaLnBrk="1" hangingPunct="1">
              <a:defRPr/>
            </a:pPr>
            <a:r>
              <a:rPr lang="en-US">
                <a:cs typeface="+mn-cs"/>
              </a:rPr>
              <a:t>In case you want to know. Each element is a TIFF image with alpha channels. This whole page totals 1.1 MB rather than 11+ MB that flat JPEGs would produce.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D99E28-3806-A54F-A990-DC23659B56AE}" type="slidenum">
              <a:rPr lang="en-US"/>
              <a:pPr>
                <a:defRPr/>
              </a:pPr>
              <a:t>18</a:t>
            </a:fld>
            <a:endParaRPr lang="en-US"/>
          </a:p>
        </p:txBody>
      </p:sp>
      <p:sp>
        <p:nvSpPr>
          <p:cNvPr id="307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74051"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7E6FB47-3FD4-5840-B602-84C79A70B214}" type="slidenum">
              <a:rPr lang="en-US"/>
              <a:pPr>
                <a:defRPr/>
              </a:pPr>
              <a:t>19</a:t>
            </a:fld>
            <a:endParaRPr lang="en-US"/>
          </a:p>
        </p:txBody>
      </p:sp>
      <p:sp>
        <p:nvSpPr>
          <p:cNvPr id="3067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67907" name="Rectangle 3"/>
          <p:cNvSpPr>
            <a:spLocks noGrp="1" noChangeArrowheads="1"/>
          </p:cNvSpPr>
          <p:nvPr>
            <p:ph type="body" idx="1"/>
          </p:nvPr>
        </p:nvSpPr>
        <p:spPr/>
        <p:txBody>
          <a:bodyPr/>
          <a:lstStyle/>
          <a:p>
            <a:pPr eaLnBrk="1" hangingPunct="1">
              <a:defRPr/>
            </a:pPr>
            <a:r>
              <a:rPr lang="en-US">
                <a:cs typeface="+mn-cs"/>
              </a:rPr>
              <a:t>Kirby picture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D99E28-3806-A54F-A990-DC23659B56AE}" type="slidenum">
              <a:rPr lang="en-US"/>
              <a:pPr>
                <a:defRPr/>
              </a:pPr>
              <a:t>20</a:t>
            </a:fld>
            <a:endParaRPr lang="en-US"/>
          </a:p>
        </p:txBody>
      </p:sp>
      <p:sp>
        <p:nvSpPr>
          <p:cNvPr id="3074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74051"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endParaRPr lang="en-US">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DC90C0A-C76E-0240-BF78-FCEB9E36D1A8}" type="slidenum">
              <a:rPr lang="en-US"/>
              <a:pPr>
                <a:defRPr/>
              </a:pPr>
              <a:t>2</a:t>
            </a:fld>
            <a:endParaRPr lang="en-US"/>
          </a:p>
        </p:txBody>
      </p:sp>
      <p:sp>
        <p:nvSpPr>
          <p:cNvPr id="21524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24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9158133-AE8E-004D-BA16-64999D4C8F6B}" type="slidenum">
              <a:rPr lang="en-US"/>
              <a:pPr>
                <a:defRPr/>
              </a:pPr>
              <a:t>21</a:t>
            </a:fld>
            <a:endParaRPr lang="en-US"/>
          </a:p>
        </p:txBody>
      </p:sp>
      <p:sp>
        <p:nvSpPr>
          <p:cNvPr id="2468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688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FEF6C-0DEF-8946-B21A-E77BE3296978}" type="slidenum">
              <a:rPr lang="en-US"/>
              <a:pPr>
                <a:defRPr/>
              </a:pPr>
              <a:t>22</a:t>
            </a:fld>
            <a:endParaRPr lang="en-US"/>
          </a:p>
        </p:txBody>
      </p:sp>
      <p:sp>
        <p:nvSpPr>
          <p:cNvPr id="2471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719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A037E5-5C8E-F048-810B-E32F06944F03}" type="slidenum">
              <a:rPr lang="en-US"/>
              <a:pPr>
                <a:defRPr/>
              </a:pPr>
              <a:t>23</a:t>
            </a:fld>
            <a:endParaRPr lang="en-US"/>
          </a:p>
        </p:txBody>
      </p:sp>
      <p:sp>
        <p:nvSpPr>
          <p:cNvPr id="2473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73987" name="Rectangle 3"/>
          <p:cNvSpPr>
            <a:spLocks noGrp="1" noChangeArrowheads="1"/>
          </p:cNvSpPr>
          <p:nvPr>
            <p:ph type="body" idx="1"/>
          </p:nvPr>
        </p:nvSpPr>
        <p:spPr/>
        <p:txBody>
          <a:bodyPr/>
          <a:lstStyle/>
          <a:p>
            <a:pPr eaLnBrk="1" hangingPunct="1">
              <a:defRPr/>
            </a:pPr>
            <a:r>
              <a:rPr lang="en-US">
                <a:cs typeface="+mn-cs"/>
              </a:rPr>
              <a:t>NOTE: The word for creation is under the black panel so just move this panel aside to translate the word.</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E58042B-6796-EC4C-8A68-8863BFF77C00}" type="slidenum">
              <a:rPr lang="en-US">
                <a:solidFill>
                  <a:prstClr val="black"/>
                </a:solidFill>
              </a:rPr>
              <a:pPr>
                <a:defRPr/>
              </a:pPr>
              <a:t>24</a:t>
            </a:fld>
            <a:endParaRPr lang="en-US">
              <a:solidFill>
                <a:prstClr val="black"/>
              </a:solidFill>
            </a:endParaRPr>
          </a:p>
        </p:txBody>
      </p:sp>
      <p:sp>
        <p:nvSpPr>
          <p:cNvPr id="30023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2371" name="Rectangle 3"/>
          <p:cNvSpPr>
            <a:spLocks noGrp="1" noChangeArrowheads="1"/>
          </p:cNvSpPr>
          <p:nvPr>
            <p:ph type="body" idx="1"/>
          </p:nvPr>
        </p:nvSpPr>
        <p:spPr>
          <a:xfrm>
            <a:off x="914400" y="4343400"/>
            <a:ext cx="5029200" cy="4114800"/>
          </a:xfrm>
        </p:spPr>
        <p:txBody>
          <a:bodyPr/>
          <a:lstStyle/>
          <a:p>
            <a:pPr eaLnBrk="1" hangingPunct="1">
              <a:defRPr/>
            </a:pPr>
            <a:r>
              <a:rPr lang="en-US" sz="1800" dirty="0" err="1">
                <a:cs typeface="+mn-cs"/>
              </a:rPr>
              <a:t>Cf. Presentations 4.16; 10.25</a:t>
            </a:r>
          </a:p>
          <a:p>
            <a:pPr eaLnBrk="1" hangingPunct="1">
              <a:defRPr/>
            </a:pPr>
            <a:r>
              <a:rPr lang="en-US" sz="1800" dirty="0" err="1">
                <a:cs typeface="+mn-cs"/>
              </a:rPr>
              <a:t>Archosaurs</a:t>
            </a:r>
            <a:r>
              <a:rPr lang="en-US" sz="1800" dirty="0">
                <a:cs typeface="+mn-cs"/>
              </a:rPr>
              <a:t>: The only picture of </a:t>
            </a:r>
            <a:r>
              <a:rPr lang="en-US" sz="1800" dirty="0" err="1">
                <a:cs typeface="+mn-cs"/>
              </a:rPr>
              <a:t>Archosaurs</a:t>
            </a:r>
            <a:r>
              <a:rPr lang="en-US" sz="1800" dirty="0">
                <a:cs typeface="+mn-cs"/>
              </a:rPr>
              <a:t> I could find on the web were artist</a:t>
            </a:r>
            <a:r>
              <a:rPr lang="fr-FR" altLang="ja-JP" sz="1800" dirty="0">
                <a:latin typeface="Arial"/>
                <a:cs typeface="+mn-cs"/>
              </a:rPr>
              <a:t>'</a:t>
            </a:r>
            <a:r>
              <a:rPr lang="en-US" sz="1800" dirty="0">
                <a:cs typeface="+mn-cs"/>
              </a:rPr>
              <a:t>s drawings of the skull.  The UC Berkeley web site below under the icon </a:t>
            </a:r>
            <a:r>
              <a:rPr lang="ja-JP" altLang="en-US" sz="1800" dirty="0">
                <a:latin typeface="Arial"/>
                <a:cs typeface="+mn-cs"/>
              </a:rPr>
              <a:t>“</a:t>
            </a:r>
            <a:r>
              <a:rPr lang="en-US" sz="1800" dirty="0">
                <a:cs typeface="+mn-cs"/>
              </a:rPr>
              <a:t>Fossil record</a:t>
            </a:r>
            <a:r>
              <a:rPr lang="ja-JP" altLang="en-US" sz="1800" dirty="0">
                <a:latin typeface="Arial"/>
                <a:cs typeface="+mn-cs"/>
              </a:rPr>
              <a:t>”</a:t>
            </a:r>
            <a:r>
              <a:rPr lang="en-US" sz="1800" dirty="0">
                <a:cs typeface="+mn-cs"/>
              </a:rPr>
              <a:t> has a picture only of an artist</a:t>
            </a:r>
            <a:r>
              <a:rPr lang="fr-FR" altLang="ja-JP" sz="1800" dirty="0">
                <a:latin typeface="Arial"/>
                <a:cs typeface="+mn-cs"/>
              </a:rPr>
              <a:t>'</a:t>
            </a:r>
            <a:r>
              <a:rPr lang="en-US" sz="1800" dirty="0">
                <a:cs typeface="+mn-cs"/>
              </a:rPr>
              <a:t>s rendition of an </a:t>
            </a:r>
            <a:r>
              <a:rPr lang="ja-JP" altLang="en-US" sz="1800" dirty="0">
                <a:latin typeface="Arial"/>
                <a:cs typeface="+mn-cs"/>
              </a:rPr>
              <a:t>“</a:t>
            </a:r>
            <a:r>
              <a:rPr lang="en-US" sz="1800" dirty="0">
                <a:cs typeface="+mn-cs"/>
              </a:rPr>
              <a:t>close relative</a:t>
            </a:r>
            <a:r>
              <a:rPr lang="ja-JP" altLang="en-US" sz="1800" dirty="0">
                <a:latin typeface="Arial"/>
                <a:cs typeface="+mn-cs"/>
              </a:rPr>
              <a:t>”</a:t>
            </a:r>
            <a:r>
              <a:rPr lang="en-US" sz="1800" dirty="0">
                <a:cs typeface="+mn-cs"/>
              </a:rPr>
              <a:t> of </a:t>
            </a:r>
            <a:r>
              <a:rPr lang="en-US" sz="1800" dirty="0" err="1">
                <a:cs typeface="+mn-cs"/>
              </a:rPr>
              <a:t>Archosaurs</a:t>
            </a:r>
            <a:r>
              <a:rPr lang="en-US" sz="1800" dirty="0">
                <a:cs typeface="+mn-cs"/>
              </a:rPr>
              <a:t>.  No picture of a fossil is shown.…That page says </a:t>
            </a:r>
            <a:r>
              <a:rPr lang="ja-JP" altLang="en-US" sz="1800" dirty="0">
                <a:latin typeface="Arial"/>
                <a:cs typeface="+mn-cs"/>
              </a:rPr>
              <a:t>“</a:t>
            </a:r>
            <a:r>
              <a:rPr lang="en-US" sz="1800" dirty="0">
                <a:cs typeface="+mn-cs"/>
              </a:rPr>
              <a:t>Students of </a:t>
            </a:r>
            <a:r>
              <a:rPr lang="en-US" sz="1800" dirty="0" err="1">
                <a:cs typeface="+mn-cs"/>
              </a:rPr>
              <a:t>archosaur</a:t>
            </a:r>
            <a:r>
              <a:rPr lang="en-US" sz="1800" dirty="0">
                <a:cs typeface="+mn-cs"/>
              </a:rPr>
              <a:t> evolution are blessed with a wonderful fossil record for many groups of </a:t>
            </a:r>
            <a:r>
              <a:rPr lang="en-US" sz="1800" dirty="0" err="1">
                <a:cs typeface="+mn-cs"/>
              </a:rPr>
              <a:t>archosaurs</a:t>
            </a:r>
            <a:r>
              <a:rPr lang="en-US" sz="1800" dirty="0">
                <a:cs typeface="+mn-cs"/>
              </a:rPr>
              <a:t>, including some very bizarre extinct taxa.</a:t>
            </a:r>
            <a:r>
              <a:rPr lang="ja-JP" altLang="en-US" sz="1800" dirty="0">
                <a:latin typeface="Arial"/>
                <a:cs typeface="+mn-cs"/>
              </a:rPr>
              <a:t>”</a:t>
            </a:r>
            <a:r>
              <a:rPr lang="en-US" sz="1800" dirty="0">
                <a:cs typeface="+mn-cs"/>
              </a:rPr>
              <a:t>  We have to take it by faith that they have the majority of or whole skeleton of any of these creatures.  </a:t>
            </a:r>
            <a:r>
              <a:rPr lang="en-US" sz="1800" dirty="0" err="1">
                <a:cs typeface="+mn-cs"/>
              </a:rPr>
              <a:t>Wikipedia.com</a:t>
            </a:r>
            <a:r>
              <a:rPr lang="en-US" sz="1800" dirty="0">
                <a:cs typeface="+mn-cs"/>
              </a:rPr>
              <a:t> tells us that living </a:t>
            </a:r>
            <a:r>
              <a:rPr lang="en-US" sz="1800" dirty="0" err="1">
                <a:cs typeface="+mn-cs"/>
              </a:rPr>
              <a:t>archosaurs</a:t>
            </a:r>
            <a:r>
              <a:rPr lang="en-US" sz="1800" dirty="0">
                <a:cs typeface="+mn-cs"/>
              </a:rPr>
              <a:t> are crocodiles and birds!</a:t>
            </a:r>
          </a:p>
          <a:p>
            <a:pPr eaLnBrk="1" hangingPunct="1">
              <a:defRPr/>
            </a:pPr>
            <a:r>
              <a:rPr lang="ja-JP" altLang="en-US" sz="1800" dirty="0">
                <a:latin typeface="Arial"/>
                <a:cs typeface="+mn-cs"/>
              </a:rPr>
              <a:t>“</a:t>
            </a:r>
            <a:r>
              <a:rPr lang="en-US" sz="1800" dirty="0" err="1">
                <a:cs typeface="+mn-cs"/>
              </a:rPr>
              <a:t>Archosauria</a:t>
            </a:r>
            <a:r>
              <a:rPr lang="en-US" sz="1800" dirty="0">
                <a:cs typeface="+mn-cs"/>
              </a:rPr>
              <a:t> (the "ruling reptiles") is a major group of </a:t>
            </a:r>
            <a:r>
              <a:rPr lang="en-US" sz="1800" dirty="0">
                <a:cs typeface="+mn-cs"/>
                <a:hlinkClick r:id="rId3"/>
              </a:rPr>
              <a:t>diapsids</a:t>
            </a:r>
            <a:r>
              <a:rPr lang="en-US" sz="1800" dirty="0">
                <a:cs typeface="+mn-cs"/>
              </a:rPr>
              <a:t> [see below], differentiated from the other </a:t>
            </a:r>
            <a:r>
              <a:rPr lang="en-US" sz="1800" dirty="0" err="1">
                <a:cs typeface="+mn-cs"/>
              </a:rPr>
              <a:t>diapsids</a:t>
            </a:r>
            <a:r>
              <a:rPr lang="en-US" sz="1800" dirty="0">
                <a:cs typeface="+mn-cs"/>
              </a:rPr>
              <a:t> by the presence of single openings in each side of the skull, in front of the eyes (</a:t>
            </a:r>
            <a:r>
              <a:rPr lang="en-US" sz="1800" i="1" dirty="0" err="1">
                <a:cs typeface="+mn-cs"/>
              </a:rPr>
              <a:t>antorbital</a:t>
            </a:r>
            <a:r>
              <a:rPr lang="en-US" sz="1800" i="1" dirty="0">
                <a:cs typeface="+mn-cs"/>
              </a:rPr>
              <a:t> fenestrae</a:t>
            </a:r>
            <a:r>
              <a:rPr lang="en-US" sz="1800" dirty="0">
                <a:cs typeface="+mn-cs"/>
              </a:rPr>
              <a:t>), among other characteristics.</a:t>
            </a:r>
          </a:p>
          <a:p>
            <a:pPr eaLnBrk="1" hangingPunct="1">
              <a:defRPr/>
            </a:pPr>
            <a:r>
              <a:rPr lang="en-US" sz="1800" dirty="0">
                <a:cs typeface="+mn-cs"/>
              </a:rPr>
              <a:t>This continues the </a:t>
            </a:r>
            <a:r>
              <a:rPr lang="en-US" sz="1800" dirty="0">
                <a:cs typeface="+mn-cs"/>
                <a:hlinkClick r:id="rId4"/>
              </a:rPr>
              <a:t>tetrapod</a:t>
            </a:r>
            <a:r>
              <a:rPr lang="en-US" sz="1800" dirty="0">
                <a:cs typeface="+mn-cs"/>
              </a:rPr>
              <a:t> trend of the reduction of skull bones by the fusion of multiple bones and the opening of fenestrae in the skull. This helps to lighten the skull, provides more room for muscles and other tissues, and allows more skull flexibility (</a:t>
            </a:r>
            <a:r>
              <a:rPr lang="en-US" sz="1800" i="1" dirty="0">
                <a:cs typeface="+mn-cs"/>
              </a:rPr>
              <a:t>kinesis</a:t>
            </a:r>
            <a:r>
              <a:rPr lang="en-US" sz="1800" dirty="0">
                <a:cs typeface="+mn-cs"/>
              </a:rPr>
              <a:t>) when eating. Other typical </a:t>
            </a:r>
            <a:r>
              <a:rPr lang="en-US" sz="1800" dirty="0" err="1">
                <a:cs typeface="+mn-cs"/>
              </a:rPr>
              <a:t>archosaurian</a:t>
            </a:r>
            <a:r>
              <a:rPr lang="en-US" sz="1800" dirty="0">
                <a:cs typeface="+mn-cs"/>
              </a:rPr>
              <a:t> characteristics include another opening in the lower jaw (the mandibular fenestra), a high narrow skull with a pointed snout, teeth set in sockets (called </a:t>
            </a:r>
            <a:r>
              <a:rPr lang="en-US" sz="1800" i="1" dirty="0" err="1">
                <a:cs typeface="+mn-cs"/>
              </a:rPr>
              <a:t>thecodont</a:t>
            </a:r>
            <a:r>
              <a:rPr lang="en-US" sz="1800" dirty="0">
                <a:cs typeface="+mn-cs"/>
              </a:rPr>
              <a:t> tooth implantation), and a modified ankle joint.</a:t>
            </a:r>
          </a:p>
          <a:p>
            <a:pPr eaLnBrk="1" hangingPunct="1">
              <a:defRPr/>
            </a:pPr>
            <a:r>
              <a:rPr lang="en-US" sz="1800" dirty="0">
                <a:cs typeface="+mn-cs"/>
              </a:rPr>
              <a:t>The ancestral </a:t>
            </a:r>
            <a:r>
              <a:rPr lang="en-US" sz="1800" dirty="0" err="1">
                <a:cs typeface="+mn-cs"/>
              </a:rPr>
              <a:t>archosaurs</a:t>
            </a:r>
            <a:r>
              <a:rPr lang="en-US" sz="1800" dirty="0">
                <a:cs typeface="+mn-cs"/>
              </a:rPr>
              <a:t> probably originated some 250 million years or so ago, in the late </a:t>
            </a:r>
            <a:r>
              <a:rPr lang="en-US" sz="1800" dirty="0">
                <a:cs typeface="+mn-cs"/>
                <a:hlinkClick r:id="rId5"/>
              </a:rPr>
              <a:t>Permian</a:t>
            </a:r>
            <a:r>
              <a:rPr lang="en-US" sz="1800" dirty="0">
                <a:cs typeface="+mn-cs"/>
              </a:rPr>
              <a:t> period. Their descendants (such as the dinosaurs) dominated the realm of the terrestrial vertebrates for a majority of the </a:t>
            </a:r>
            <a:r>
              <a:rPr lang="en-US" sz="1800" dirty="0">
                <a:cs typeface="+mn-cs"/>
                <a:hlinkClick r:id="rId6"/>
              </a:rPr>
              <a:t>Mesozoic Era</a:t>
            </a:r>
            <a:r>
              <a:rPr lang="en-US" sz="1800" dirty="0">
                <a:cs typeface="+mn-cs"/>
              </a:rPr>
              <a:t>. Today, only the birds and crocodilians exist to provide a glimpse into the past glory of </a:t>
            </a:r>
            <a:r>
              <a:rPr lang="en-US" sz="1800" dirty="0" err="1">
                <a:cs typeface="+mn-cs"/>
              </a:rPr>
              <a:t>archosaurs</a:t>
            </a:r>
            <a:r>
              <a:rPr lang="en-US" sz="1800" dirty="0">
                <a:cs typeface="+mn-cs"/>
              </a:rPr>
              <a:t>.</a:t>
            </a:r>
            <a:r>
              <a:rPr lang="ja-JP" altLang="en-US" sz="1800" dirty="0">
                <a:latin typeface="Arial"/>
                <a:cs typeface="+mn-cs"/>
              </a:rPr>
              <a:t>”</a:t>
            </a:r>
            <a:r>
              <a:rPr lang="en-US" sz="1800" dirty="0">
                <a:cs typeface="+mn-cs"/>
              </a:rPr>
              <a:t> http://</a:t>
            </a:r>
            <a:r>
              <a:rPr lang="en-US" sz="1800" dirty="0" err="1">
                <a:cs typeface="+mn-cs"/>
              </a:rPr>
              <a:t>www.ucmp.berkeley.edu</a:t>
            </a:r>
            <a:r>
              <a:rPr lang="en-US" sz="1800" dirty="0">
                <a:cs typeface="+mn-cs"/>
              </a:rPr>
              <a:t>/</a:t>
            </a:r>
            <a:r>
              <a:rPr lang="en-US" sz="1800" dirty="0" err="1">
                <a:cs typeface="+mn-cs"/>
              </a:rPr>
              <a:t>diapsids</a:t>
            </a:r>
            <a:r>
              <a:rPr lang="en-US" sz="1800" dirty="0">
                <a:cs typeface="+mn-cs"/>
              </a:rPr>
              <a:t>/</a:t>
            </a:r>
            <a:r>
              <a:rPr lang="en-US" sz="1800" dirty="0" err="1">
                <a:cs typeface="+mn-cs"/>
              </a:rPr>
              <a:t>archosauria.html</a:t>
            </a:r>
            <a:r>
              <a:rPr lang="en-US" sz="1800" dirty="0">
                <a:cs typeface="+mn-cs"/>
              </a:rPr>
              <a:t>, accessed 17 April 2007</a:t>
            </a:r>
          </a:p>
          <a:p>
            <a:pPr eaLnBrk="1" hangingPunct="1">
              <a:defRPr/>
            </a:pPr>
            <a:endParaRPr lang="en-US" sz="1800" dirty="0">
              <a:cs typeface="+mn-cs"/>
            </a:endParaRPr>
          </a:p>
          <a:p>
            <a:pPr eaLnBrk="1" hangingPunct="1">
              <a:defRPr/>
            </a:pPr>
            <a:r>
              <a:rPr lang="ja-JP" altLang="en-US" sz="1800" dirty="0">
                <a:latin typeface="Arial"/>
                <a:cs typeface="+mn-cs"/>
              </a:rPr>
              <a:t>“</a:t>
            </a:r>
            <a:r>
              <a:rPr lang="en-US" sz="1800" dirty="0">
                <a:cs typeface="+mn-cs"/>
              </a:rPr>
              <a:t>All members of the group called the </a:t>
            </a:r>
            <a:r>
              <a:rPr lang="en-US" sz="1800" dirty="0" err="1">
                <a:cs typeface="+mn-cs"/>
              </a:rPr>
              <a:t>Reptilia</a:t>
            </a:r>
            <a:r>
              <a:rPr lang="en-US" sz="1800" dirty="0">
                <a:cs typeface="+mn-cs"/>
              </a:rPr>
              <a:t> [including all dinosaurs], except for the </a:t>
            </a:r>
            <a:r>
              <a:rPr lang="en-US" sz="1800" dirty="0">
                <a:cs typeface="+mn-cs"/>
                <a:hlinkClick r:id="rId7"/>
              </a:rPr>
              <a:t>anapsids</a:t>
            </a:r>
            <a:r>
              <a:rPr lang="en-US" sz="1800" dirty="0">
                <a:cs typeface="+mn-cs"/>
              </a:rPr>
              <a:t> (turtles and their ilk), and a few extinct groups, are </a:t>
            </a:r>
            <a:r>
              <a:rPr lang="en-US" sz="1800" dirty="0" err="1">
                <a:cs typeface="+mn-cs"/>
              </a:rPr>
              <a:t>diapsids</a:t>
            </a:r>
            <a:r>
              <a:rPr lang="en-US" sz="1800" dirty="0">
                <a:cs typeface="+mn-cs"/>
              </a:rPr>
              <a:t>. The main diagnostic physical character for a </a:t>
            </a:r>
            <a:r>
              <a:rPr lang="en-US" sz="1800" dirty="0" err="1">
                <a:cs typeface="+mn-cs"/>
              </a:rPr>
              <a:t>diapsid</a:t>
            </a:r>
            <a:r>
              <a:rPr lang="en-US" sz="1800" dirty="0">
                <a:cs typeface="+mn-cs"/>
              </a:rPr>
              <a:t> is the presence of two openings on each side of the skull; the upper and lower temporal openings. Even the </a:t>
            </a:r>
            <a:r>
              <a:rPr lang="en-US" sz="1800" dirty="0">
                <a:cs typeface="+mn-cs"/>
                <a:hlinkClick r:id="rId8"/>
              </a:rPr>
              <a:t>birds</a:t>
            </a:r>
            <a:r>
              <a:rPr lang="en-US" sz="1800" dirty="0">
                <a:cs typeface="+mn-cs"/>
              </a:rPr>
              <a:t> are considered </a:t>
            </a:r>
            <a:r>
              <a:rPr lang="en-US" sz="1800" dirty="0" err="1">
                <a:cs typeface="+mn-cs"/>
              </a:rPr>
              <a:t>diapsids</a:t>
            </a:r>
            <a:r>
              <a:rPr lang="en-US" sz="1800" dirty="0">
                <a:cs typeface="+mn-cs"/>
              </a:rPr>
              <a:t> (and hence reptiles), because they are </a:t>
            </a:r>
            <a:r>
              <a:rPr lang="en-US" sz="1800" dirty="0">
                <a:cs typeface="+mn-cs"/>
                <a:hlinkClick r:id="rId9"/>
              </a:rPr>
              <a:t>descended from</a:t>
            </a:r>
            <a:r>
              <a:rPr lang="en-US" sz="1800" dirty="0">
                <a:cs typeface="+mn-cs"/>
              </a:rPr>
              <a:t> certain </a:t>
            </a:r>
            <a:r>
              <a:rPr lang="en-US" sz="1800" dirty="0">
                <a:cs typeface="+mn-cs"/>
                <a:hlinkClick r:id="rId10"/>
              </a:rPr>
              <a:t>dinosaurs</a:t>
            </a:r>
            <a:r>
              <a:rPr lang="en-US" sz="1800" dirty="0">
                <a:cs typeface="+mn-cs"/>
              </a:rPr>
              <a:t> (which are also </a:t>
            </a:r>
            <a:r>
              <a:rPr lang="en-US" sz="1800" dirty="0" err="1">
                <a:cs typeface="+mn-cs"/>
              </a:rPr>
              <a:t>diapsids</a:t>
            </a:r>
            <a:r>
              <a:rPr lang="en-US" sz="1800" dirty="0">
                <a:cs typeface="+mn-cs"/>
              </a:rPr>
              <a:t>), …</a:t>
            </a:r>
            <a:r>
              <a:rPr lang="ja-JP" altLang="en-US" sz="1800" dirty="0">
                <a:latin typeface="Arial"/>
                <a:cs typeface="+mn-cs"/>
              </a:rPr>
              <a:t>”</a:t>
            </a:r>
            <a:r>
              <a:rPr lang="en-US" sz="1800" dirty="0">
                <a:cs typeface="+mn-cs"/>
              </a:rPr>
              <a:t> http://</a:t>
            </a:r>
            <a:r>
              <a:rPr lang="en-US" sz="1800" dirty="0" err="1">
                <a:cs typeface="+mn-cs"/>
              </a:rPr>
              <a:t>www.ucmp.berkeley.edu</a:t>
            </a:r>
            <a:r>
              <a:rPr lang="en-US" sz="1800" dirty="0">
                <a:cs typeface="+mn-cs"/>
              </a:rPr>
              <a:t>/</a:t>
            </a:r>
            <a:r>
              <a:rPr lang="en-US" sz="1800" dirty="0" err="1">
                <a:cs typeface="+mn-cs"/>
              </a:rPr>
              <a:t>diapsids</a:t>
            </a:r>
            <a:r>
              <a:rPr lang="en-US" sz="1800" dirty="0">
                <a:cs typeface="+mn-cs"/>
              </a:rPr>
              <a:t>/</a:t>
            </a:r>
            <a:r>
              <a:rPr lang="en-US" sz="1800" dirty="0" err="1">
                <a:cs typeface="+mn-cs"/>
              </a:rPr>
              <a:t>index.html</a:t>
            </a:r>
            <a:r>
              <a:rPr lang="en-US" sz="1800" dirty="0">
                <a:cs typeface="+mn-cs"/>
              </a:rPr>
              <a:t>, accessed 17 April 2007.</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BC91CAB-5CA5-6F4A-A6DC-E07C58CD07B1}" type="slidenum">
              <a:rPr lang="en-US"/>
              <a:pPr>
                <a:defRPr/>
              </a:pPr>
              <a:t>25</a:t>
            </a:fld>
            <a:endParaRPr lang="en-US"/>
          </a:p>
        </p:txBody>
      </p:sp>
      <p:sp>
        <p:nvSpPr>
          <p:cNvPr id="2478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780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7F7FF4D-7B96-254E-8C2E-0FA125DC72DD}" type="slidenum">
              <a:rPr lang="en-US"/>
              <a:pPr>
                <a:defRPr/>
              </a:pPr>
              <a:t>26</a:t>
            </a:fld>
            <a:endParaRPr lang="en-US"/>
          </a:p>
        </p:txBody>
      </p:sp>
      <p:sp>
        <p:nvSpPr>
          <p:cNvPr id="3328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3C336D15-A8D8-4F41-BC47-16CF72168CAF}" type="slidenum">
              <a:rPr lang="en-US" sz="1200"/>
              <a:pPr algn="r" eaLnBrk="1" hangingPunct="1"/>
              <a:t>26</a:t>
            </a:fld>
            <a:endParaRPr lang="en-US" sz="1200"/>
          </a:p>
        </p:txBody>
      </p:sp>
      <p:sp>
        <p:nvSpPr>
          <p:cNvPr id="24432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4326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65F25BCF-5C56-6F46-B789-72A64B0D7CE2}" type="slidenum">
              <a:rPr lang="en-US"/>
              <a:pPr>
                <a:defRPr/>
              </a:pPr>
              <a:t>27</a:t>
            </a:fld>
            <a:endParaRPr lang="en-US"/>
          </a:p>
        </p:txBody>
      </p:sp>
      <p:sp>
        <p:nvSpPr>
          <p:cNvPr id="334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69E48E34-1FCA-E44B-A4BF-D0E507565D7E}" type="slidenum">
              <a:rPr lang="en-US" sz="1200"/>
              <a:pPr algn="r" eaLnBrk="1" hangingPunct="1"/>
              <a:t>27</a:t>
            </a:fld>
            <a:endParaRPr lang="en-US" sz="1200"/>
          </a:p>
        </p:txBody>
      </p:sp>
      <p:sp>
        <p:nvSpPr>
          <p:cNvPr id="244531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4531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157F58C8-B7DC-5043-BE12-BC7CF67E2241}" type="slidenum">
              <a:rPr lang="en-US"/>
              <a:pPr>
                <a:defRPr/>
              </a:pPr>
              <a:t>28</a:t>
            </a:fld>
            <a:endParaRPr lang="en-US"/>
          </a:p>
        </p:txBody>
      </p:sp>
      <p:sp>
        <p:nvSpPr>
          <p:cNvPr id="336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2163BA58-C8D0-B74B-BA73-3A5F73E455B4}" type="slidenum">
              <a:rPr lang="en-US" sz="1200"/>
              <a:pPr algn="r" eaLnBrk="1" hangingPunct="1"/>
              <a:t>28</a:t>
            </a:fld>
            <a:endParaRPr lang="en-US" sz="1200"/>
          </a:p>
        </p:txBody>
      </p:sp>
      <p:sp>
        <p:nvSpPr>
          <p:cNvPr id="244736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4736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2A6D6DC-8FD9-BF47-9FBB-3509061AE002}" type="slidenum">
              <a:rPr lang="en-US"/>
              <a:pPr>
                <a:defRPr/>
              </a:pPr>
              <a:t>29</a:t>
            </a:fld>
            <a:endParaRPr lang="en-US"/>
          </a:p>
        </p:txBody>
      </p:sp>
      <p:sp>
        <p:nvSpPr>
          <p:cNvPr id="3389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6B42D2D-4882-8546-A747-FEAA6FB3DD49}" type="slidenum">
              <a:rPr lang="en-US" sz="1200"/>
              <a:pPr algn="r" eaLnBrk="1" hangingPunct="1"/>
              <a:t>29</a:t>
            </a:fld>
            <a:endParaRPr lang="en-US" sz="1200"/>
          </a:p>
        </p:txBody>
      </p:sp>
      <p:sp>
        <p:nvSpPr>
          <p:cNvPr id="244941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4941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EF7226-7028-2F40-B398-CD4607867BC4}" type="slidenum">
              <a:rPr lang="en-US"/>
              <a:pPr>
                <a:defRPr/>
              </a:pPr>
              <a:t>30</a:t>
            </a:fld>
            <a:endParaRPr lang="en-US"/>
          </a:p>
        </p:txBody>
      </p:sp>
      <p:sp>
        <p:nvSpPr>
          <p:cNvPr id="2906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061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74DC74-F216-8D4A-A487-68D412A700B2}" type="slidenum">
              <a:rPr lang="en-US"/>
              <a:pPr>
                <a:defRPr/>
              </a:pPr>
              <a:t>3</a:t>
            </a:fld>
            <a:endParaRPr lang="en-US"/>
          </a:p>
        </p:txBody>
      </p:sp>
      <p:sp>
        <p:nvSpPr>
          <p:cNvPr id="2749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494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99A21E6-5A1D-8A4D-85BD-48324EBABA3B}" type="slidenum">
              <a:rPr lang="en-US"/>
              <a:pPr>
                <a:defRPr/>
              </a:pPr>
              <a:t>31</a:t>
            </a:fld>
            <a:endParaRPr lang="en-US"/>
          </a:p>
        </p:txBody>
      </p:sp>
      <p:sp>
        <p:nvSpPr>
          <p:cNvPr id="3091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914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AF0947D-0466-8848-BDE9-D755785DA0AE}" type="slidenum">
              <a:rPr lang="en-US"/>
              <a:pPr>
                <a:defRPr/>
              </a:pPr>
              <a:t>32</a:t>
            </a:fld>
            <a:endParaRPr lang="en-US"/>
          </a:p>
        </p:txBody>
      </p:sp>
      <p:sp>
        <p:nvSpPr>
          <p:cNvPr id="3093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935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F6BA66-6812-CB40-BD3B-6A6BDDB8CFA0}" type="slidenum">
              <a:rPr lang="en-US"/>
              <a:pPr>
                <a:defRPr/>
              </a:pPr>
              <a:t>33</a:t>
            </a:fld>
            <a:endParaRPr lang="en-US"/>
          </a:p>
        </p:txBody>
      </p:sp>
      <p:sp>
        <p:nvSpPr>
          <p:cNvPr id="30955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955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CB6D826-E180-414E-9DC8-19098E21D833}" type="slidenum">
              <a:rPr lang="en-US"/>
              <a:pPr>
                <a:defRPr/>
              </a:pPr>
              <a:t>34</a:t>
            </a:fld>
            <a:endParaRPr lang="en-US"/>
          </a:p>
        </p:txBody>
      </p:sp>
      <p:sp>
        <p:nvSpPr>
          <p:cNvPr id="3098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98627" name="Rectangle 3"/>
          <p:cNvSpPr>
            <a:spLocks noGrp="1" noChangeArrowheads="1"/>
          </p:cNvSpPr>
          <p:nvPr>
            <p:ph type="body" idx="1"/>
          </p:nvPr>
        </p:nvSpPr>
        <p:spPr/>
        <p:txBody>
          <a:bodyPr/>
          <a:lstStyle/>
          <a:p>
            <a:pPr eaLnBrk="1" hangingPunct="1">
              <a:defRPr/>
            </a:pPr>
            <a:r>
              <a:rPr lang="en-US" dirty="0">
                <a:cs typeface="+mn-cs"/>
              </a:rPr>
              <a:t>This uses only the background from Template Suite 1. Nearly any content will work with this template. Presentation Team recommends keeping the main content at least half an inch from the edges. This also contains a floating </a:t>
            </a:r>
            <a:r>
              <a:rPr lang="en-US" dirty="0" err="1">
                <a:cs typeface="+mn-cs"/>
              </a:rPr>
              <a:t>AiG</a:t>
            </a:r>
            <a:r>
              <a:rPr lang="en-US" dirty="0">
                <a:cs typeface="+mn-cs"/>
              </a:rPr>
              <a:t>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CBD9E46-5BBA-0846-8355-95CF7C84B66A}" type="slidenum">
              <a:rPr lang="en-US"/>
              <a:pPr>
                <a:defRPr/>
              </a:pPr>
              <a:t>35</a:t>
            </a:fld>
            <a:endParaRPr lang="en-US"/>
          </a:p>
        </p:txBody>
      </p:sp>
      <p:sp>
        <p:nvSpPr>
          <p:cNvPr id="2852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528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338F9-1362-6C41-9983-E8B6E5D64E7B}" type="slidenum">
              <a:rPr lang="en-US">
                <a:solidFill>
                  <a:prstClr val="black"/>
                </a:solidFill>
              </a:rPr>
              <a:pPr>
                <a:defRPr/>
              </a:pPr>
              <a:t>36</a:t>
            </a:fld>
            <a:endParaRPr lang="en-US">
              <a:solidFill>
                <a:prstClr val="black"/>
              </a:solidFill>
            </a:endParaRPr>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1411" name="Rectangle 3"/>
          <p:cNvSpPr>
            <a:spLocks noGrp="1" noChangeArrowheads="1"/>
          </p:cNvSpPr>
          <p:nvPr>
            <p:ph type="body" idx="1"/>
          </p:nvPr>
        </p:nvSpPr>
        <p:spPr>
          <a:xfrm>
            <a:off x="915988" y="4344988"/>
            <a:ext cx="5026025" cy="4113212"/>
          </a:xfrm>
        </p:spPr>
        <p:txBody>
          <a:bodyPr/>
          <a:lstStyle/>
          <a:p>
            <a:pPr eaLnBrk="1" hangingPunct="1">
              <a:defRPr/>
            </a:pPr>
            <a:r>
              <a:rPr lang="en-US">
                <a:cs typeface="+mn-cs"/>
              </a:rPr>
              <a:t>This is fully animated. The Scripture text frame is editable so you can insert a different version if you so desire.</a:t>
            </a:r>
          </a:p>
          <a:p>
            <a:pPr eaLnBrk="1" hangingPunct="1">
              <a:defRPr/>
            </a:pPr>
            <a:endParaRPr lang="en-US">
              <a:cs typeface="+mn-cs"/>
            </a:endParaRPr>
          </a:p>
          <a:p>
            <a:pPr eaLnBrk="1" hangingPunct="1">
              <a:defRPr/>
            </a:pPr>
            <a:r>
              <a:rPr lang="en-US">
                <a:cs typeface="+mn-cs"/>
              </a:rPr>
              <a:t>In case you want to know. Each element is a TIFF image with alpha channels. This whole page totals 1.1 MB rather than 11+ MB that flat JPEGs would produce.</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EEBF477F-D7C6-364D-9F3F-B10B0C5C3060}" type="slidenum">
              <a:rPr lang="en-US"/>
              <a:pPr>
                <a:defRPr/>
              </a:pPr>
              <a:t>37</a:t>
            </a:fld>
            <a:endParaRPr lang="en-US"/>
          </a:p>
        </p:txBody>
      </p:sp>
      <p:sp>
        <p:nvSpPr>
          <p:cNvPr id="32952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3CA78F8E-25A0-3945-80EB-E57C32CFFFA5}" type="slidenum">
              <a:rPr lang="en-US" sz="1200" smtClean="0">
                <a:cs typeface="Arial" charset="0"/>
              </a:rPr>
              <a:pPr algn="r">
                <a:defRPr/>
              </a:pPr>
              <a:t>37</a:t>
            </a:fld>
            <a:endParaRPr lang="en-US" sz="1200">
              <a:cs typeface="Arial" charset="0"/>
            </a:endParaRPr>
          </a:p>
        </p:txBody>
      </p:sp>
      <p:sp>
        <p:nvSpPr>
          <p:cNvPr id="3295235"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42AE8375-38FB-9D4E-84D2-4F42128ADBDB}" type="slidenum">
              <a:rPr lang="en-US" sz="1200" smtClean="0">
                <a:cs typeface="Arial" charset="0"/>
              </a:rPr>
              <a:pPr algn="r">
                <a:defRPr/>
              </a:pPr>
              <a:t>37</a:t>
            </a:fld>
            <a:endParaRPr lang="en-US" sz="1200">
              <a:cs typeface="Arial" charset="0"/>
            </a:endParaRPr>
          </a:p>
        </p:txBody>
      </p:sp>
      <p:sp>
        <p:nvSpPr>
          <p:cNvPr id="329523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9523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14A47E45-63F8-4741-8302-DF1B2DE1FD57}" type="slidenum">
              <a:rPr lang="en-US"/>
              <a:pPr>
                <a:defRPr/>
              </a:pPr>
              <a:t>38</a:t>
            </a:fld>
            <a:endParaRPr lang="en-US"/>
          </a:p>
        </p:txBody>
      </p:sp>
      <p:sp>
        <p:nvSpPr>
          <p:cNvPr id="311501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2F2C942E-D0A2-AB47-A527-6D625C61014C}" type="slidenum">
              <a:rPr lang="en-US" sz="1200" smtClean="0">
                <a:cs typeface="+mn-cs"/>
              </a:rPr>
              <a:pPr algn="r">
                <a:defRPr/>
              </a:pPr>
              <a:t>38</a:t>
            </a:fld>
            <a:endParaRPr lang="en-US" sz="1200">
              <a:cs typeface="+mn-cs"/>
            </a:endParaRPr>
          </a:p>
        </p:txBody>
      </p:sp>
      <p:sp>
        <p:nvSpPr>
          <p:cNvPr id="311501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1501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2F1CBDBB-F742-1D48-9B74-0BC1AEB2D0FB}" type="slidenum">
              <a:rPr lang="en-US"/>
              <a:pPr>
                <a:defRPr/>
              </a:pPr>
              <a:t>39</a:t>
            </a:fld>
            <a:endParaRPr lang="en-US"/>
          </a:p>
        </p:txBody>
      </p:sp>
      <p:sp>
        <p:nvSpPr>
          <p:cNvPr id="31180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1808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9E614422-C87D-764E-9173-AB844D874EF9}" type="slidenum">
              <a:rPr lang="en-US"/>
              <a:pPr>
                <a:defRPr/>
              </a:pPr>
              <a:t>40</a:t>
            </a:fld>
            <a:endParaRPr lang="en-US"/>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FFD3C605-F00A-C246-9EA9-C4078EE0C7D7}" type="slidenum">
              <a:rPr lang="en-US" sz="1200" smtClean="0">
                <a:cs typeface="+mn-cs"/>
              </a:rPr>
              <a:pPr algn="r">
                <a:defRPr/>
              </a:pPr>
              <a:t>40</a:t>
            </a:fld>
            <a:endParaRPr lang="en-US" sz="1200">
              <a:cs typeface="+mn-cs"/>
            </a:endParaRPr>
          </a:p>
        </p:txBody>
      </p:sp>
      <p:sp>
        <p:nvSpPr>
          <p:cNvPr id="312013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2013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F2AD4CA1-2F7F-054F-AABE-8DB9B8549DFC}" type="slidenum">
              <a:rPr lang="en-US"/>
              <a:pPr>
                <a:defRPr/>
              </a:pPr>
              <a:t>4</a:t>
            </a:fld>
            <a:endParaRPr lang="en-US"/>
          </a:p>
        </p:txBody>
      </p:sp>
      <p:sp>
        <p:nvSpPr>
          <p:cNvPr id="2805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A570A68-333C-554C-B9D3-84066578FCF1}" type="slidenum">
              <a:rPr lang="en-US" sz="1200"/>
              <a:pPr algn="r" eaLnBrk="1" hangingPunct="1"/>
              <a:t>4</a:t>
            </a:fld>
            <a:endParaRPr lang="en-US" sz="1200"/>
          </a:p>
        </p:txBody>
      </p:sp>
      <p:sp>
        <p:nvSpPr>
          <p:cNvPr id="237363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7363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6791908-4E41-9748-A302-A1C6F09F2D44}" type="slidenum">
              <a:rPr lang="en-US"/>
              <a:pPr>
                <a:defRPr/>
              </a:pPr>
              <a:t>41</a:t>
            </a:fld>
            <a:endParaRPr lang="en-US"/>
          </a:p>
        </p:txBody>
      </p:sp>
      <p:sp>
        <p:nvSpPr>
          <p:cNvPr id="31221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0A518D8F-E4A6-3F44-81E6-16C9C00DA16F}" type="slidenum">
              <a:rPr lang="en-US" sz="1200" smtClean="0">
                <a:cs typeface="+mn-cs"/>
              </a:rPr>
              <a:pPr algn="r">
                <a:defRPr/>
              </a:pPr>
              <a:t>41</a:t>
            </a:fld>
            <a:endParaRPr lang="en-US" sz="1200">
              <a:cs typeface="+mn-cs"/>
            </a:endParaRPr>
          </a:p>
        </p:txBody>
      </p:sp>
      <p:sp>
        <p:nvSpPr>
          <p:cNvPr id="31221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22180" name="Rectangle 3"/>
          <p:cNvSpPr>
            <a:spLocks noGrp="1" noChangeArrowheads="1"/>
          </p:cNvSpPr>
          <p:nvPr>
            <p:ph type="body" idx="1"/>
          </p:nvPr>
        </p:nvSpPr>
        <p:spPr/>
        <p:txBody>
          <a:bodyPr/>
          <a:lstStyle/>
          <a:p>
            <a:pPr eaLnBrk="1" hangingPunct="1">
              <a:defRPr/>
            </a:pPr>
            <a:r>
              <a:rPr lang="en-US">
                <a:cs typeface="+mn-cs"/>
              </a:rPr>
              <a:t>http://en.wikipedia.org/wiki/Carnivore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42BE36-6018-5745-AD9C-1B6AE32D5EE0}" type="slidenum">
              <a:rPr lang="en-US"/>
              <a:pPr>
                <a:defRPr/>
              </a:pPr>
              <a:t>42</a:t>
            </a:fld>
            <a:endParaRPr lang="en-US"/>
          </a:p>
        </p:txBody>
      </p:sp>
      <p:sp>
        <p:nvSpPr>
          <p:cNvPr id="27555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555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EF80410-AB29-174D-B56E-D971F73F7589}" type="slidenum">
              <a:rPr lang="en-US"/>
              <a:pPr>
                <a:defRPr/>
              </a:pPr>
              <a:t>43</a:t>
            </a:fld>
            <a:endParaRPr lang="en-US"/>
          </a:p>
        </p:txBody>
      </p:sp>
      <p:sp>
        <p:nvSpPr>
          <p:cNvPr id="36761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7ABCFFB-E2E5-D848-A2DB-7DD85B4E75BC}" type="slidenum">
              <a:rPr lang="en-US" sz="1200"/>
              <a:pPr algn="r" eaLnBrk="1" hangingPunct="1"/>
              <a:t>43</a:t>
            </a:fld>
            <a:endParaRPr lang="en-US" sz="1200"/>
          </a:p>
        </p:txBody>
      </p:sp>
      <p:sp>
        <p:nvSpPr>
          <p:cNvPr id="250675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06756" name="Rectangle 3"/>
          <p:cNvSpPr>
            <a:spLocks noGrp="1" noChangeArrowheads="1"/>
          </p:cNvSpPr>
          <p:nvPr>
            <p:ph type="body" idx="1"/>
          </p:nvPr>
        </p:nvSpPr>
        <p:spPr/>
        <p:txBody>
          <a:bodyPr/>
          <a:lstStyle/>
          <a:p>
            <a:pPr eaLnBrk="1" hangingPunct="1">
              <a:defRPr/>
            </a:pPr>
            <a:r>
              <a:rPr lang="en-US">
                <a:cs typeface="+mn-cs"/>
              </a:rPr>
              <a:t>Picture from Dinosaur National Monument (national park) in Utah &amp; Colorado</a:t>
            </a:r>
          </a:p>
          <a:p>
            <a:pPr eaLnBrk="1" hangingPunct="1">
              <a:defRPr/>
            </a:pPr>
            <a:r>
              <a:rPr lang="en-US">
                <a:cs typeface="+mn-cs"/>
              </a:rPr>
              <a:t>Show my fossil shells</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35D14DD7-2D46-F343-B537-33EAC682C891}" type="slidenum">
              <a:rPr lang="en-US">
                <a:solidFill>
                  <a:prstClr val="black"/>
                </a:solidFill>
              </a:rPr>
              <a:pPr>
                <a:defRPr/>
              </a:pPr>
              <a:t>44</a:t>
            </a:fld>
            <a:endParaRPr lang="en-US">
              <a:solidFill>
                <a:prstClr val="black"/>
              </a:solidFill>
            </a:endParaRPr>
          </a:p>
        </p:txBody>
      </p:sp>
      <p:sp>
        <p:nvSpPr>
          <p:cNvPr id="5931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310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884613" y="8685213"/>
            <a:ext cx="2971800" cy="457200"/>
          </a:xfrm>
          <a:prstGeom prst="rect">
            <a:avLst/>
          </a:prstGeom>
        </p:spPr>
        <p:txBody>
          <a:bodyPr/>
          <a:lstStyle/>
          <a:p>
            <a:pPr>
              <a:defRPr/>
            </a:pPr>
            <a:fld id="{CB8F5667-8CF2-7A4E-85E9-28C8B3A613BF}" type="slidenum">
              <a:rPr lang="en-US">
                <a:solidFill>
                  <a:prstClr val="black"/>
                </a:solidFill>
              </a:rPr>
              <a:pPr>
                <a:defRPr/>
              </a:pPr>
              <a:t>45</a:t>
            </a:fld>
            <a:endParaRPr lang="en-US">
              <a:solidFill>
                <a:prstClr val="black"/>
              </a:solidFill>
            </a:endParaRPr>
          </a:p>
        </p:txBody>
      </p:sp>
      <p:sp>
        <p:nvSpPr>
          <p:cNvPr id="59125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B5D64720-A0E6-A84B-AAC5-2809C9F7FFDA}" type="slidenum">
              <a:rPr lang="en-US" sz="1200" smtClean="0">
                <a:solidFill>
                  <a:prstClr val="black"/>
                </a:solidFill>
                <a:sym typeface="Calibri"/>
              </a:rPr>
              <a:pPr algn="r">
                <a:defRPr/>
              </a:pPr>
              <a:t>45</a:t>
            </a:fld>
            <a:endParaRPr lang="en-US" sz="1200">
              <a:solidFill>
                <a:prstClr val="black"/>
              </a:solidFill>
              <a:sym typeface="Calibri"/>
            </a:endParaRPr>
          </a:p>
        </p:txBody>
      </p:sp>
      <p:sp>
        <p:nvSpPr>
          <p:cNvPr id="59125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912580"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Do these two views agree?  </a:t>
            </a:r>
          </a:p>
          <a:p>
            <a:pPr eaLnBrk="1" hangingPunct="1">
              <a:defRPr/>
            </a:pPr>
            <a:r>
              <a:rPr lang="en-US">
                <a:cs typeface="+mn-cs"/>
              </a:rPr>
              <a:t>No, of course not.  They are diametrically opposed to each other.</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8CBC828-BF7D-A34F-940A-BDEB1591E7B8}" type="slidenum">
              <a:rPr lang="en-US"/>
              <a:pPr>
                <a:defRPr/>
              </a:pPr>
              <a:t>46</a:t>
            </a:fld>
            <a:endParaRPr lang="en-US"/>
          </a:p>
        </p:txBody>
      </p:sp>
      <p:sp>
        <p:nvSpPr>
          <p:cNvPr id="3737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D644266F-9010-CA43-A75A-431CB7536A84}" type="slidenum">
              <a:rPr lang="en-US" sz="1200"/>
              <a:pPr algn="r" eaLnBrk="1" hangingPunct="1"/>
              <a:t>46</a:t>
            </a:fld>
            <a:endParaRPr lang="en-US" sz="1200"/>
          </a:p>
        </p:txBody>
      </p:sp>
      <p:sp>
        <p:nvSpPr>
          <p:cNvPr id="252313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23140" name="Rectangle 3"/>
          <p:cNvSpPr>
            <a:spLocks noGrp="1" noChangeArrowheads="1"/>
          </p:cNvSpPr>
          <p:nvPr>
            <p:ph type="body" idx="1"/>
          </p:nvPr>
        </p:nvSpPr>
        <p:spPr/>
        <p:txBody>
          <a:bodyPr/>
          <a:lstStyle/>
          <a:p>
            <a:pPr eaLnBrk="1" hangingPunct="1">
              <a:defRPr/>
            </a:pPr>
            <a:r>
              <a:rPr lang="en-US">
                <a:cs typeface="+mn-cs"/>
              </a:rPr>
              <a:t>Source: Gary Parker, Creation: Facts of Life (Master Books), p. 152.</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338F9-1362-6C41-9983-E8B6E5D64E7B}" type="slidenum">
              <a:rPr lang="en-US">
                <a:solidFill>
                  <a:prstClr val="black"/>
                </a:solidFill>
              </a:rPr>
              <a:pPr>
                <a:defRPr/>
              </a:pPr>
              <a:t>47</a:t>
            </a:fld>
            <a:endParaRPr lang="en-US">
              <a:solidFill>
                <a:prstClr val="black"/>
              </a:solidFill>
            </a:endParaRPr>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1411"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6A366218-BEF3-D649-860D-F08265887F47}" type="slidenum">
              <a:rPr lang="en-US"/>
              <a:pPr>
                <a:defRPr/>
              </a:pPr>
              <a:t>48</a:t>
            </a:fld>
            <a:endParaRPr lang="en-US"/>
          </a:p>
        </p:txBody>
      </p:sp>
      <p:sp>
        <p:nvSpPr>
          <p:cNvPr id="3778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FAC68A6F-BB77-CE4F-ABA3-D248A1E8C01D}" type="slidenum">
              <a:rPr lang="en-US" sz="1200"/>
              <a:pPr algn="r" eaLnBrk="1" hangingPunct="1"/>
              <a:t>48</a:t>
            </a:fld>
            <a:endParaRPr lang="en-US" sz="1200"/>
          </a:p>
        </p:txBody>
      </p:sp>
      <p:sp>
        <p:nvSpPr>
          <p:cNvPr id="252518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25188" name="Rectangle 3"/>
          <p:cNvSpPr>
            <a:spLocks noGrp="1" noChangeArrowheads="1"/>
          </p:cNvSpPr>
          <p:nvPr>
            <p:ph type="body" idx="1"/>
          </p:nvPr>
        </p:nvSpPr>
        <p:spPr/>
        <p:txBody>
          <a:bodyPr/>
          <a:lstStyle/>
          <a:p>
            <a:pPr eaLnBrk="1" hangingPunct="1">
              <a:defRPr/>
            </a:pPr>
            <a:r>
              <a:rPr lang="en-US">
                <a:cs typeface="+mn-cs"/>
              </a:rPr>
              <a:t>What was the Flood going to destroy?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9D8AA3-634E-CA4E-9A8C-B6A3D820E88D}" type="slidenum">
              <a:rPr lang="en-US"/>
              <a:pPr>
                <a:defRPr/>
              </a:pPr>
              <a:t>49</a:t>
            </a:fld>
            <a:endParaRPr lang="en-US"/>
          </a:p>
        </p:txBody>
      </p:sp>
      <p:sp>
        <p:nvSpPr>
          <p:cNvPr id="2854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54915" name="Rectangle 3"/>
          <p:cNvSpPr>
            <a:spLocks noGrp="1" noChangeArrowheads="1"/>
          </p:cNvSpPr>
          <p:nvPr>
            <p:ph type="body" idx="1"/>
          </p:nvPr>
        </p:nvSpPr>
        <p:spPr/>
        <p:txBody>
          <a:bodyPr/>
          <a:lstStyle/>
          <a:p>
            <a:pPr eaLnBrk="1" hangingPunct="1">
              <a:defRPr/>
            </a:pPr>
            <a:r>
              <a:rPr lang="en-US">
                <a:cs typeface="+mn-cs"/>
              </a:rPr>
              <a:t>The underlined word is </a:t>
            </a:r>
            <a:r>
              <a:rPr lang="en-US" i="1">
                <a:cs typeface="+mn-cs"/>
              </a:rPr>
              <a:t>eretz</a:t>
            </a:r>
            <a:r>
              <a:rPr lang="en-US">
                <a:cs typeface="+mn-cs"/>
              </a:rPr>
              <a:t>, the same word translated earth in Gen. 1:1 and 2:1 and 2:4.  </a:t>
            </a:r>
            <a:r>
              <a:rPr lang="en-US" i="1">
                <a:cs typeface="+mn-cs"/>
              </a:rPr>
              <a:t>Eretz</a:t>
            </a:r>
            <a:r>
              <a:rPr lang="en-US">
                <a:cs typeface="+mn-cs"/>
              </a:rPr>
              <a:t> is used 45 times in the Flood account in Gen. 6:5-9:17.  The circled word is </a:t>
            </a:r>
            <a:r>
              <a:rPr lang="en-US" i="1">
                <a:cs typeface="+mn-cs"/>
              </a:rPr>
              <a:t>adamah</a:t>
            </a:r>
            <a:r>
              <a:rPr lang="en-US">
                <a:cs typeface="+mn-cs"/>
              </a:rPr>
              <a:t>, which in modern translations is rendered more accurately as </a:t>
            </a:r>
            <a:r>
              <a:rPr lang="ja-JP" altLang="en-US">
                <a:latin typeface="Arial"/>
                <a:cs typeface="+mn-cs"/>
              </a:rPr>
              <a:t>“</a:t>
            </a:r>
            <a:r>
              <a:rPr lang="en-US">
                <a:cs typeface="+mn-cs"/>
              </a:rPr>
              <a:t>ground</a:t>
            </a:r>
            <a:r>
              <a:rPr lang="ja-JP" altLang="en-US">
                <a:latin typeface="Arial"/>
                <a:cs typeface="+mn-cs"/>
              </a:rPr>
              <a:t>”</a:t>
            </a:r>
            <a:r>
              <a:rPr lang="en-US">
                <a:cs typeface="+mn-cs"/>
              </a:rPr>
              <a:t> or </a:t>
            </a:r>
            <a:r>
              <a:rPr lang="ja-JP" altLang="en-US">
                <a:latin typeface="Arial"/>
                <a:cs typeface="+mn-cs"/>
              </a:rPr>
              <a:t>“</a:t>
            </a:r>
            <a:r>
              <a:rPr lang="en-US">
                <a:cs typeface="+mn-cs"/>
              </a:rPr>
              <a:t>land.</a:t>
            </a:r>
            <a:r>
              <a:rPr lang="ja-JP" altLang="en-US">
                <a:latin typeface="Arial"/>
                <a:cs typeface="+mn-cs"/>
              </a:rPr>
              <a:t>”</a:t>
            </a:r>
            <a:r>
              <a:rPr lang="en-US">
                <a:cs typeface="+mn-cs"/>
              </a:rPr>
              <a:t>  It is used only 9 times in the Flood account.  In his rejection of the global Flood, OT scholar Dr. Walter Kaiser said in the Feb. 2006 John Ankerberg debates on creation that </a:t>
            </a:r>
            <a:r>
              <a:rPr lang="en-US" i="1">
                <a:cs typeface="+mn-cs"/>
              </a:rPr>
              <a:t>eretz</a:t>
            </a:r>
            <a:r>
              <a:rPr lang="en-US">
                <a:cs typeface="+mn-cs"/>
              </a:rPr>
              <a:t> is never used in the flood account, but that only </a:t>
            </a:r>
            <a:r>
              <a:rPr lang="en-US" i="1">
                <a:cs typeface="+mn-cs"/>
              </a:rPr>
              <a:t>adamah</a:t>
            </a:r>
            <a:r>
              <a:rPr lang="en-US">
                <a:cs typeface="+mn-cs"/>
              </a:rPr>
              <a:t> is used.  He was seriously in error.</a:t>
            </a:r>
          </a:p>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CD4744F-3618-BA43-9F13-293FB3563F22}" type="slidenum">
              <a:rPr lang="en-US"/>
              <a:pPr>
                <a:defRPr/>
              </a:pPr>
              <a:t>50</a:t>
            </a:fld>
            <a:endParaRPr lang="en-US"/>
          </a:p>
        </p:txBody>
      </p:sp>
      <p:sp>
        <p:nvSpPr>
          <p:cNvPr id="16465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46595"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t>
            </a:r>
            <a:r>
              <a:rPr lang="en-US" dirty="0" err="1">
                <a:cs typeface="+mn-cs"/>
              </a:rPr>
              <a:t>AiG</a:t>
            </a:r>
            <a:r>
              <a:rPr lang="en-US" dirty="0">
                <a:cs typeface="+mn-cs"/>
              </a:rPr>
              <a:t>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63A79761-63BC-1E46-96DC-0B160588B21C}" type="slidenum">
              <a:rPr lang="en-US"/>
              <a:pPr>
                <a:defRPr/>
              </a:pPr>
              <a:t>5</a:t>
            </a:fld>
            <a:endParaRPr lang="en-US"/>
          </a:p>
        </p:txBody>
      </p:sp>
      <p:sp>
        <p:nvSpPr>
          <p:cNvPr id="2826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3F96E65-D60B-A14E-A8FD-8FE6F6BCCEA6}" type="slidenum">
              <a:rPr lang="en-US" sz="1200"/>
              <a:pPr algn="r" eaLnBrk="1" hangingPunct="1"/>
              <a:t>5</a:t>
            </a:fld>
            <a:endParaRPr lang="en-US" sz="1200"/>
          </a:p>
        </p:txBody>
      </p:sp>
      <p:sp>
        <p:nvSpPr>
          <p:cNvPr id="237568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7568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AED30B2-F94E-7C45-A856-BC23C5014E5B}" type="slidenum">
              <a:rPr lang="en-US"/>
              <a:pPr>
                <a:defRPr/>
              </a:pPr>
              <a:t>51</a:t>
            </a:fld>
            <a:endParaRPr lang="en-US"/>
          </a:p>
        </p:txBody>
      </p:sp>
      <p:sp>
        <p:nvSpPr>
          <p:cNvPr id="1372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2163" name="Rectangle 3"/>
          <p:cNvSpPr>
            <a:spLocks noGrp="1" noChangeArrowheads="1"/>
          </p:cNvSpPr>
          <p:nvPr>
            <p:ph type="body" idx="1"/>
          </p:nvPr>
        </p:nvSpPr>
        <p:spPr/>
        <p:txBody>
          <a:bodyPr/>
          <a:lstStyle/>
          <a:p>
            <a:pPr eaLnBrk="1" hangingPunct="1">
              <a:defRPr/>
            </a:pPr>
            <a:r>
              <a:rPr lang="en-US">
                <a:cs typeface="+mn-cs"/>
              </a:rPr>
              <a:t>Tsunamis caused by seaquakes can travel at speeds up to 500 mph for thousands of miles.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EF1C2FA-8E08-B941-A971-B48BEA2F849A}" type="slidenum">
              <a:rPr lang="en-US"/>
              <a:pPr>
                <a:defRPr/>
              </a:pPr>
              <a:t>52</a:t>
            </a:fld>
            <a:endParaRPr lang="en-US"/>
          </a:p>
        </p:txBody>
      </p:sp>
      <p:sp>
        <p:nvSpPr>
          <p:cNvPr id="16486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648643" name="Rectangle 3"/>
          <p:cNvSpPr>
            <a:spLocks noGrp="1" noChangeArrowheads="1"/>
          </p:cNvSpPr>
          <p:nvPr>
            <p:ph type="body" idx="1"/>
          </p:nvPr>
        </p:nvSpPr>
        <p:spPr/>
        <p:txBody>
          <a:bodyPr/>
          <a:lstStyle/>
          <a:p>
            <a:pPr eaLnBrk="1" hangingPunct="1">
              <a:defRPr/>
            </a:pPr>
            <a:r>
              <a:rPr lang="en-US" dirty="0">
                <a:cs typeface="+mn-cs"/>
              </a:rPr>
              <a:t>As a content template, this is best suited for standard content such as outlines, quotations, Scriptures, and maybe illustrations or photos. Presentation Team recommends 48–60 pt. font for headings and 28–40 pt. for body text. Because of eye flow and visual psychology, the top line may be a little closer than all other sides. This also contains a floating </a:t>
            </a:r>
            <a:r>
              <a:rPr lang="en-US" dirty="0" err="1">
                <a:cs typeface="+mn-cs"/>
              </a:rPr>
              <a:t>AiG</a:t>
            </a:r>
            <a:r>
              <a:rPr lang="en-US" dirty="0">
                <a:cs typeface="+mn-cs"/>
              </a:rPr>
              <a:t>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5660C97-0EC6-FE43-9C7C-201B0150A097}" type="slidenum">
              <a:rPr lang="en-US"/>
              <a:pPr>
                <a:defRPr/>
              </a:pPr>
              <a:t>53</a:t>
            </a:fld>
            <a:endParaRPr lang="en-US"/>
          </a:p>
        </p:txBody>
      </p:sp>
      <p:sp>
        <p:nvSpPr>
          <p:cNvPr id="1376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376259" name="Rectangle 3"/>
          <p:cNvSpPr>
            <a:spLocks noGrp="1" noChangeArrowheads="1"/>
          </p:cNvSpPr>
          <p:nvPr>
            <p:ph type="body" idx="1"/>
          </p:nvPr>
        </p:nvSpPr>
        <p:spPr/>
        <p:txBody>
          <a:bodyPr/>
          <a:lstStyle/>
          <a:p>
            <a:pPr eaLnBrk="1" hangingPunct="1">
              <a:defRPr/>
            </a:pPr>
            <a:r>
              <a:rPr lang="en-US">
                <a:cs typeface="+mn-cs"/>
              </a:rPr>
              <a:t>Where did all water go?  Into late-flood ocean basins and underground reservoirs, as we have today.  Present mountains were raised in the latter part of the flood (Ps. 104:6-9 is describing the flood, not the creation of dry land on Day 3, if you study the text carefully).  There are marine fossils on the tops of all the high mountains which is part of the evidence that shows that they were once horizontal sediments under the sea that were hardened into stone and later broke and tilted in the process of mountain-building.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29825096-EDFC-134E-B2A5-7B8559507A44}" type="slidenum">
              <a:rPr lang="en-US"/>
              <a:pPr>
                <a:defRPr/>
              </a:pPr>
              <a:t>54</a:t>
            </a:fld>
            <a:endParaRPr lang="en-US"/>
          </a:p>
        </p:txBody>
      </p:sp>
      <p:sp>
        <p:nvSpPr>
          <p:cNvPr id="31283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551E69DF-5EB9-BC45-967C-F1152B6CF71F}" type="slidenum">
              <a:rPr lang="en-US" sz="1200" smtClean="0">
                <a:cs typeface="+mn-cs"/>
              </a:rPr>
              <a:pPr algn="r">
                <a:defRPr/>
              </a:pPr>
              <a:t>54</a:t>
            </a:fld>
            <a:endParaRPr lang="en-US" sz="1200">
              <a:cs typeface="+mn-cs"/>
            </a:endParaRPr>
          </a:p>
        </p:txBody>
      </p:sp>
      <p:sp>
        <p:nvSpPr>
          <p:cNvPr id="312832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28324" name="Rectangle 3"/>
          <p:cNvSpPr>
            <a:spLocks noGrp="1" noChangeArrowheads="1"/>
          </p:cNvSpPr>
          <p:nvPr>
            <p:ph type="body" idx="1"/>
          </p:nvPr>
        </p:nvSpPr>
        <p:spPr/>
        <p:txBody>
          <a:bodyPr/>
          <a:lstStyle/>
          <a:p>
            <a:pPr eaLnBrk="1" hangingPunct="1">
              <a:defRPr/>
            </a:pPr>
            <a:r>
              <a:rPr lang="en-US">
                <a:cs typeface="+mn-cs"/>
              </a:rPr>
              <a:t>Canadian Rockies, picture adapted from http://www.rocky-mountains-vacation.com/images/photogallery/03_yoho_nat_park_bc.jpg</a:t>
            </a:r>
          </a:p>
          <a:p>
            <a:pPr eaLnBrk="1" hangingPunct="1">
              <a:defRPr/>
            </a:pPr>
            <a:r>
              <a:rPr lang="en-US">
                <a:cs typeface="+mn-cs"/>
              </a:rPr>
              <a:t>If possible, have a child pour colored liquid from a pitcher over two different size large rocks in a clear glass pan to illustrate to kids how water seeks a level plane and only a global flood could cover all the mountains.</a:t>
            </a:r>
          </a:p>
          <a:p>
            <a:pPr eaLnBrk="1" hangingPunct="1">
              <a:defRPr/>
            </a:pPr>
            <a:r>
              <a:rPr lang="en-US">
                <a:cs typeface="+mn-cs"/>
              </a:rPr>
              <a:t>But explain that the present mountain ranges were produced as the waters of the Flood receded to produce new dry land and that creationists believe there are good reasons to think that the pre-flood mountains were not as high as our mountains today.  Reasons would be evidence in Gen. 1 that there was only one land mass, possibly no rain before the flood and long ages of patriarchs, fossil evidence of global tropical/subtropical climate worldwide all suggest less extremes in climate which would imply less variations in topography.</a:t>
            </a:r>
          </a:p>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8360BF4B-F6A0-6042-AA26-5E0AE6D95C9A}" type="slidenum">
              <a:rPr lang="en-US"/>
              <a:pPr>
                <a:defRPr/>
              </a:pPr>
              <a:t>55</a:t>
            </a:fld>
            <a:endParaRPr lang="en-US"/>
          </a:p>
        </p:txBody>
      </p:sp>
      <p:sp>
        <p:nvSpPr>
          <p:cNvPr id="3921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3143B16-2D45-D248-AF81-CC67AE9098C7}" type="slidenum">
              <a:rPr lang="en-US" sz="1200"/>
              <a:pPr algn="r" eaLnBrk="1" hangingPunct="1"/>
              <a:t>55</a:t>
            </a:fld>
            <a:endParaRPr lang="en-US" sz="1200"/>
          </a:p>
        </p:txBody>
      </p:sp>
      <p:sp>
        <p:nvSpPr>
          <p:cNvPr id="254771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4771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DD50EB17-94F5-1842-A919-8304D809A2A3}" type="slidenum">
              <a:rPr lang="en-US"/>
              <a:pPr>
                <a:defRPr/>
              </a:pPr>
              <a:t>56</a:t>
            </a:fld>
            <a:endParaRPr lang="en-US"/>
          </a:p>
        </p:txBody>
      </p:sp>
      <p:sp>
        <p:nvSpPr>
          <p:cNvPr id="3942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4094C79-A96B-2041-AC23-612372222C91}" type="slidenum">
              <a:rPr lang="en-US" sz="1200"/>
              <a:pPr algn="r" eaLnBrk="1" hangingPunct="1"/>
              <a:t>56</a:t>
            </a:fld>
            <a:endParaRPr lang="en-US" sz="1200"/>
          </a:p>
        </p:txBody>
      </p:sp>
      <p:sp>
        <p:nvSpPr>
          <p:cNvPr id="254976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4976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F06DC777-2A59-6B4D-92BD-3EB9CB8D5F6A}" type="slidenum">
              <a:rPr lang="en-US"/>
              <a:pPr>
                <a:defRPr/>
              </a:pPr>
              <a:t>57</a:t>
            </a:fld>
            <a:endParaRPr lang="en-US"/>
          </a:p>
        </p:txBody>
      </p:sp>
      <p:sp>
        <p:nvSpPr>
          <p:cNvPr id="3962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775DB54A-CAA7-5742-B4C4-C0A36474137C}" type="slidenum">
              <a:rPr lang="en-US" sz="1200"/>
              <a:pPr algn="r" eaLnBrk="1" hangingPunct="1"/>
              <a:t>57</a:t>
            </a:fld>
            <a:endParaRPr lang="en-US" sz="1200"/>
          </a:p>
        </p:txBody>
      </p:sp>
      <p:sp>
        <p:nvSpPr>
          <p:cNvPr id="255181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5181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3CB326F4-9308-4C47-9B25-8764669D5518}" type="slidenum">
              <a:rPr lang="en-US"/>
              <a:pPr>
                <a:defRPr/>
              </a:pPr>
              <a:t>58</a:t>
            </a:fld>
            <a:endParaRPr lang="en-US"/>
          </a:p>
        </p:txBody>
      </p:sp>
      <p:sp>
        <p:nvSpPr>
          <p:cNvPr id="313037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F0670879-A50E-154C-A392-B030DC9F6768}" type="slidenum">
              <a:rPr lang="en-US" sz="1200" smtClean="0">
                <a:cs typeface="+mn-cs"/>
              </a:rPr>
              <a:pPr algn="r">
                <a:defRPr/>
              </a:pPr>
              <a:t>58</a:t>
            </a:fld>
            <a:endParaRPr lang="en-US" sz="1200">
              <a:cs typeface="+mn-cs"/>
            </a:endParaRPr>
          </a:p>
        </p:txBody>
      </p:sp>
      <p:sp>
        <p:nvSpPr>
          <p:cNvPr id="313037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30372"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995B5551-1089-124C-BD17-513AD77F51BA}" type="slidenum">
              <a:rPr lang="en-US"/>
              <a:pPr>
                <a:defRPr/>
              </a:pPr>
              <a:t>59</a:t>
            </a:fld>
            <a:endParaRPr lang="en-US"/>
          </a:p>
        </p:txBody>
      </p:sp>
      <p:sp>
        <p:nvSpPr>
          <p:cNvPr id="4003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522ED8BD-6927-3B47-9A4B-DCCB15C2F733}" type="slidenum">
              <a:rPr lang="en-US" sz="1200"/>
              <a:pPr algn="r" eaLnBrk="1" hangingPunct="1"/>
              <a:t>59</a:t>
            </a:fld>
            <a:endParaRPr lang="en-US" sz="1200"/>
          </a:p>
        </p:txBody>
      </p:sp>
      <p:sp>
        <p:nvSpPr>
          <p:cNvPr id="255385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5386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EC58237-963D-6549-9D92-E3C2589832F4}" type="slidenum">
              <a:rPr lang="en-US"/>
              <a:pPr>
                <a:defRPr/>
              </a:pPr>
              <a:t>60</a:t>
            </a:fld>
            <a:endParaRPr lang="en-US"/>
          </a:p>
        </p:txBody>
      </p:sp>
      <p:sp>
        <p:nvSpPr>
          <p:cNvPr id="2861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610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B39903D-3A79-A343-83D1-7FD86D3504E4}" type="slidenum">
              <a:rPr lang="en-US"/>
              <a:pPr>
                <a:defRPr/>
              </a:pPr>
              <a:t>6</a:t>
            </a:fld>
            <a:endParaRPr lang="en-US"/>
          </a:p>
        </p:txBody>
      </p:sp>
      <p:sp>
        <p:nvSpPr>
          <p:cNvPr id="275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751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4FDA8B75-82A3-7342-B61B-2F1BBE0C530C}" type="slidenum">
              <a:rPr lang="en-US"/>
              <a:pPr>
                <a:defRPr/>
              </a:pPr>
              <a:t>61</a:t>
            </a:fld>
            <a:endParaRPr lang="en-US"/>
          </a:p>
        </p:txBody>
      </p:sp>
      <p:sp>
        <p:nvSpPr>
          <p:cNvPr id="313241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0412CB9E-0CED-C54D-B8F5-2F14CA455261}" type="slidenum">
              <a:rPr lang="en-US" sz="1200" smtClean="0">
                <a:cs typeface="+mn-cs"/>
              </a:rPr>
              <a:pPr algn="r">
                <a:defRPr/>
              </a:pPr>
              <a:t>61</a:t>
            </a:fld>
            <a:endParaRPr lang="en-US" sz="1200">
              <a:cs typeface="+mn-cs"/>
            </a:endParaRPr>
          </a:p>
        </p:txBody>
      </p:sp>
      <p:sp>
        <p:nvSpPr>
          <p:cNvPr id="313241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32420"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Photo from </a:t>
            </a:r>
            <a:r>
              <a:rPr lang="ja-JP" altLang="en-US">
                <a:latin typeface="Arial"/>
                <a:cs typeface="+mn-cs"/>
              </a:rPr>
              <a:t>“</a:t>
            </a:r>
            <a:r>
              <a:rPr lang="en-US">
                <a:cs typeface="+mn-cs"/>
              </a:rPr>
              <a:t>Grand Canyon 2004 Engagement Calendar</a:t>
            </a:r>
            <a:r>
              <a:rPr lang="ja-JP" altLang="en-US">
                <a:latin typeface="Arial"/>
                <a:cs typeface="+mn-cs"/>
              </a:rPr>
              <a:t>”</a:t>
            </a:r>
            <a:r>
              <a:rPr lang="en-US">
                <a:cs typeface="+mn-cs"/>
              </a:rPr>
              <a:t> (August) produced by Smith-Southwestern, Inc., P.O. box 20100, Mesa, AZ 85277-100.</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F6E74CF-7357-604A-96B3-319F4807ED3A}" type="slidenum">
              <a:rPr lang="en-US"/>
              <a:pPr>
                <a:defRPr/>
              </a:pPr>
              <a:t>62</a:t>
            </a:fld>
            <a:endParaRPr lang="en-US"/>
          </a:p>
        </p:txBody>
      </p:sp>
      <p:sp>
        <p:nvSpPr>
          <p:cNvPr id="31344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F10E2DC-F47B-9E4B-A331-384E9C6234F8}" type="slidenum">
              <a:rPr lang="en-US" sz="1200" smtClean="0">
                <a:cs typeface="+mn-cs"/>
              </a:rPr>
              <a:pPr algn="r">
                <a:defRPr/>
              </a:pPr>
              <a:t>62</a:t>
            </a:fld>
            <a:endParaRPr lang="en-US" sz="1200">
              <a:cs typeface="+mn-cs"/>
            </a:endParaRPr>
          </a:p>
        </p:txBody>
      </p:sp>
      <p:sp>
        <p:nvSpPr>
          <p:cNvPr id="31344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3446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D523F7E-F2F6-B741-949A-5F7460985F26}" type="slidenum">
              <a:rPr lang="en-US"/>
              <a:pPr>
                <a:defRPr/>
              </a:pPr>
              <a:t>63</a:t>
            </a:fld>
            <a:endParaRPr lang="en-US"/>
          </a:p>
        </p:txBody>
      </p:sp>
      <p:sp>
        <p:nvSpPr>
          <p:cNvPr id="31365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ABD3716B-55E8-2E49-9C8D-16FE37765776}" type="slidenum">
              <a:rPr lang="en-US" sz="1200" smtClean="0">
                <a:cs typeface="+mn-cs"/>
              </a:rPr>
              <a:pPr algn="r">
                <a:defRPr/>
              </a:pPr>
              <a:t>63</a:t>
            </a:fld>
            <a:endParaRPr lang="en-US" sz="1200">
              <a:cs typeface="+mn-cs"/>
            </a:endParaRPr>
          </a:p>
        </p:txBody>
      </p:sp>
      <p:sp>
        <p:nvSpPr>
          <p:cNvPr id="313651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36516"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Picture from Dinosaur National Monument (national park) in Utah &amp; Colorado</a:t>
            </a:r>
          </a:p>
          <a:p>
            <a:pPr eaLnBrk="1" hangingPunct="1">
              <a:defRPr/>
            </a:pPr>
            <a:r>
              <a:rPr lang="en-US">
                <a:cs typeface="+mn-cs"/>
              </a:rPr>
              <a:t>Show my fossil shells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F619C748-0C3B-1B41-BE1F-1CD6048A2302}" type="slidenum">
              <a:rPr lang="en-US"/>
              <a:pPr>
                <a:defRPr/>
              </a:pPr>
              <a:t>64</a:t>
            </a:fld>
            <a:endParaRPr lang="en-US"/>
          </a:p>
        </p:txBody>
      </p:sp>
      <p:sp>
        <p:nvSpPr>
          <p:cNvPr id="41062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14BA65E3-6E9F-594F-9456-0C171CA26289}" type="slidenum">
              <a:rPr lang="en-US" sz="1200"/>
              <a:pPr algn="r" eaLnBrk="1" hangingPunct="1"/>
              <a:t>64</a:t>
            </a:fld>
            <a:endParaRPr lang="en-US" sz="1200"/>
          </a:p>
        </p:txBody>
      </p:sp>
      <p:sp>
        <p:nvSpPr>
          <p:cNvPr id="256000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560004"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Source:</a:t>
            </a:r>
            <a:r>
              <a:rPr lang="en-US" i="1">
                <a:cs typeface="+mn-cs"/>
              </a:rPr>
              <a:t> The Genesis Flood</a:t>
            </a:r>
            <a:r>
              <a:rPr lang="en-US">
                <a:cs typeface="+mn-cs"/>
              </a:rPr>
              <a:t>, pp. 157-61.  At Agate Springs are 1000s of fossils of rhinos, camels, giant boars and many other exotic animals all mixed together in the limestone stratum.</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F41FCD-79E8-844C-923D-804F1465131F}" type="slidenum">
              <a:rPr lang="en-US"/>
              <a:pPr>
                <a:defRPr/>
              </a:pPr>
              <a:t>65</a:t>
            </a:fld>
            <a:endParaRPr lang="en-US"/>
          </a:p>
        </p:txBody>
      </p:sp>
      <p:sp>
        <p:nvSpPr>
          <p:cNvPr id="32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29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F9895FF-1874-BD46-B9E7-C1D355CC2F8E}" type="slidenum">
              <a:rPr lang="en-US"/>
              <a:pPr>
                <a:defRPr/>
              </a:pPr>
              <a:t>66</a:t>
            </a:fld>
            <a:endParaRPr lang="en-US"/>
          </a:p>
        </p:txBody>
      </p:sp>
      <p:sp>
        <p:nvSpPr>
          <p:cNvPr id="32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1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4BC63C-0DEB-FE43-872F-2435DA054EEE}" type="slidenum">
              <a:rPr lang="en-US"/>
              <a:pPr>
                <a:defRPr/>
              </a:pPr>
              <a:t>67</a:t>
            </a:fld>
            <a:endParaRPr lang="en-US"/>
          </a:p>
        </p:txBody>
      </p:sp>
      <p:sp>
        <p:nvSpPr>
          <p:cNvPr id="32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37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B6937E-EAEA-F74A-B2EF-E9E56381B644}" type="slidenum">
              <a:rPr lang="en-US"/>
              <a:pPr>
                <a:defRPr/>
              </a:pPr>
              <a:t>68</a:t>
            </a:fld>
            <a:endParaRPr lang="en-US"/>
          </a:p>
        </p:txBody>
      </p:sp>
      <p:sp>
        <p:nvSpPr>
          <p:cNvPr id="32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58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35CDE6-E5EC-9144-9BA8-E638D4DF21B4}" type="slidenum">
              <a:rPr lang="en-US"/>
              <a:pPr>
                <a:defRPr/>
              </a:pPr>
              <a:t>69</a:t>
            </a:fld>
            <a:endParaRPr lang="en-US"/>
          </a:p>
        </p:txBody>
      </p:sp>
      <p:sp>
        <p:nvSpPr>
          <p:cNvPr id="32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78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78F7E71-15F6-D740-A97C-2CF574E9DE52}" type="slidenum">
              <a:rPr lang="en-US"/>
              <a:pPr>
                <a:defRPr/>
              </a:pPr>
              <a:t>70</a:t>
            </a:fld>
            <a:endParaRPr lang="en-US"/>
          </a:p>
        </p:txBody>
      </p:sp>
      <p:sp>
        <p:nvSpPr>
          <p:cNvPr id="32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399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338F9-1362-6C41-9983-E8B6E5D64E7B}" type="slidenum">
              <a:rPr lang="en-US"/>
              <a:pPr>
                <a:defRPr/>
              </a:pPr>
              <a:t>7</a:t>
            </a:fld>
            <a:endParaRPr lang="en-US"/>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1411" name="Rectangle 3"/>
          <p:cNvSpPr>
            <a:spLocks noGrp="1" noChangeArrowheads="1"/>
          </p:cNvSpPr>
          <p:nvPr>
            <p:ph type="body" idx="1"/>
          </p:nvPr>
        </p:nvSpPr>
        <p:spPr>
          <a:xfrm>
            <a:off x="915988" y="4344988"/>
            <a:ext cx="5026025" cy="4113212"/>
          </a:xfrm>
        </p:spPr>
        <p:txBody>
          <a:bodyPr/>
          <a:lstStyle/>
          <a:p>
            <a:pPr eaLnBrk="1" hangingPunct="1">
              <a:defRPr/>
            </a:pPr>
            <a:r>
              <a:rPr lang="en-US">
                <a:cs typeface="+mn-cs"/>
              </a:rPr>
              <a:t>This is fully animated. The Scripture text frame is editable so you can insert a different version if you so desire.</a:t>
            </a:r>
          </a:p>
          <a:p>
            <a:pPr eaLnBrk="1" hangingPunct="1">
              <a:defRPr/>
            </a:pPr>
            <a:endParaRPr lang="en-US">
              <a:cs typeface="+mn-cs"/>
            </a:endParaRPr>
          </a:p>
          <a:p>
            <a:pPr eaLnBrk="1" hangingPunct="1">
              <a:defRPr/>
            </a:pPr>
            <a:r>
              <a:rPr lang="en-US">
                <a:cs typeface="+mn-cs"/>
              </a:rPr>
              <a:t>In case you want to know. Each element is a TIFF image with alpha channels. This whole page totals 1.1 MB rather than 11+ MB that flat JPEGs would produce.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A0AF0239-933C-6247-BCB9-1F640EEBA485}" type="slidenum">
              <a:rPr lang="en-US"/>
              <a:pPr>
                <a:defRPr/>
              </a:pPr>
              <a:t>71</a:t>
            </a:fld>
            <a:endParaRPr lang="en-US"/>
          </a:p>
        </p:txBody>
      </p:sp>
      <p:sp>
        <p:nvSpPr>
          <p:cNvPr id="31754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EC3D8345-20CA-D64B-AFD3-359C88CC0997}" type="slidenum">
              <a:rPr lang="en-US" sz="1200" smtClean="0">
                <a:cs typeface="+mn-cs"/>
              </a:rPr>
              <a:pPr algn="r">
                <a:defRPr/>
              </a:pPr>
              <a:t>71</a:t>
            </a:fld>
            <a:endParaRPr lang="en-US" sz="1200">
              <a:cs typeface="+mn-cs"/>
            </a:endParaRPr>
          </a:p>
        </p:txBody>
      </p:sp>
      <p:sp>
        <p:nvSpPr>
          <p:cNvPr id="31754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542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2E2D6E04-7278-064F-B05E-02707073412D}" type="slidenum">
              <a:rPr lang="en-US"/>
              <a:pPr>
                <a:defRPr/>
              </a:pPr>
              <a:t>72</a:t>
            </a:fld>
            <a:endParaRPr lang="en-US"/>
          </a:p>
        </p:txBody>
      </p:sp>
      <p:sp>
        <p:nvSpPr>
          <p:cNvPr id="31774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198EA560-EA7B-4D40-8D30-6C7AB80DF29C}" type="slidenum">
              <a:rPr lang="en-US" sz="1200" smtClean="0">
                <a:cs typeface="+mn-cs"/>
              </a:rPr>
              <a:pPr algn="r">
                <a:defRPr/>
              </a:pPr>
              <a:t>72</a:t>
            </a:fld>
            <a:endParaRPr lang="en-US" sz="1200">
              <a:cs typeface="+mn-cs"/>
            </a:endParaRPr>
          </a:p>
        </p:txBody>
      </p:sp>
      <p:sp>
        <p:nvSpPr>
          <p:cNvPr id="317747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747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3A9D55F7-C467-B74A-BBB5-B37482C6B73C}" type="slidenum">
              <a:rPr lang="en-US"/>
              <a:pPr>
                <a:defRPr/>
              </a:pPr>
              <a:t>73</a:t>
            </a:fld>
            <a:endParaRPr lang="en-US"/>
          </a:p>
        </p:txBody>
      </p:sp>
      <p:sp>
        <p:nvSpPr>
          <p:cNvPr id="31795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A62961C5-0B14-F54A-85CF-00F384E33905}" type="slidenum">
              <a:rPr lang="en-US" sz="1200" smtClean="0">
                <a:cs typeface="+mn-cs"/>
              </a:rPr>
              <a:pPr algn="r">
                <a:defRPr/>
              </a:pPr>
              <a:t>73</a:t>
            </a:fld>
            <a:endParaRPr lang="en-US" sz="1200">
              <a:cs typeface="+mn-cs"/>
            </a:endParaRPr>
          </a:p>
        </p:txBody>
      </p:sp>
      <p:sp>
        <p:nvSpPr>
          <p:cNvPr id="317952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7952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1287D41-06B9-DC42-ADE5-69F4DE729816}" type="slidenum">
              <a:rPr lang="en-US"/>
              <a:pPr>
                <a:defRPr/>
              </a:pPr>
              <a:t>74</a:t>
            </a:fld>
            <a:endParaRPr lang="en-US"/>
          </a:p>
        </p:txBody>
      </p:sp>
      <p:sp>
        <p:nvSpPr>
          <p:cNvPr id="318157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4E036B10-DC3F-3347-A884-74BE45410A29}" type="slidenum">
              <a:rPr lang="en-US" sz="1200" smtClean="0">
                <a:cs typeface="+mn-cs"/>
              </a:rPr>
              <a:pPr algn="r">
                <a:defRPr/>
              </a:pPr>
              <a:t>74</a:t>
            </a:fld>
            <a:endParaRPr lang="en-US" sz="1200">
              <a:cs typeface="+mn-cs"/>
            </a:endParaRPr>
          </a:p>
        </p:txBody>
      </p:sp>
      <p:sp>
        <p:nvSpPr>
          <p:cNvPr id="3181571"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8157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884613" y="8685213"/>
            <a:ext cx="2971800" cy="457200"/>
          </a:xfrm>
          <a:prstGeom prst="rect">
            <a:avLst/>
          </a:prstGeom>
        </p:spPr>
        <p:txBody>
          <a:bodyPr/>
          <a:lstStyle/>
          <a:p>
            <a:pPr>
              <a:defRPr/>
            </a:pPr>
            <a:fld id="{2F8AA3BB-247C-914F-A830-903E0CE31A80}" type="slidenum">
              <a:rPr lang="en-US">
                <a:solidFill>
                  <a:prstClr val="black"/>
                </a:solidFill>
              </a:rPr>
              <a:pPr>
                <a:defRPr/>
              </a:pPr>
              <a:t>75</a:t>
            </a:fld>
            <a:endParaRPr lang="en-US">
              <a:solidFill>
                <a:prstClr val="black"/>
              </a:solidFill>
            </a:endParaRPr>
          </a:p>
        </p:txBody>
      </p:sp>
      <p:sp>
        <p:nvSpPr>
          <p:cNvPr id="318361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5EF397B8-76EF-0743-8127-4070191EE7D6}" type="slidenum">
              <a:rPr lang="en-US" sz="1200" smtClean="0">
                <a:solidFill>
                  <a:prstClr val="black"/>
                </a:solidFill>
                <a:sym typeface="Calibri"/>
              </a:rPr>
              <a:pPr algn="r">
                <a:defRPr/>
              </a:pPr>
              <a:t>75</a:t>
            </a:fld>
            <a:endParaRPr lang="en-US" sz="1200">
              <a:solidFill>
                <a:prstClr val="black"/>
              </a:solidFill>
              <a:sym typeface="Calibri"/>
            </a:endParaRPr>
          </a:p>
        </p:txBody>
      </p:sp>
      <p:sp>
        <p:nvSpPr>
          <p:cNvPr id="318361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8362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65058C61-6ACB-424B-856D-AB770FBB9BC4}" type="slidenum">
              <a:rPr lang="en-US"/>
              <a:pPr>
                <a:defRPr/>
              </a:pPr>
              <a:t>76</a:t>
            </a:fld>
            <a:endParaRPr lang="en-US"/>
          </a:p>
        </p:txBody>
      </p:sp>
      <p:sp>
        <p:nvSpPr>
          <p:cNvPr id="31856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409FA06D-AF54-5044-AA75-C1FB9AA991AE}" type="slidenum">
              <a:rPr lang="en-US" sz="1200" smtClean="0">
                <a:cs typeface="+mn-cs"/>
              </a:rPr>
              <a:pPr algn="r">
                <a:defRPr/>
              </a:pPr>
              <a:t>76</a:t>
            </a:fld>
            <a:endParaRPr lang="en-US" sz="1200">
              <a:cs typeface="+mn-cs"/>
            </a:endParaRPr>
          </a:p>
        </p:txBody>
      </p:sp>
      <p:sp>
        <p:nvSpPr>
          <p:cNvPr id="318566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85668" name="Rectangle 3"/>
          <p:cNvSpPr>
            <a:spLocks noGrp="1" noChangeArrowheads="1"/>
          </p:cNvSpPr>
          <p:nvPr>
            <p:ph type="body" idx="1"/>
          </p:nvPr>
        </p:nvSpPr>
        <p:spPr/>
        <p:txBody>
          <a:bodyPr/>
          <a:lstStyle/>
          <a:p>
            <a:pPr eaLnBrk="1" hangingPunct="1">
              <a:defRPr/>
            </a:pPr>
            <a:endParaRPr lang="en-US" i="1">
              <a:cs typeface="+mn-cs"/>
            </a:endParaRPr>
          </a:p>
          <a:p>
            <a:pPr eaLnBrk="1" hangingPunct="1">
              <a:defRPr/>
            </a:pPr>
            <a:r>
              <a:rPr lang="en-US" i="1">
                <a:cs typeface="+mn-cs"/>
              </a:rPr>
              <a:t>Creation</a:t>
            </a:r>
            <a:r>
              <a:rPr lang="en-US">
                <a:cs typeface="+mn-cs"/>
              </a:rPr>
              <a:t>, Vol. 23, No. 1 (Dec. 2000-Feb 2001), pp. 10-11.</a:t>
            </a:r>
          </a:p>
          <a:p>
            <a:pPr eaLnBrk="1" hangingPunct="1">
              <a:defRPr/>
            </a:pPr>
            <a:endParaRPr lang="en-US">
              <a:cs typeface="+mn-c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377C7956-75A9-CD47-A57D-BA7D888FC2D1}" type="slidenum">
              <a:rPr lang="en-US">
                <a:solidFill>
                  <a:prstClr val="black"/>
                </a:solidFill>
              </a:rPr>
              <a:pPr>
                <a:defRPr/>
              </a:pPr>
              <a:t>77</a:t>
            </a:fld>
            <a:endParaRPr lang="en-US">
              <a:solidFill>
                <a:prstClr val="black"/>
              </a:solidFill>
            </a:endParaRPr>
          </a:p>
        </p:txBody>
      </p:sp>
      <p:sp>
        <p:nvSpPr>
          <p:cNvPr id="5318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18659" name="Rectangle 3"/>
          <p:cNvSpPr>
            <a:spLocks noGrp="1" noChangeArrowheads="1"/>
          </p:cNvSpPr>
          <p:nvPr>
            <p:ph type="body" idx="1"/>
          </p:nvPr>
        </p:nvSpPr>
        <p:spPr/>
        <p:txBody>
          <a:bodyPr/>
          <a:lstStyle/>
          <a:p>
            <a:pPr defTabSz="895198" eaLnBrk="1" hangingPunct="1">
              <a:defRPr/>
            </a:pPr>
            <a:endParaRPr lang="en-US" dirty="0"/>
          </a:p>
          <a:p>
            <a:pPr defTabSz="895198" eaLnBrk="1" hangingPunct="1">
              <a:defRPr/>
            </a:pPr>
            <a:r>
              <a:rPr lang="en-US" dirty="0"/>
              <a:t>The age of the earth is a huge debate today—how did we get this low in such a short time?  By accident?! </a:t>
            </a:r>
          </a:p>
          <a:p>
            <a:pPr eaLnBrk="1" hangingPunct="1">
              <a:defRPr/>
            </a:pPr>
            <a:endParaRPr lang="en-US" dirty="0">
              <a:cs typeface="+mn-cs"/>
            </a:endParaRPr>
          </a:p>
          <a:p>
            <a:pPr eaLnBrk="1" hangingPunct="1">
              <a:defRPr/>
            </a:pPr>
            <a:r>
              <a:rPr lang="en-US" dirty="0">
                <a:cs typeface="+mn-cs"/>
              </a:rPr>
              <a:t>_____________</a:t>
            </a:r>
          </a:p>
          <a:p>
            <a:pPr eaLnBrk="1" hangingPunct="1">
              <a:defRPr/>
            </a:pPr>
            <a:endParaRPr lang="en-US" dirty="0">
              <a:cs typeface="+mn-cs"/>
            </a:endParaRPr>
          </a:p>
          <a:p>
            <a:pPr eaLnBrk="1" hangingPunct="1">
              <a:defRPr/>
            </a:pPr>
            <a:r>
              <a:rPr lang="en-US" dirty="0">
                <a:cs typeface="+mn-cs"/>
              </a:rPr>
              <a:t>Same slide at:</a:t>
            </a:r>
          </a:p>
          <a:p>
            <a:pPr eaLnBrk="1" hangingPunct="1">
              <a:defRPr/>
            </a:pPr>
            <a:r>
              <a:rPr lang="en-US" dirty="0">
                <a:cs typeface="+mn-cs"/>
              </a:rPr>
              <a:t>02-Noah</a:t>
            </a:r>
            <a:r>
              <a:rPr lang="fr-FR" dirty="0">
                <a:cs typeface="+mn-cs"/>
              </a:rPr>
              <a:t>'</a:t>
            </a:r>
            <a:r>
              <a:rPr lang="en-US" dirty="0">
                <a:cs typeface="+mn-cs"/>
              </a:rPr>
              <a:t>s Flood-slide 4</a:t>
            </a:r>
          </a:p>
          <a:p>
            <a:pPr eaLnBrk="1" hangingPunct="1">
              <a:defRPr/>
            </a:pPr>
            <a:r>
              <a:rPr lang="en-US" dirty="0">
                <a:cs typeface="+mn-cs"/>
              </a:rPr>
              <a:t>06-Millions of Years-slide 4</a:t>
            </a:r>
          </a:p>
          <a:p>
            <a:pPr eaLnBrk="1" hangingPunct="1">
              <a:defRPr/>
            </a:pPr>
            <a:r>
              <a:rPr lang="en-US" dirty="0">
                <a:cs typeface="+mn-cs"/>
              </a:rPr>
              <a:t>10-Seven Cs-slide 79</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a:xfrm>
            <a:off x="3884613" y="8685213"/>
            <a:ext cx="2971800" cy="457200"/>
          </a:xfrm>
          <a:prstGeom prst="rect">
            <a:avLst/>
          </a:prstGeom>
        </p:spPr>
        <p:txBody>
          <a:bodyPr/>
          <a:lstStyle/>
          <a:p>
            <a:pPr>
              <a:defRPr/>
            </a:pPr>
            <a:fld id="{B3A22C77-3F19-AB41-8295-2AEECBC2142C}" type="slidenum">
              <a:rPr lang="en-US">
                <a:solidFill>
                  <a:prstClr val="black"/>
                </a:solidFill>
              </a:rPr>
              <a:pPr>
                <a:defRPr/>
              </a:pPr>
              <a:t>78</a:t>
            </a:fld>
            <a:endParaRPr lang="en-US">
              <a:solidFill>
                <a:prstClr val="black"/>
              </a:solidFill>
            </a:endParaRPr>
          </a:p>
        </p:txBody>
      </p:sp>
      <p:sp>
        <p:nvSpPr>
          <p:cNvPr id="5325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914400" rtl="0">
              <a:spcBef>
                <a:spcPct val="0"/>
              </a:spcBef>
              <a:spcAft>
                <a:spcPct val="0"/>
              </a:spcAft>
              <a:defRPr/>
            </a:pPr>
            <a:fld id="{1DE2BAFD-F941-B148-A471-696869316ACF}" type="slidenum">
              <a:rPr lang="en-US" sz="1200" kern="1200" smtClean="0">
                <a:solidFill>
                  <a:prstClr val="black"/>
                </a:solidFill>
                <a:cs typeface="Arial" charset="0"/>
              </a:rPr>
              <a:pPr algn="r" defTabSz="914400" rtl="0">
                <a:spcBef>
                  <a:spcPct val="0"/>
                </a:spcBef>
                <a:spcAft>
                  <a:spcPct val="0"/>
                </a:spcAft>
                <a:defRPr/>
              </a:pPr>
              <a:t>78</a:t>
            </a:fld>
            <a:endParaRPr lang="en-US" sz="1200" kern="1200">
              <a:solidFill>
                <a:prstClr val="black"/>
              </a:solidFill>
              <a:cs typeface="Arial" charset="0"/>
            </a:endParaRPr>
          </a:p>
        </p:txBody>
      </p:sp>
      <p:sp>
        <p:nvSpPr>
          <p:cNvPr id="53258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325828" name="Rectangle 3"/>
          <p:cNvSpPr>
            <a:spLocks noGrp="1" noChangeArrowheads="1"/>
          </p:cNvSpPr>
          <p:nvPr>
            <p:ph type="body" idx="1"/>
          </p:nvPr>
        </p:nvSpPr>
        <p:spPr/>
        <p:txBody>
          <a:bodyPr/>
          <a:lstStyle/>
          <a:p>
            <a:pPr eaLnBrk="1" hangingPunct="1">
              <a:defRPr/>
            </a:pPr>
            <a:r>
              <a:rPr lang="en-US" dirty="0">
                <a:cs typeface="+mn-cs"/>
              </a:rPr>
              <a:t>Some think the ravages of sin came BEFORE Adam and Eve.  NO.</a:t>
            </a:r>
          </a:p>
          <a:p>
            <a:pPr eaLnBrk="1" hangingPunct="1">
              <a:defRPr/>
            </a:pPr>
            <a:r>
              <a:rPr lang="en-US" dirty="0">
                <a:cs typeface="+mn-cs"/>
              </a:rPr>
              <a:t>• The Bible says that their life was the foundation, then sin came after that, leading to Noah</a:t>
            </a:r>
            <a:r>
              <a:rPr lang="fr-FR" dirty="0">
                <a:cs typeface="+mn-cs"/>
              </a:rPr>
              <a:t>'</a:t>
            </a:r>
            <a:r>
              <a:rPr lang="en-US" dirty="0">
                <a:cs typeface="+mn-cs"/>
              </a:rPr>
              <a:t>s Flood.  I</a:t>
            </a:r>
            <a:r>
              <a:rPr lang="fr-FR" dirty="0">
                <a:cs typeface="+mn-cs"/>
              </a:rPr>
              <a:t>'</a:t>
            </a:r>
            <a:r>
              <a:rPr lang="en-US" dirty="0">
                <a:cs typeface="+mn-cs"/>
              </a:rPr>
              <a:t>d say YES to that.</a:t>
            </a:r>
          </a:p>
          <a:p>
            <a:pPr eaLnBrk="1" hangingPunct="1">
              <a:defRPr/>
            </a:pPr>
            <a:r>
              <a:rPr lang="en-US" dirty="0">
                <a:cs typeface="+mn-cs"/>
              </a:rPr>
              <a:t>• We have no support for the first view!</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338F9-1362-6C41-9983-E8B6E5D64E7B}" type="slidenum">
              <a:rPr lang="en-US">
                <a:solidFill>
                  <a:prstClr val="black"/>
                </a:solidFill>
              </a:rPr>
              <a:pPr>
                <a:defRPr/>
              </a:pPr>
              <a:t>79</a:t>
            </a:fld>
            <a:endParaRPr lang="en-US">
              <a:solidFill>
                <a:prstClr val="black"/>
              </a:solidFill>
            </a:endParaRPr>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1411" name="Rectangle 3"/>
          <p:cNvSpPr>
            <a:spLocks noGrp="1" noChangeArrowheads="1"/>
          </p:cNvSpPr>
          <p:nvPr>
            <p:ph type="body" idx="1"/>
          </p:nvPr>
        </p:nvSpPr>
        <p:spPr>
          <a:xfrm>
            <a:off x="915988" y="4344988"/>
            <a:ext cx="5026025" cy="4113212"/>
          </a:xfrm>
        </p:spPr>
        <p:txBody>
          <a:bodyPr/>
          <a:lstStyle/>
          <a:p>
            <a:pPr eaLnBrk="1" hangingPunct="1">
              <a:defRPr/>
            </a:pPr>
            <a:r>
              <a:rPr lang="en-US">
                <a:cs typeface="+mn-cs"/>
              </a:rPr>
              <a:t>This is fully animated. The Scripture text frame is editable so you can insert a different version if you so desire.</a:t>
            </a:r>
          </a:p>
          <a:p>
            <a:pPr eaLnBrk="1" hangingPunct="1">
              <a:defRPr/>
            </a:pPr>
            <a:endParaRPr lang="en-US">
              <a:cs typeface="+mn-cs"/>
            </a:endParaRPr>
          </a:p>
          <a:p>
            <a:pPr eaLnBrk="1" hangingPunct="1">
              <a:defRPr/>
            </a:pPr>
            <a:r>
              <a:rPr lang="en-US">
                <a:cs typeface="+mn-cs"/>
              </a:rPr>
              <a:t>In case you want to know. Each element is a TIFF image with alpha channels. This whole page totals 1.1 MB rather than 11+ MB that flat JPEGs would produce.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231F87B2-EA39-4645-BF1C-10C50601BC64}" type="slidenum">
              <a:rPr lang="en-US"/>
              <a:pPr>
                <a:defRPr/>
              </a:pPr>
              <a:t>80</a:t>
            </a:fld>
            <a:endParaRPr lang="en-US"/>
          </a:p>
        </p:txBody>
      </p:sp>
      <p:sp>
        <p:nvSpPr>
          <p:cNvPr id="4556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2E99DBC-96F9-6244-AA6C-9A707F41B9B7}" type="slidenum">
              <a:rPr lang="en-US" sz="1200">
                <a:latin typeface="Calibri" charset="0"/>
              </a:rPr>
              <a:pPr algn="r" eaLnBrk="1" hangingPunct="1"/>
              <a:t>80</a:t>
            </a:fld>
            <a:endParaRPr lang="en-US" sz="1200">
              <a:latin typeface="Calibri" charset="0"/>
            </a:endParaRPr>
          </a:p>
        </p:txBody>
      </p:sp>
      <p:sp>
        <p:nvSpPr>
          <p:cNvPr id="183296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832964" name="Rectangle 3"/>
          <p:cNvSpPr>
            <a:spLocks noGrp="1" noChangeArrowheads="1"/>
          </p:cNvSpPr>
          <p:nvPr>
            <p:ph type="body" idx="1"/>
          </p:nvPr>
        </p:nvSpPr>
        <p:spPr/>
        <p:txBody>
          <a:bodyPr/>
          <a:lstStyle/>
          <a:p>
            <a:pPr eaLnBrk="1" hangingPunct="1">
              <a:spcBef>
                <a:spcPct val="0"/>
              </a:spcBef>
              <a:defRPr/>
            </a:pPr>
            <a:endParaRPr lang="en-US">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4A97CC1-1FF9-2644-BA7F-2F1BB5800B88}" type="slidenum">
              <a:rPr lang="en-US"/>
              <a:pPr>
                <a:defRPr/>
              </a:pPr>
              <a:t>8</a:t>
            </a:fld>
            <a:endParaRPr lang="en-US"/>
          </a:p>
        </p:txBody>
      </p:sp>
      <p:sp>
        <p:nvSpPr>
          <p:cNvPr id="29716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716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D350D345-29D7-874D-AD96-0A4C918C66EE}" type="slidenum">
              <a:rPr lang="en-US"/>
              <a:pPr>
                <a:defRPr/>
              </a:pPr>
              <a:t>81</a:t>
            </a:fld>
            <a:endParaRPr lang="en-US"/>
          </a:p>
        </p:txBody>
      </p:sp>
      <p:sp>
        <p:nvSpPr>
          <p:cNvPr id="29399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25466326-26B3-164C-AE84-0F6E33747B5F}" type="slidenum">
              <a:rPr lang="en-US" sz="1200" smtClean="0">
                <a:cs typeface="Arial" charset="0"/>
              </a:rPr>
              <a:pPr algn="r">
                <a:defRPr/>
              </a:pPr>
              <a:t>81</a:t>
            </a:fld>
            <a:endParaRPr lang="en-US" sz="1200">
              <a:cs typeface="Arial" charset="0"/>
            </a:endParaRPr>
          </a:p>
        </p:txBody>
      </p:sp>
      <p:sp>
        <p:nvSpPr>
          <p:cNvPr id="45773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4F986542-18B6-024B-9B6A-1022E0E2060F}" type="slidenum">
              <a:rPr lang="en-US" sz="1200">
                <a:latin typeface="Calibri" charset="0"/>
                <a:cs typeface="Arial" charset="0"/>
              </a:rPr>
              <a:pPr algn="r" eaLnBrk="1" hangingPunct="1"/>
              <a:t>81</a:t>
            </a:fld>
            <a:endParaRPr lang="en-US" sz="1200">
              <a:latin typeface="Calibri" charset="0"/>
              <a:cs typeface="Arial" charset="0"/>
            </a:endParaRPr>
          </a:p>
        </p:txBody>
      </p:sp>
      <p:sp>
        <p:nvSpPr>
          <p:cNvPr id="293990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39909" name="Rectangle 3"/>
          <p:cNvSpPr>
            <a:spLocks noGrp="1" noChangeArrowheads="1"/>
          </p:cNvSpPr>
          <p:nvPr>
            <p:ph type="body" idx="1"/>
          </p:nvPr>
        </p:nvSpPr>
        <p:spPr/>
        <p:txBody>
          <a:bodyPr/>
          <a:lstStyle/>
          <a:p>
            <a:pPr eaLnBrk="1" hangingPunct="1">
              <a:spcBef>
                <a:spcPct val="0"/>
              </a:spcBef>
              <a:defRPr/>
            </a:pPr>
            <a:endParaRPr lang="en-US">
              <a:cs typeface="+mn-cs"/>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D813BE2-0C1D-7C4F-9509-07CD99A97FC0}" type="slidenum">
              <a:rPr lang="en-US"/>
              <a:pPr>
                <a:defRPr/>
              </a:pPr>
              <a:t>82</a:t>
            </a:fld>
            <a:endParaRPr lang="en-US"/>
          </a:p>
        </p:txBody>
      </p:sp>
      <p:sp>
        <p:nvSpPr>
          <p:cNvPr id="14100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10051"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Created: September 2005.</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7"/>
          <p:cNvSpPr>
            <a:spLocks noGrp="1" noChangeArrowheads="1"/>
          </p:cNvSpPr>
          <p:nvPr>
            <p:ph type="sldNum" sz="quarter" idx="5"/>
          </p:nvPr>
        </p:nvSpPr>
        <p:spPr/>
        <p:txBody>
          <a:bodyPr/>
          <a:lstStyle/>
          <a:p>
            <a:pPr>
              <a:defRPr/>
            </a:pPr>
            <a:fld id="{5A235EEE-7432-FA4E-9D08-729B76EB67C2}" type="slidenum">
              <a:rPr lang="en-US"/>
              <a:pPr>
                <a:defRPr/>
              </a:pPr>
              <a:t>83</a:t>
            </a:fld>
            <a:endParaRPr lang="en-US"/>
          </a:p>
        </p:txBody>
      </p:sp>
      <p:sp>
        <p:nvSpPr>
          <p:cNvPr id="3290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F41B2A1C-E1AD-F140-AD93-BD7F0C2D5362}" type="slidenum">
              <a:rPr lang="en-US" sz="1200" smtClean="0">
                <a:cs typeface="Arial" charset="0"/>
              </a:rPr>
              <a:pPr algn="r">
                <a:defRPr/>
              </a:pPr>
              <a:t>83</a:t>
            </a:fld>
            <a:endParaRPr lang="en-US" sz="1200">
              <a:cs typeface="Arial" charset="0"/>
            </a:endParaRPr>
          </a:p>
        </p:txBody>
      </p:sp>
      <p:sp>
        <p:nvSpPr>
          <p:cNvPr id="46182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9C8691A-EA68-7849-A1F8-896E92B1D92E}" type="slidenum">
              <a:rPr lang="en-US" sz="1200">
                <a:latin typeface="Calibri" charset="0"/>
                <a:cs typeface="Arial" charset="0"/>
              </a:rPr>
              <a:pPr algn="r" eaLnBrk="1" hangingPunct="1"/>
              <a:t>83</a:t>
            </a:fld>
            <a:endParaRPr lang="en-US" sz="1200">
              <a:latin typeface="Calibri" charset="0"/>
              <a:cs typeface="Arial" charset="0"/>
            </a:endParaRPr>
          </a:p>
        </p:txBody>
      </p:sp>
      <p:sp>
        <p:nvSpPr>
          <p:cNvPr id="329011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90117" name="Rectangle 3"/>
          <p:cNvSpPr>
            <a:spLocks noGrp="1" noChangeArrowheads="1"/>
          </p:cNvSpPr>
          <p:nvPr>
            <p:ph type="body" idx="1"/>
          </p:nvPr>
        </p:nvSpPr>
        <p:spPr/>
        <p:txBody>
          <a:bodyPr/>
          <a:lstStyle/>
          <a:p>
            <a:pPr eaLnBrk="1" hangingPunct="1">
              <a:spcBef>
                <a:spcPct val="0"/>
              </a:spcBef>
              <a:defRPr/>
            </a:pPr>
            <a:endParaRPr lang="en-US">
              <a:cs typeface="+mn-cs"/>
            </a:endParaRPr>
          </a:p>
          <a:p>
            <a:pPr eaLnBrk="1" hangingPunct="1">
              <a:spcBef>
                <a:spcPct val="0"/>
              </a:spcBef>
              <a:defRPr/>
            </a:pPr>
            <a:r>
              <a:rPr lang="en-US">
                <a:cs typeface="+mn-cs"/>
              </a:rPr>
              <a:t>They lost their understanding of God, so God caused them to lose their understanding of each other.</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996CDF3-B939-0748-93A0-907163820DDA}" type="slidenum">
              <a:rPr lang="en-US"/>
              <a:pPr>
                <a:defRPr/>
              </a:pPr>
              <a:t>84</a:t>
            </a:fld>
            <a:endParaRPr lang="en-US"/>
          </a:p>
        </p:txBody>
      </p:sp>
      <p:sp>
        <p:nvSpPr>
          <p:cNvPr id="14223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22339"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The Bible only speaks of the first heaven and earth and the new ones.  The gap theory would mean that there was a first, second and new—so three heavens and earths instead of only two.</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830D66E-7413-4C4F-9A49-0543D9CE8A2C}" type="slidenum">
              <a:rPr lang="en-US"/>
              <a:pPr>
                <a:defRPr/>
              </a:pPr>
              <a:t>85</a:t>
            </a:fld>
            <a:endParaRPr lang="en-US"/>
          </a:p>
        </p:txBody>
      </p:sp>
      <p:sp>
        <p:nvSpPr>
          <p:cNvPr id="14141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4141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68EB8FA-AC34-3248-9892-17986BC32E0C}" type="slidenum">
              <a:rPr lang="en-US"/>
              <a:pPr>
                <a:defRPr/>
              </a:pPr>
              <a:t>86</a:t>
            </a:fld>
            <a:endParaRPr lang="en-US"/>
          </a:p>
        </p:txBody>
      </p:sp>
      <p:sp>
        <p:nvSpPr>
          <p:cNvPr id="23091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0912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a:p>
            <a:pPr eaLnBrk="1" hangingPunct="1">
              <a:defRPr/>
            </a:pPr>
            <a:r>
              <a:rPr lang="en-US">
                <a:cs typeface="+mn-cs"/>
              </a:rPr>
              <a:t>Created: September 2005.</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60E8247-751B-A746-9E06-E9B6142E7731}" type="slidenum">
              <a:rPr lang="en-US"/>
              <a:pPr>
                <a:defRPr/>
              </a:pPr>
              <a:t>87</a:t>
            </a:fld>
            <a:endParaRPr lang="en-US"/>
          </a:p>
        </p:txBody>
      </p:sp>
      <p:sp>
        <p:nvSpPr>
          <p:cNvPr id="23111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31117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30F3A43-32FC-7B43-8D8B-9C2898D92C4C}" type="slidenum">
              <a:rPr lang="en-US"/>
              <a:pPr>
                <a:defRPr/>
              </a:pPr>
              <a:t>88</a:t>
            </a:fld>
            <a:endParaRPr lang="en-US"/>
          </a:p>
        </p:txBody>
      </p:sp>
      <p:sp>
        <p:nvSpPr>
          <p:cNvPr id="28672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672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091283C0-790C-614B-AEA2-74E8FA8B08B6}" type="slidenum">
              <a:rPr lang="en-US"/>
              <a:pPr>
                <a:defRPr/>
              </a:pPr>
              <a:t>89</a:t>
            </a:fld>
            <a:endParaRPr lang="en-US"/>
          </a:p>
        </p:txBody>
      </p:sp>
      <p:sp>
        <p:nvSpPr>
          <p:cNvPr id="29419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ED047E38-6E04-DF41-A695-4700E7B98745}" type="slidenum">
              <a:rPr lang="en-US" sz="1200" smtClean="0">
                <a:cs typeface="+mn-cs"/>
              </a:rPr>
              <a:pPr algn="r">
                <a:defRPr/>
              </a:pPr>
              <a:t>89</a:t>
            </a:fld>
            <a:endParaRPr lang="en-US" sz="1200">
              <a:cs typeface="+mn-cs"/>
            </a:endParaRPr>
          </a:p>
        </p:txBody>
      </p:sp>
      <p:sp>
        <p:nvSpPr>
          <p:cNvPr id="294195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41956" name="Rectangle 3"/>
          <p:cNvSpPr>
            <a:spLocks noGrp="1" noChangeArrowheads="1"/>
          </p:cNvSpPr>
          <p:nvPr>
            <p:ph type="body" idx="1"/>
          </p:nvPr>
        </p:nvSpPr>
        <p:spPr>
          <a:xfrm>
            <a:off x="914400" y="4343400"/>
            <a:ext cx="5029200" cy="4114800"/>
          </a:xfrm>
        </p:spPr>
        <p:txBody>
          <a:bodyPr/>
          <a:lstStyle/>
          <a:p>
            <a:pPr eaLnBrk="1" hangingPunct="1">
              <a:defRPr/>
            </a:pPr>
            <a:r>
              <a:rPr lang="en-US">
                <a:cs typeface="+mn-cs"/>
              </a:rPr>
              <a:t>Revised: September 2005.</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9C4C1CE-EA61-434A-8D05-07DBA882A55A}" type="slidenum">
              <a:rPr lang="en-US"/>
              <a:pPr>
                <a:defRPr/>
              </a:pPr>
              <a:t>90</a:t>
            </a:fld>
            <a:endParaRPr lang="en-US"/>
          </a:p>
        </p:txBody>
      </p:sp>
      <p:sp>
        <p:nvSpPr>
          <p:cNvPr id="1709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7090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p:spPr>
        <p:txBody>
          <a:bodyPr/>
          <a:lstStyle/>
          <a:p>
            <a:pPr>
              <a:defRPr/>
            </a:pPr>
            <a:fld id="{3651F064-7811-D84D-B9FF-4C21DA7131C5}" type="slidenum">
              <a:rPr lang="en-US">
                <a:solidFill>
                  <a:prstClr val="black"/>
                </a:solidFill>
              </a:rPr>
              <a:pPr>
                <a:defRPr/>
              </a:pPr>
              <a:t>9</a:t>
            </a:fld>
            <a:endParaRPr lang="en-US">
              <a:solidFill>
                <a:prstClr val="black"/>
              </a:solidFill>
            </a:endParaRPr>
          </a:p>
        </p:txBody>
      </p:sp>
      <p:sp>
        <p:nvSpPr>
          <p:cNvPr id="2975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75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F338F9-1362-6C41-9983-E8B6E5D64E7B}" type="slidenum">
              <a:rPr lang="en-US">
                <a:solidFill>
                  <a:prstClr val="black"/>
                </a:solidFill>
              </a:rPr>
              <a:pPr>
                <a:defRPr/>
              </a:pPr>
              <a:t>91</a:t>
            </a:fld>
            <a:endParaRPr lang="en-US">
              <a:solidFill>
                <a:prstClr val="black"/>
              </a:solidFill>
            </a:endParaRPr>
          </a:p>
        </p:txBody>
      </p:sp>
      <p:sp>
        <p:nvSpPr>
          <p:cNvPr id="29614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961411" name="Rectangle 3"/>
          <p:cNvSpPr>
            <a:spLocks noGrp="1" noChangeArrowheads="1"/>
          </p:cNvSpPr>
          <p:nvPr>
            <p:ph type="body" idx="1"/>
          </p:nvPr>
        </p:nvSpPr>
        <p:spPr>
          <a:xfrm>
            <a:off x="915988" y="4344988"/>
            <a:ext cx="5026025" cy="4113212"/>
          </a:xfrm>
        </p:spPr>
        <p:txBody>
          <a:bodyPr/>
          <a:lstStyle/>
          <a:p>
            <a:pPr eaLnBrk="1" hangingPunct="1">
              <a:defRPr/>
            </a:pPr>
            <a:r>
              <a:rPr lang="en-US">
                <a:cs typeface="+mn-cs"/>
              </a:rPr>
              <a:t>This is fully animated. The Scripture text frame is editable so you can insert a different version if you so desire.</a:t>
            </a:r>
          </a:p>
          <a:p>
            <a:pPr eaLnBrk="1" hangingPunct="1">
              <a:defRPr/>
            </a:pPr>
            <a:endParaRPr lang="en-US">
              <a:cs typeface="+mn-cs"/>
            </a:endParaRPr>
          </a:p>
          <a:p>
            <a:pPr eaLnBrk="1" hangingPunct="1">
              <a:defRPr/>
            </a:pPr>
            <a:r>
              <a:rPr lang="en-US">
                <a:cs typeface="+mn-cs"/>
              </a:rPr>
              <a:t>In case you want to know. Each element is a TIFF image with alpha channels. This whole page totals 1.1 MB rather than 11+ MB that flat JPEGs would produce.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CEA9C080-E879-9D48-89D5-0D167F52AA28}" type="slidenum">
              <a:rPr lang="en-US"/>
              <a:pPr>
                <a:defRPr/>
              </a:pPr>
              <a:t>92</a:t>
            </a:fld>
            <a:endParaRPr lang="en-US"/>
          </a:p>
        </p:txBody>
      </p:sp>
      <p:sp>
        <p:nvSpPr>
          <p:cNvPr id="32010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0A38781A-3230-D142-A4E2-81E30BC93FE1}" type="slidenum">
              <a:rPr lang="en-US" sz="1200" smtClean="0">
                <a:cs typeface="+mn-cs"/>
              </a:rPr>
              <a:pPr algn="r">
                <a:defRPr/>
              </a:pPr>
              <a:t>92</a:t>
            </a:fld>
            <a:endParaRPr lang="en-US" sz="1200">
              <a:cs typeface="+mn-cs"/>
            </a:endParaRPr>
          </a:p>
        </p:txBody>
      </p:sp>
      <p:sp>
        <p:nvSpPr>
          <p:cNvPr id="320102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01028"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187705B7-C695-1A44-B700-6A934F16D926}" type="slidenum">
              <a:rPr lang="en-US"/>
              <a:pPr>
                <a:defRPr/>
              </a:pPr>
              <a:t>93</a:t>
            </a:fld>
            <a:endParaRPr lang="en-US"/>
          </a:p>
        </p:txBody>
      </p:sp>
      <p:sp>
        <p:nvSpPr>
          <p:cNvPr id="31989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62C1B253-02BA-C54D-8A4D-1ABF64E714B5}" type="slidenum">
              <a:rPr lang="en-US" sz="1200" smtClean="0">
                <a:cs typeface="+mn-cs"/>
              </a:rPr>
              <a:pPr algn="r">
                <a:defRPr/>
              </a:pPr>
              <a:t>93</a:t>
            </a:fld>
            <a:endParaRPr lang="en-US" sz="1200">
              <a:cs typeface="+mn-cs"/>
            </a:endParaRPr>
          </a:p>
        </p:txBody>
      </p:sp>
      <p:sp>
        <p:nvSpPr>
          <p:cNvPr id="3198979"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98980"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0EE86F6E-E8CF-EE48-8CA7-5458E43761BE}" type="slidenum">
              <a:rPr lang="en-US"/>
              <a:pPr>
                <a:defRPr/>
              </a:pPr>
              <a:t>94</a:t>
            </a:fld>
            <a:endParaRPr lang="en-US"/>
          </a:p>
        </p:txBody>
      </p:sp>
      <p:sp>
        <p:nvSpPr>
          <p:cNvPr id="32030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fld id="{2FE42DB7-02C4-FA4C-95F6-E2AB0998A365}" type="slidenum">
              <a:rPr lang="en-US" sz="1200" smtClean="0">
                <a:cs typeface="+mn-cs"/>
              </a:rPr>
              <a:pPr algn="r">
                <a:defRPr/>
              </a:pPr>
              <a:t>94</a:t>
            </a:fld>
            <a:endParaRPr lang="en-US" sz="1200">
              <a:cs typeface="+mn-cs"/>
            </a:endParaRPr>
          </a:p>
        </p:txBody>
      </p:sp>
      <p:sp>
        <p:nvSpPr>
          <p:cNvPr id="3203075"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0307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E1CD12A-6950-CF4B-9237-B636108C4EA7}" type="slidenum">
              <a:rPr lang="en-US"/>
              <a:pPr>
                <a:defRPr/>
              </a:pPr>
              <a:t>95</a:t>
            </a:fld>
            <a:endParaRPr lang="en-US"/>
          </a:p>
        </p:txBody>
      </p:sp>
      <p:sp>
        <p:nvSpPr>
          <p:cNvPr id="2869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692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DE3544B-5307-5543-9A65-513EBE48E6B7}" type="slidenum">
              <a:rPr lang="en-US"/>
              <a:pPr>
                <a:defRPr/>
              </a:pPr>
              <a:t>96</a:t>
            </a:fld>
            <a:endParaRPr lang="en-US"/>
          </a:p>
        </p:txBody>
      </p:sp>
      <p:sp>
        <p:nvSpPr>
          <p:cNvPr id="287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71299"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The Hebrew word here is used in OT in Gen. 24:43, Ex. 2:8, Ps. 68:25, Prov. 30:19, Song 1:3 and 6:8 and refers there to a chaste unmarried maiden. There is no instance where the Hebrew word (</a:t>
            </a:r>
            <a:r>
              <a:rPr lang="en-US" i="1">
                <a:cs typeface="+mn-cs"/>
              </a:rPr>
              <a:t>almah</a:t>
            </a:r>
            <a:r>
              <a:rPr lang="en-US">
                <a:cs typeface="+mn-cs"/>
              </a:rPr>
              <a:t>) can be proved to designate a young woman who is not a virgin.</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09A3F888-2049-654F-AAFE-5673E3A3EDD0}" type="slidenum">
              <a:rPr lang="en-US"/>
              <a:pPr>
                <a:defRPr/>
              </a:pPr>
              <a:t>97</a:t>
            </a:fld>
            <a:endParaRPr lang="en-US"/>
          </a:p>
        </p:txBody>
      </p:sp>
      <p:sp>
        <p:nvSpPr>
          <p:cNvPr id="4904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00CAE7B4-2481-0342-B634-9090D61A3AF0}" type="slidenum">
              <a:rPr lang="en-US" sz="1200"/>
              <a:pPr algn="r" eaLnBrk="1" hangingPunct="1"/>
              <a:t>97</a:t>
            </a:fld>
            <a:endParaRPr lang="en-US" sz="1200"/>
          </a:p>
        </p:txBody>
      </p:sp>
      <p:sp>
        <p:nvSpPr>
          <p:cNvPr id="2621443"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1444"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We celebrate his birth at Christmas</a:t>
            </a:r>
          </a:p>
          <a:p>
            <a:pPr eaLnBrk="1" hangingPunct="1">
              <a:defRPr/>
            </a:pPr>
            <a:endParaRPr lang="en-US">
              <a:cs typeface="+mn-cs"/>
            </a:endParaRPr>
          </a:p>
          <a:p>
            <a:pPr eaLnBrk="1" hangingPunct="1">
              <a:defRPr/>
            </a:pPr>
            <a:r>
              <a:rPr lang="en-US">
                <a:cs typeface="+mn-cs"/>
              </a:rPr>
              <a:t>Picture: http://oneyearbible.blogs.com/photos/uncategorized/jesus_manger.jpg, accessed 1 Sept. 2006</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1A446E9-2836-9D4B-ACD7-4DAAEDF433AE}" type="slidenum">
              <a:rPr lang="en-US"/>
              <a:pPr>
                <a:defRPr/>
              </a:pPr>
              <a:t>98</a:t>
            </a:fld>
            <a:endParaRPr lang="en-US"/>
          </a:p>
        </p:txBody>
      </p:sp>
      <p:sp>
        <p:nvSpPr>
          <p:cNvPr id="2873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73347" name="Rectangle 3"/>
          <p:cNvSpPr>
            <a:spLocks noGrp="1" noChangeArrowheads="1"/>
          </p:cNvSpPr>
          <p:nvPr>
            <p:ph type="body" idx="1"/>
          </p:nvPr>
        </p:nvSpPr>
        <p:spPr/>
        <p:txBody>
          <a:bodyPr/>
          <a:lstStyle/>
          <a:p>
            <a:pPr eaLnBrk="1" hangingPunct="1">
              <a:defRPr/>
            </a:pPr>
            <a:endParaRPr lang="en-US">
              <a:cs typeface="+mn-cs"/>
            </a:endParaRPr>
          </a:p>
          <a:p>
            <a:pPr eaLnBrk="1" hangingPunct="1">
              <a:defRPr/>
            </a:pPr>
            <a:r>
              <a:rPr lang="en-US">
                <a:cs typeface="+mn-cs"/>
              </a:rPr>
              <a:t>And Adam gave names to all cattle, and to the fowl of the air, and to every beast of the field; but for Adam there was not found an help meet for him.</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090387D-381B-C246-ADD3-9E412DE7DCA2}" type="slidenum">
              <a:rPr lang="en-US"/>
              <a:pPr>
                <a:defRPr/>
              </a:pPr>
              <a:t>99</a:t>
            </a:fld>
            <a:endParaRPr lang="en-US"/>
          </a:p>
        </p:txBody>
      </p:sp>
      <p:sp>
        <p:nvSpPr>
          <p:cNvPr id="28774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877443"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a:p>
            <a:pPr eaLnBrk="1" hangingPunct="1">
              <a:defRPr/>
            </a:pPr>
            <a:r>
              <a:rPr lang="en-US">
                <a:cs typeface="+mn-cs"/>
              </a:rPr>
              <a:t>Created: September 2005.</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noChangeArrowheads="1"/>
          </p:cNvSpPr>
          <p:nvPr>
            <p:ph type="sldNum" sz="quarter" idx="5"/>
          </p:nvPr>
        </p:nvSpPr>
        <p:spPr/>
        <p:txBody>
          <a:bodyPr/>
          <a:lstStyle/>
          <a:p>
            <a:pPr>
              <a:defRPr/>
            </a:pPr>
            <a:fld id="{EAD8CED8-EEBB-BF46-A25F-6A3DAD43B35C}" type="slidenum">
              <a:rPr lang="en-US"/>
              <a:pPr>
                <a:defRPr/>
              </a:pPr>
              <a:t>100</a:t>
            </a:fld>
            <a:endParaRPr lang="en-US"/>
          </a:p>
        </p:txBody>
      </p:sp>
      <p:sp>
        <p:nvSpPr>
          <p:cNvPr id="4966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CF66457A-E294-9342-AD4F-687E7C0867E9}" type="slidenum">
              <a:rPr lang="en-US" sz="1200"/>
              <a:pPr algn="r" eaLnBrk="1" hangingPunct="1"/>
              <a:t>100</a:t>
            </a:fld>
            <a:endParaRPr lang="en-US" sz="1200"/>
          </a:p>
        </p:txBody>
      </p:sp>
      <p:sp>
        <p:nvSpPr>
          <p:cNvPr id="2627587"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627588" name="Rectangle 3"/>
          <p:cNvSpPr>
            <a:spLocks noGrp="1" noChangeArrowheads="1"/>
          </p:cNvSpPr>
          <p:nvPr>
            <p:ph type="body" idx="1"/>
          </p:nvPr>
        </p:nvSpPr>
        <p:spPr>
          <a:xfrm>
            <a:off x="914400" y="4343400"/>
            <a:ext cx="5029200" cy="4114800"/>
          </a:xfrm>
        </p:spPr>
        <p:txBody>
          <a:bodyPr/>
          <a:lstStyle/>
          <a:p>
            <a:pPr eaLnBrk="1" hangingPunct="1">
              <a:defRPr/>
            </a:pPr>
            <a:endParaRPr lang="en-US">
              <a:cs typeface="+mn-cs"/>
            </a:endParaRPr>
          </a:p>
          <a:p>
            <a:pPr eaLnBrk="1" hangingPunct="1">
              <a:defRPr/>
            </a:pPr>
            <a:r>
              <a:rPr lang="en-US">
                <a:cs typeface="+mn-cs"/>
              </a:rPr>
              <a:t>We celebrate the death and resurrection of Christ at Easter time.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DC9F9-5A10-BC42-B532-E8B082C21678}" type="slidenum">
              <a:rPr lang="en-US"/>
              <a:pPr>
                <a:defRPr/>
              </a:pPr>
              <a:t>‹#›</a:t>
            </a:fld>
            <a:endParaRPr lang="en-US"/>
          </a:p>
        </p:txBody>
      </p:sp>
    </p:spTree>
    <p:extLst>
      <p:ext uri="{BB962C8B-B14F-4D97-AF65-F5344CB8AC3E}">
        <p14:creationId xmlns:p14="http://schemas.microsoft.com/office/powerpoint/2010/main" val="3647985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B24BC7-858F-574F-A8FA-B27879530B79}" type="slidenum">
              <a:rPr lang="en-US"/>
              <a:pPr>
                <a:defRPr/>
              </a:pPr>
              <a:t>‹#›</a:t>
            </a:fld>
            <a:endParaRPr lang="en-US"/>
          </a:p>
        </p:txBody>
      </p:sp>
    </p:spTree>
    <p:extLst>
      <p:ext uri="{BB962C8B-B14F-4D97-AF65-F5344CB8AC3E}">
        <p14:creationId xmlns:p14="http://schemas.microsoft.com/office/powerpoint/2010/main" val="407118831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56091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914269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0243320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357606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955773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11711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84679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872877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146067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6183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7DBCDE-4ED4-C84C-B637-9B2D46CB22BF}" type="slidenum">
              <a:rPr lang="en-US"/>
              <a:pPr>
                <a:defRPr/>
              </a:pPr>
              <a:t>‹#›</a:t>
            </a:fld>
            <a:endParaRPr lang="en-US"/>
          </a:p>
        </p:txBody>
      </p:sp>
    </p:spTree>
    <p:extLst>
      <p:ext uri="{BB962C8B-B14F-4D97-AF65-F5344CB8AC3E}">
        <p14:creationId xmlns:p14="http://schemas.microsoft.com/office/powerpoint/2010/main" val="30496711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5033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2942686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75934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02130821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70256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35369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47646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3724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4320961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873970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40E99C-BA0C-1847-B874-26FD05F24810}" type="slidenum">
              <a:rPr lang="en-US"/>
              <a:pPr>
                <a:defRPr/>
              </a:pPr>
              <a:t>‹#›</a:t>
            </a:fld>
            <a:endParaRPr lang="en-US"/>
          </a:p>
        </p:txBody>
      </p:sp>
    </p:spTree>
    <p:extLst>
      <p:ext uri="{BB962C8B-B14F-4D97-AF65-F5344CB8AC3E}">
        <p14:creationId xmlns:p14="http://schemas.microsoft.com/office/powerpoint/2010/main" val="24281329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880756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091277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1761713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206685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3683778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5369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14504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744657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018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08326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2FAE04-4154-AA44-A54F-9106B30EC6E8}" type="slidenum">
              <a:rPr lang="en-US"/>
              <a:pPr>
                <a:defRPr/>
              </a:pPr>
              <a:t>‹#›</a:t>
            </a:fld>
            <a:endParaRPr lang="en-US"/>
          </a:p>
        </p:txBody>
      </p:sp>
    </p:spTree>
    <p:extLst>
      <p:ext uri="{BB962C8B-B14F-4D97-AF65-F5344CB8AC3E}">
        <p14:creationId xmlns:p14="http://schemas.microsoft.com/office/powerpoint/2010/main" val="3249857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4990810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179181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28405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6590339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505983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8276565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5092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143766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05674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88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ECCD470-1DD0-DD4E-A7A1-68827F72381E}" type="slidenum">
              <a:rPr lang="en-US"/>
              <a:pPr>
                <a:defRPr/>
              </a:pPr>
              <a:t>‹#›</a:t>
            </a:fld>
            <a:endParaRPr lang="en-US"/>
          </a:p>
        </p:txBody>
      </p:sp>
    </p:spTree>
    <p:extLst>
      <p:ext uri="{BB962C8B-B14F-4D97-AF65-F5344CB8AC3E}">
        <p14:creationId xmlns:p14="http://schemas.microsoft.com/office/powerpoint/2010/main" val="135694817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331920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010071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878880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5014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098293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127345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94478093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94694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272399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9656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131227-CCAD-0444-BF1C-C636DD798584}" type="slidenum">
              <a:rPr lang="en-US"/>
              <a:pPr>
                <a:defRPr/>
              </a:pPr>
              <a:t>‹#›</a:t>
            </a:fld>
            <a:endParaRPr lang="en-US"/>
          </a:p>
        </p:txBody>
      </p:sp>
    </p:spTree>
    <p:extLst>
      <p:ext uri="{BB962C8B-B14F-4D97-AF65-F5344CB8AC3E}">
        <p14:creationId xmlns:p14="http://schemas.microsoft.com/office/powerpoint/2010/main" val="428731559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455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5664263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3065305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98998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548695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Slide Number Placeholder 3"/>
          <p:cNvSpPr>
            <a:spLocks noGrp="1"/>
          </p:cNvSpPr>
          <p:nvPr>
            <p:ph type="sldNum" sz="quarter" idx="10"/>
          </p:nvPr>
        </p:nvSpPr>
        <p:spPr/>
        <p:txBody>
          <a:bodyPr/>
          <a:lstStyle>
            <a:lvl1pPr>
              <a:defRPr/>
            </a:lvl1pPr>
          </a:lstStyle>
          <a:p>
            <a:pPr>
              <a:defRPr/>
            </a:pPr>
            <a:fld id="{CCDF550D-3D18-4847-AEB8-E4827362FD1F}" type="slidenum">
              <a:rPr lang="en-US"/>
              <a:pPr>
                <a:defRPr/>
              </a:pPr>
              <a:t>‹#›</a:t>
            </a:fld>
            <a:endParaRPr lang="en-US"/>
          </a:p>
        </p:txBody>
      </p:sp>
    </p:spTree>
    <p:extLst>
      <p:ext uri="{BB962C8B-B14F-4D97-AF65-F5344CB8AC3E}">
        <p14:creationId xmlns:p14="http://schemas.microsoft.com/office/powerpoint/2010/main" val="2703419849"/>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2E34CE0B-33C4-7D40-A2EE-1FDE9DBBA081}" type="slidenum">
              <a:rPr lang="en-US"/>
              <a:pPr>
                <a:defRPr/>
              </a:pPr>
              <a:t>‹#›</a:t>
            </a:fld>
            <a:endParaRPr lang="en-US"/>
          </a:p>
        </p:txBody>
      </p:sp>
    </p:spTree>
    <p:extLst>
      <p:ext uri="{BB962C8B-B14F-4D97-AF65-F5344CB8AC3E}">
        <p14:creationId xmlns:p14="http://schemas.microsoft.com/office/powerpoint/2010/main" val="3492620327"/>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77CC570E-D55F-F04D-95F6-29DE04A2EB2C}" type="slidenum">
              <a:rPr lang="en-US"/>
              <a:pPr>
                <a:defRPr/>
              </a:pPr>
              <a:t>‹#›</a:t>
            </a:fld>
            <a:endParaRPr lang="en-US"/>
          </a:p>
        </p:txBody>
      </p:sp>
    </p:spTree>
    <p:extLst>
      <p:ext uri="{BB962C8B-B14F-4D97-AF65-F5344CB8AC3E}">
        <p14:creationId xmlns:p14="http://schemas.microsoft.com/office/powerpoint/2010/main" val="282999754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a:spLocks noGrp="1"/>
          </p:cNvSpPr>
          <p:nvPr>
            <p:ph type="sldNum" sz="quarter" idx="10"/>
          </p:nvPr>
        </p:nvSpPr>
        <p:spPr/>
        <p:txBody>
          <a:bodyPr/>
          <a:lstStyle>
            <a:lvl1pPr>
              <a:defRPr/>
            </a:lvl1pPr>
          </a:lstStyle>
          <a:p>
            <a:pPr>
              <a:defRPr/>
            </a:pPr>
            <a:fld id="{19D694EF-56A3-1F48-AC40-FFE33C81E50E}" type="slidenum">
              <a:rPr lang="en-US"/>
              <a:pPr>
                <a:defRPr/>
              </a:pPr>
              <a:t>‹#›</a:t>
            </a:fld>
            <a:endParaRPr lang="en-US"/>
          </a:p>
        </p:txBody>
      </p:sp>
    </p:spTree>
    <p:extLst>
      <p:ext uri="{BB962C8B-B14F-4D97-AF65-F5344CB8AC3E}">
        <p14:creationId xmlns:p14="http://schemas.microsoft.com/office/powerpoint/2010/main" val="295293702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p:cNvSpPr>
            <a:spLocks noGrp="1"/>
          </p:cNvSpPr>
          <p:nvPr>
            <p:ph type="sldNum" sz="quarter" idx="10"/>
          </p:nvPr>
        </p:nvSpPr>
        <p:spPr/>
        <p:txBody>
          <a:bodyPr/>
          <a:lstStyle>
            <a:lvl1pPr>
              <a:defRPr/>
            </a:lvl1pPr>
          </a:lstStyle>
          <a:p>
            <a:pPr>
              <a:defRPr/>
            </a:pPr>
            <a:fld id="{51AE6291-620C-4141-8128-DDA9ECD859D6}" type="slidenum">
              <a:rPr lang="en-US"/>
              <a:pPr>
                <a:defRPr/>
              </a:pPr>
              <a:t>‹#›</a:t>
            </a:fld>
            <a:endParaRPr lang="en-US"/>
          </a:p>
        </p:txBody>
      </p:sp>
    </p:spTree>
    <p:extLst>
      <p:ext uri="{BB962C8B-B14F-4D97-AF65-F5344CB8AC3E}">
        <p14:creationId xmlns:p14="http://schemas.microsoft.com/office/powerpoint/2010/main" val="396653071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039E7-9D40-8B4E-8B89-7F136CAC26F9}" type="slidenum">
              <a:rPr lang="en-US"/>
              <a:pPr>
                <a:defRPr/>
              </a:pPr>
              <a:t>‹#›</a:t>
            </a:fld>
            <a:endParaRPr lang="en-US"/>
          </a:p>
        </p:txBody>
      </p:sp>
    </p:spTree>
    <p:extLst>
      <p:ext uri="{BB962C8B-B14F-4D97-AF65-F5344CB8AC3E}">
        <p14:creationId xmlns:p14="http://schemas.microsoft.com/office/powerpoint/2010/main" val="272282437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3"/>
          <p:cNvSpPr>
            <a:spLocks noGrp="1"/>
          </p:cNvSpPr>
          <p:nvPr>
            <p:ph type="sldNum" sz="quarter" idx="10"/>
          </p:nvPr>
        </p:nvSpPr>
        <p:spPr/>
        <p:txBody>
          <a:bodyPr/>
          <a:lstStyle>
            <a:lvl1pPr>
              <a:defRPr/>
            </a:lvl1pPr>
          </a:lstStyle>
          <a:p>
            <a:pPr>
              <a:defRPr/>
            </a:pPr>
            <a:fld id="{C98EA18F-4FB3-174D-823C-5B07B26E8827}" type="slidenum">
              <a:rPr lang="en-US"/>
              <a:pPr>
                <a:defRPr/>
              </a:pPr>
              <a:t>‹#›</a:t>
            </a:fld>
            <a:endParaRPr lang="en-US"/>
          </a:p>
        </p:txBody>
      </p:sp>
    </p:spTree>
    <p:extLst>
      <p:ext uri="{BB962C8B-B14F-4D97-AF65-F5344CB8AC3E}">
        <p14:creationId xmlns:p14="http://schemas.microsoft.com/office/powerpoint/2010/main" val="1877870338"/>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p:cNvSpPr>
            <a:spLocks noGrp="1"/>
          </p:cNvSpPr>
          <p:nvPr>
            <p:ph type="sldNum" sz="quarter" idx="10"/>
          </p:nvPr>
        </p:nvSpPr>
        <p:spPr/>
        <p:txBody>
          <a:bodyPr/>
          <a:lstStyle>
            <a:lvl1pPr>
              <a:defRPr/>
            </a:lvl1pPr>
          </a:lstStyle>
          <a:p>
            <a:pPr>
              <a:defRPr/>
            </a:pPr>
            <a:fld id="{3F738F70-368E-AD40-90F3-0070E7D4A8FC}" type="slidenum">
              <a:rPr lang="en-US"/>
              <a:pPr>
                <a:defRPr/>
              </a:pPr>
              <a:t>‹#›</a:t>
            </a:fld>
            <a:endParaRPr lang="en-US"/>
          </a:p>
        </p:txBody>
      </p:sp>
    </p:spTree>
    <p:extLst>
      <p:ext uri="{BB962C8B-B14F-4D97-AF65-F5344CB8AC3E}">
        <p14:creationId xmlns:p14="http://schemas.microsoft.com/office/powerpoint/2010/main" val="803293641"/>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E5FA7FCF-FB0D-4243-8703-C7C8F1F77E91}" type="slidenum">
              <a:rPr lang="en-US"/>
              <a:pPr>
                <a:defRPr/>
              </a:pPr>
              <a:t>‹#›</a:t>
            </a:fld>
            <a:endParaRPr lang="en-US"/>
          </a:p>
        </p:txBody>
      </p:sp>
    </p:spTree>
    <p:extLst>
      <p:ext uri="{BB962C8B-B14F-4D97-AF65-F5344CB8AC3E}">
        <p14:creationId xmlns:p14="http://schemas.microsoft.com/office/powerpoint/2010/main" val="3128503726"/>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3"/>
          <p:cNvSpPr>
            <a:spLocks noGrp="1"/>
          </p:cNvSpPr>
          <p:nvPr>
            <p:ph type="sldNum" sz="quarter" idx="10"/>
          </p:nvPr>
        </p:nvSpPr>
        <p:spPr/>
        <p:txBody>
          <a:bodyPr/>
          <a:lstStyle>
            <a:lvl1pPr>
              <a:defRPr/>
            </a:lvl1pPr>
          </a:lstStyle>
          <a:p>
            <a:pPr>
              <a:defRPr/>
            </a:pPr>
            <a:fld id="{60A6C9D5-2DAC-154F-89E1-FF398774CAF1}" type="slidenum">
              <a:rPr lang="en-US"/>
              <a:pPr>
                <a:defRPr/>
              </a:pPr>
              <a:t>‹#›</a:t>
            </a:fld>
            <a:endParaRPr lang="en-US"/>
          </a:p>
        </p:txBody>
      </p:sp>
    </p:spTree>
    <p:extLst>
      <p:ext uri="{BB962C8B-B14F-4D97-AF65-F5344CB8AC3E}">
        <p14:creationId xmlns:p14="http://schemas.microsoft.com/office/powerpoint/2010/main" val="2609690600"/>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72436EBD-D85C-574C-83FE-802E86E0B3E2}" type="slidenum">
              <a:rPr lang="en-US"/>
              <a:pPr>
                <a:defRPr/>
              </a:pPr>
              <a:t>‹#›</a:t>
            </a:fld>
            <a:endParaRPr lang="en-US"/>
          </a:p>
        </p:txBody>
      </p:sp>
    </p:spTree>
    <p:extLst>
      <p:ext uri="{BB962C8B-B14F-4D97-AF65-F5344CB8AC3E}">
        <p14:creationId xmlns:p14="http://schemas.microsoft.com/office/powerpoint/2010/main" val="239246166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pPr>
              <a:defRPr/>
            </a:pPr>
            <a:fld id="{7FC42E77-EA03-134A-B921-FF9044C686B2}" type="slidenum">
              <a:rPr lang="en-US"/>
              <a:pPr>
                <a:defRPr/>
              </a:pPr>
              <a:t>‹#›</a:t>
            </a:fld>
            <a:endParaRPr lang="en-US"/>
          </a:p>
        </p:txBody>
      </p:sp>
    </p:spTree>
    <p:extLst>
      <p:ext uri="{BB962C8B-B14F-4D97-AF65-F5344CB8AC3E}">
        <p14:creationId xmlns:p14="http://schemas.microsoft.com/office/powerpoint/2010/main" val="33702093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06197264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04684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9400831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986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8337477-85B3-AC47-8DB0-3B6137EA7750}" type="slidenum">
              <a:rPr lang="en-US"/>
              <a:pPr>
                <a:defRPr/>
              </a:pPr>
              <a:t>‹#›</a:t>
            </a:fld>
            <a:endParaRPr lang="en-US"/>
          </a:p>
        </p:txBody>
      </p:sp>
    </p:spTree>
    <p:extLst>
      <p:ext uri="{BB962C8B-B14F-4D97-AF65-F5344CB8AC3E}">
        <p14:creationId xmlns:p14="http://schemas.microsoft.com/office/powerpoint/2010/main" val="27858276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3586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401110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7650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8396316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745798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95647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972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3167452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2721548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83898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DB685EC-0053-F942-9F80-0666D99CEF65}" type="slidenum">
              <a:rPr lang="en-US"/>
              <a:pPr>
                <a:defRPr/>
              </a:pPr>
              <a:t>‹#›</a:t>
            </a:fld>
            <a:endParaRPr lang="en-US"/>
          </a:p>
        </p:txBody>
      </p:sp>
    </p:spTree>
    <p:extLst>
      <p:ext uri="{BB962C8B-B14F-4D97-AF65-F5344CB8AC3E}">
        <p14:creationId xmlns:p14="http://schemas.microsoft.com/office/powerpoint/2010/main" val="39446592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06805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671493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444776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52906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06365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1247808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972016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759362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9202673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0468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948C80-6B9D-3546-84DC-74F8805B0182}" type="slidenum">
              <a:rPr lang="en-US"/>
              <a:pPr>
                <a:defRPr/>
              </a:pPr>
              <a:t>‹#›</a:t>
            </a:fld>
            <a:endParaRPr lang="en-US"/>
          </a:p>
        </p:txBody>
      </p:sp>
    </p:spTree>
    <p:extLst>
      <p:ext uri="{BB962C8B-B14F-4D97-AF65-F5344CB8AC3E}">
        <p14:creationId xmlns:p14="http://schemas.microsoft.com/office/powerpoint/2010/main" val="284201886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7287746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7914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280675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335724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960701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144376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68448052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719789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99255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30422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E0672F5-0AF3-A949-83A0-EE19A6C71121}" type="slidenum">
              <a:rPr lang="en-US"/>
              <a:pPr>
                <a:defRPr/>
              </a:pPr>
              <a:t>‹#›</a:t>
            </a:fld>
            <a:endParaRPr lang="en-US"/>
          </a:p>
        </p:txBody>
      </p:sp>
    </p:spTree>
    <p:extLst>
      <p:ext uri="{BB962C8B-B14F-4D97-AF65-F5344CB8AC3E}">
        <p14:creationId xmlns:p14="http://schemas.microsoft.com/office/powerpoint/2010/main" val="2691114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08EA37-DFA4-5442-9CAA-AC6AF4C5A51A}" type="slidenum">
              <a:rPr lang="en-US"/>
              <a:pPr>
                <a:defRPr/>
              </a:pPr>
              <a:t>‹#›</a:t>
            </a:fld>
            <a:endParaRPr lang="en-US"/>
          </a:p>
        </p:txBody>
      </p:sp>
    </p:spTree>
    <p:extLst>
      <p:ext uri="{BB962C8B-B14F-4D97-AF65-F5344CB8AC3E}">
        <p14:creationId xmlns:p14="http://schemas.microsoft.com/office/powerpoint/2010/main" val="202516143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001136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40438745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13594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1977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2409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04677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385499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6712955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273377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28940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3FB9D8-F2BF-8E4F-8E5F-7CE3A4C6BDA6}" type="slidenum">
              <a:rPr lang="en-US"/>
              <a:pPr>
                <a:defRPr/>
              </a:pPr>
              <a:t>‹#›</a:t>
            </a:fld>
            <a:endParaRPr lang="en-US"/>
          </a:p>
        </p:txBody>
      </p:sp>
    </p:spTree>
    <p:extLst>
      <p:ext uri="{BB962C8B-B14F-4D97-AF65-F5344CB8AC3E}">
        <p14:creationId xmlns:p14="http://schemas.microsoft.com/office/powerpoint/2010/main" val="142248070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17450065"/>
      </p:ext>
    </p:extLst>
  </p:cSld>
  <p:clrMapOvr>
    <a:masterClrMapping/>
  </p:clrMapOvr>
  <p:transition>
    <p:fade/>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71535"/>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881954000"/>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399710"/>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22032777"/>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5862945"/>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292798"/>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0773961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636205"/>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367339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AB1DE0-E03F-1842-996C-90E7233A0EB5}" type="slidenum">
              <a:rPr lang="en-US"/>
              <a:pPr>
                <a:defRPr/>
              </a:pPr>
              <a:t>‹#›</a:t>
            </a:fld>
            <a:endParaRPr lang="en-US"/>
          </a:p>
        </p:txBody>
      </p:sp>
    </p:spTree>
    <p:extLst>
      <p:ext uri="{BB962C8B-B14F-4D97-AF65-F5344CB8AC3E}">
        <p14:creationId xmlns:p14="http://schemas.microsoft.com/office/powerpoint/2010/main" val="346033820"/>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057889"/>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A20E00-2FEC-4D4F-925B-AF6CBD222864}" type="slidenum">
              <a:rPr lang="en-US"/>
              <a:pPr>
                <a:defRPr/>
              </a:pPr>
              <a:t>‹#›</a:t>
            </a:fld>
            <a:endParaRPr lang="en-US"/>
          </a:p>
        </p:txBody>
      </p:sp>
    </p:spTree>
    <p:extLst>
      <p:ext uri="{BB962C8B-B14F-4D97-AF65-F5344CB8AC3E}">
        <p14:creationId xmlns:p14="http://schemas.microsoft.com/office/powerpoint/2010/main" val="46521009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9B5066-6A26-1843-B320-0AB989A06CB0}" type="slidenum">
              <a:rPr lang="en-US"/>
              <a:pPr>
                <a:defRPr/>
              </a:pPr>
              <a:t>‹#›</a:t>
            </a:fld>
            <a:endParaRPr lang="en-US"/>
          </a:p>
        </p:txBody>
      </p:sp>
    </p:spTree>
    <p:extLst>
      <p:ext uri="{BB962C8B-B14F-4D97-AF65-F5344CB8AC3E}">
        <p14:creationId xmlns:p14="http://schemas.microsoft.com/office/powerpoint/2010/main" val="10581892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38D301-8A39-B243-AF3A-1A37030E26A5}" type="slidenum">
              <a:rPr lang="en-US"/>
              <a:pPr>
                <a:defRPr/>
              </a:pPr>
              <a:t>‹#›</a:t>
            </a:fld>
            <a:endParaRPr lang="en-US"/>
          </a:p>
        </p:txBody>
      </p:sp>
    </p:spTree>
    <p:extLst>
      <p:ext uri="{BB962C8B-B14F-4D97-AF65-F5344CB8AC3E}">
        <p14:creationId xmlns:p14="http://schemas.microsoft.com/office/powerpoint/2010/main" val="198369482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7B1BF2-BD13-FF4B-8891-84324CA9971C}" type="slidenum">
              <a:rPr lang="en-US"/>
              <a:pPr>
                <a:defRPr/>
              </a:pPr>
              <a:t>‹#›</a:t>
            </a:fld>
            <a:endParaRPr lang="en-US"/>
          </a:p>
        </p:txBody>
      </p:sp>
    </p:spTree>
    <p:extLst>
      <p:ext uri="{BB962C8B-B14F-4D97-AF65-F5344CB8AC3E}">
        <p14:creationId xmlns:p14="http://schemas.microsoft.com/office/powerpoint/2010/main" val="172569840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0D7449B-19F6-B341-B0A5-7CF2B7FC4EFE}" type="slidenum">
              <a:rPr lang="en-US"/>
              <a:pPr>
                <a:defRPr/>
              </a:pPr>
              <a:t>‹#›</a:t>
            </a:fld>
            <a:endParaRPr lang="en-US"/>
          </a:p>
        </p:txBody>
      </p:sp>
    </p:spTree>
    <p:extLst>
      <p:ext uri="{BB962C8B-B14F-4D97-AF65-F5344CB8AC3E}">
        <p14:creationId xmlns:p14="http://schemas.microsoft.com/office/powerpoint/2010/main" val="39892492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4812D4D-B186-D447-8623-C84C640579A4}" type="slidenum">
              <a:rPr lang="en-US"/>
              <a:pPr>
                <a:defRPr/>
              </a:pPr>
              <a:t>‹#›</a:t>
            </a:fld>
            <a:endParaRPr lang="en-US"/>
          </a:p>
        </p:txBody>
      </p:sp>
    </p:spTree>
    <p:extLst>
      <p:ext uri="{BB962C8B-B14F-4D97-AF65-F5344CB8AC3E}">
        <p14:creationId xmlns:p14="http://schemas.microsoft.com/office/powerpoint/2010/main" val="38822468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8C30717-157B-B446-8DB1-070FD9A5A383}" type="slidenum">
              <a:rPr lang="en-US"/>
              <a:pPr>
                <a:defRPr/>
              </a:pPr>
              <a:t>‹#›</a:t>
            </a:fld>
            <a:endParaRPr lang="en-US"/>
          </a:p>
        </p:txBody>
      </p:sp>
    </p:spTree>
    <p:extLst>
      <p:ext uri="{BB962C8B-B14F-4D97-AF65-F5344CB8AC3E}">
        <p14:creationId xmlns:p14="http://schemas.microsoft.com/office/powerpoint/2010/main" val="69593088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FE3742-EFBA-9742-94DA-D39BDEA93D5F}" type="slidenum">
              <a:rPr lang="en-US"/>
              <a:pPr>
                <a:defRPr/>
              </a:pPr>
              <a:t>‹#›</a:t>
            </a:fld>
            <a:endParaRPr lang="en-US"/>
          </a:p>
        </p:txBody>
      </p:sp>
    </p:spTree>
    <p:extLst>
      <p:ext uri="{BB962C8B-B14F-4D97-AF65-F5344CB8AC3E}">
        <p14:creationId xmlns:p14="http://schemas.microsoft.com/office/powerpoint/2010/main" val="378212843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48EEE8-D6B0-294C-B923-F1EDD5977B2E}" type="slidenum">
              <a:rPr lang="en-US"/>
              <a:pPr>
                <a:defRPr/>
              </a:pPr>
              <a:t>‹#›</a:t>
            </a:fld>
            <a:endParaRPr lang="en-US"/>
          </a:p>
        </p:txBody>
      </p:sp>
    </p:spTree>
    <p:extLst>
      <p:ext uri="{BB962C8B-B14F-4D97-AF65-F5344CB8AC3E}">
        <p14:creationId xmlns:p14="http://schemas.microsoft.com/office/powerpoint/2010/main" val="29959499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179061034"/>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7C882-9C66-9E43-99C0-EE2C64D14C87}" type="slidenum">
              <a:rPr lang="en-US"/>
              <a:pPr>
                <a:defRPr/>
              </a:pPr>
              <a:t>‹#›</a:t>
            </a:fld>
            <a:endParaRPr lang="en-US"/>
          </a:p>
        </p:txBody>
      </p:sp>
    </p:spTree>
    <p:extLst>
      <p:ext uri="{BB962C8B-B14F-4D97-AF65-F5344CB8AC3E}">
        <p14:creationId xmlns:p14="http://schemas.microsoft.com/office/powerpoint/2010/main" val="13192643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F489BE-A154-4A48-AF47-83CA1330F80A}" type="slidenum">
              <a:rPr lang="en-US"/>
              <a:pPr>
                <a:defRPr/>
              </a:pPr>
              <a:t>‹#›</a:t>
            </a:fld>
            <a:endParaRPr lang="en-US"/>
          </a:p>
        </p:txBody>
      </p:sp>
    </p:spTree>
    <p:extLst>
      <p:ext uri="{BB962C8B-B14F-4D97-AF65-F5344CB8AC3E}">
        <p14:creationId xmlns:p14="http://schemas.microsoft.com/office/powerpoint/2010/main" val="341530775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ADCABB-4B92-EF46-9537-2A7131D461F9}" type="slidenum">
              <a:rPr lang="en-US"/>
              <a:pPr>
                <a:defRPr/>
              </a:pPr>
              <a:t>‹#›</a:t>
            </a:fld>
            <a:endParaRPr lang="en-US"/>
          </a:p>
        </p:txBody>
      </p:sp>
    </p:spTree>
    <p:extLst>
      <p:ext uri="{BB962C8B-B14F-4D97-AF65-F5344CB8AC3E}">
        <p14:creationId xmlns:p14="http://schemas.microsoft.com/office/powerpoint/2010/main" val="33102425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FB47A6-0FC4-0043-A996-A68B13706BBC}" type="slidenum">
              <a:rPr lang="en-US"/>
              <a:pPr>
                <a:defRPr/>
              </a:pPr>
              <a:t>‹#›</a:t>
            </a:fld>
            <a:endParaRPr lang="en-US"/>
          </a:p>
        </p:txBody>
      </p:sp>
    </p:spTree>
    <p:extLst>
      <p:ext uri="{BB962C8B-B14F-4D97-AF65-F5344CB8AC3E}">
        <p14:creationId xmlns:p14="http://schemas.microsoft.com/office/powerpoint/2010/main" val="148365650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330E58-920D-2F42-98C6-5B13F8C63DBF}" type="slidenum">
              <a:rPr lang="en-US"/>
              <a:pPr>
                <a:defRPr/>
              </a:pPr>
              <a:t>‹#›</a:t>
            </a:fld>
            <a:endParaRPr lang="en-US"/>
          </a:p>
        </p:txBody>
      </p:sp>
    </p:spTree>
    <p:extLst>
      <p:ext uri="{BB962C8B-B14F-4D97-AF65-F5344CB8AC3E}">
        <p14:creationId xmlns:p14="http://schemas.microsoft.com/office/powerpoint/2010/main" val="31919897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F362AF-D820-E84B-A624-6FCBEC3427B0}" type="slidenum">
              <a:rPr lang="en-US"/>
              <a:pPr>
                <a:defRPr/>
              </a:pPr>
              <a:t>‹#›</a:t>
            </a:fld>
            <a:endParaRPr lang="en-US"/>
          </a:p>
        </p:txBody>
      </p:sp>
    </p:spTree>
    <p:extLst>
      <p:ext uri="{BB962C8B-B14F-4D97-AF65-F5344CB8AC3E}">
        <p14:creationId xmlns:p14="http://schemas.microsoft.com/office/powerpoint/2010/main" val="21921858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F02BB2-3455-A54E-A1A7-DD6A455AAD30}" type="slidenum">
              <a:rPr lang="en-US"/>
              <a:pPr>
                <a:defRPr/>
              </a:pPr>
              <a:t>‹#›</a:t>
            </a:fld>
            <a:endParaRPr lang="en-US"/>
          </a:p>
        </p:txBody>
      </p:sp>
    </p:spTree>
    <p:extLst>
      <p:ext uri="{BB962C8B-B14F-4D97-AF65-F5344CB8AC3E}">
        <p14:creationId xmlns:p14="http://schemas.microsoft.com/office/powerpoint/2010/main" val="250676944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80E6F2-17F3-7F46-A4C2-4F0588CC9842}" type="slidenum">
              <a:rPr lang="en-US"/>
              <a:pPr>
                <a:defRPr/>
              </a:pPr>
              <a:t>‹#›</a:t>
            </a:fld>
            <a:endParaRPr lang="en-US"/>
          </a:p>
        </p:txBody>
      </p:sp>
    </p:spTree>
    <p:extLst>
      <p:ext uri="{BB962C8B-B14F-4D97-AF65-F5344CB8AC3E}">
        <p14:creationId xmlns:p14="http://schemas.microsoft.com/office/powerpoint/2010/main" val="896189061"/>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2BFA73-522E-5348-BFE6-117F33DEF36C}" type="slidenum">
              <a:rPr lang="en-US"/>
              <a:pPr>
                <a:defRPr/>
              </a:pPr>
              <a:t>‹#›</a:t>
            </a:fld>
            <a:endParaRPr lang="en-US"/>
          </a:p>
        </p:txBody>
      </p:sp>
    </p:spTree>
    <p:extLst>
      <p:ext uri="{BB962C8B-B14F-4D97-AF65-F5344CB8AC3E}">
        <p14:creationId xmlns:p14="http://schemas.microsoft.com/office/powerpoint/2010/main" val="392755737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BDFED7-DCFB-AC4F-BFB5-8C85D073183B}" type="slidenum">
              <a:rPr lang="en-US"/>
              <a:pPr>
                <a:defRPr/>
              </a:pPr>
              <a:t>‹#›</a:t>
            </a:fld>
            <a:endParaRPr lang="en-US"/>
          </a:p>
        </p:txBody>
      </p:sp>
    </p:spTree>
    <p:extLst>
      <p:ext uri="{BB962C8B-B14F-4D97-AF65-F5344CB8AC3E}">
        <p14:creationId xmlns:p14="http://schemas.microsoft.com/office/powerpoint/2010/main" val="793653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469698"/>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5AA32B-1439-0A4F-A143-6DCFC291AA23}" type="slidenum">
              <a:rPr lang="en-US"/>
              <a:pPr>
                <a:defRPr/>
              </a:pPr>
              <a:t>‹#›</a:t>
            </a:fld>
            <a:endParaRPr lang="en-US"/>
          </a:p>
        </p:txBody>
      </p:sp>
    </p:spTree>
    <p:extLst>
      <p:ext uri="{BB962C8B-B14F-4D97-AF65-F5344CB8AC3E}">
        <p14:creationId xmlns:p14="http://schemas.microsoft.com/office/powerpoint/2010/main" val="83989891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8C4E3E-5F03-DF4E-8CB2-3A897F823784}" type="slidenum">
              <a:rPr lang="en-US"/>
              <a:pPr>
                <a:defRPr/>
              </a:pPr>
              <a:t>‹#›</a:t>
            </a:fld>
            <a:endParaRPr lang="en-US"/>
          </a:p>
        </p:txBody>
      </p:sp>
    </p:spTree>
    <p:extLst>
      <p:ext uri="{BB962C8B-B14F-4D97-AF65-F5344CB8AC3E}">
        <p14:creationId xmlns:p14="http://schemas.microsoft.com/office/powerpoint/2010/main" val="21867574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99ABA5-08A1-5143-8054-32A46ED7EFBB}" type="slidenum">
              <a:rPr lang="en-US"/>
              <a:pPr>
                <a:defRPr/>
              </a:pPr>
              <a:t>‹#›</a:t>
            </a:fld>
            <a:endParaRPr lang="en-US"/>
          </a:p>
        </p:txBody>
      </p:sp>
    </p:spTree>
    <p:extLst>
      <p:ext uri="{BB962C8B-B14F-4D97-AF65-F5344CB8AC3E}">
        <p14:creationId xmlns:p14="http://schemas.microsoft.com/office/powerpoint/2010/main" val="333315472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EE8EC9-2B61-3B49-8300-D5BEE5793D22}" type="slidenum">
              <a:rPr lang="en-US"/>
              <a:pPr>
                <a:defRPr/>
              </a:pPr>
              <a:t>‹#›</a:t>
            </a:fld>
            <a:endParaRPr lang="en-US"/>
          </a:p>
        </p:txBody>
      </p:sp>
    </p:spTree>
    <p:extLst>
      <p:ext uri="{BB962C8B-B14F-4D97-AF65-F5344CB8AC3E}">
        <p14:creationId xmlns:p14="http://schemas.microsoft.com/office/powerpoint/2010/main" val="23005193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6F7727-FF7C-3040-86CE-DB296BEF11C2}" type="slidenum">
              <a:rPr lang="en-US"/>
              <a:pPr>
                <a:defRPr/>
              </a:pPr>
              <a:t>‹#›</a:t>
            </a:fld>
            <a:endParaRPr lang="en-US"/>
          </a:p>
        </p:txBody>
      </p:sp>
    </p:spTree>
    <p:extLst>
      <p:ext uri="{BB962C8B-B14F-4D97-AF65-F5344CB8AC3E}">
        <p14:creationId xmlns:p14="http://schemas.microsoft.com/office/powerpoint/2010/main" val="13574427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4E270E-F871-C44E-9D4B-6B5910926114}" type="slidenum">
              <a:rPr lang="en-US"/>
              <a:pPr>
                <a:defRPr/>
              </a:pPr>
              <a:t>‹#›</a:t>
            </a:fld>
            <a:endParaRPr lang="en-US"/>
          </a:p>
        </p:txBody>
      </p:sp>
    </p:spTree>
    <p:extLst>
      <p:ext uri="{BB962C8B-B14F-4D97-AF65-F5344CB8AC3E}">
        <p14:creationId xmlns:p14="http://schemas.microsoft.com/office/powerpoint/2010/main" val="64201724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FBECDA-1E71-014B-8869-88D062E21E55}" type="slidenum">
              <a:rPr lang="en-US"/>
              <a:pPr>
                <a:defRPr/>
              </a:pPr>
              <a:t>‹#›</a:t>
            </a:fld>
            <a:endParaRPr lang="en-US"/>
          </a:p>
        </p:txBody>
      </p:sp>
    </p:spTree>
    <p:extLst>
      <p:ext uri="{BB962C8B-B14F-4D97-AF65-F5344CB8AC3E}">
        <p14:creationId xmlns:p14="http://schemas.microsoft.com/office/powerpoint/2010/main" val="12689834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377D6F-A41D-0C42-9DA1-028483312BEC}" type="slidenum">
              <a:rPr lang="en-US"/>
              <a:pPr>
                <a:defRPr/>
              </a:pPr>
              <a:t>‹#›</a:t>
            </a:fld>
            <a:endParaRPr lang="en-US"/>
          </a:p>
        </p:txBody>
      </p:sp>
    </p:spTree>
    <p:extLst>
      <p:ext uri="{BB962C8B-B14F-4D97-AF65-F5344CB8AC3E}">
        <p14:creationId xmlns:p14="http://schemas.microsoft.com/office/powerpoint/2010/main" val="224430122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DE2F115-C0BB-624F-8B41-4BB051BB8FAC}" type="slidenum">
              <a:rPr lang="en-US"/>
              <a:pPr>
                <a:defRPr/>
              </a:pPr>
              <a:t>‹#›</a:t>
            </a:fld>
            <a:endParaRPr lang="en-US"/>
          </a:p>
        </p:txBody>
      </p:sp>
    </p:spTree>
    <p:extLst>
      <p:ext uri="{BB962C8B-B14F-4D97-AF65-F5344CB8AC3E}">
        <p14:creationId xmlns:p14="http://schemas.microsoft.com/office/powerpoint/2010/main" val="150148555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090863-FF5B-A944-8411-16BFAF41BCFA}" type="slidenum">
              <a:rPr lang="en-US"/>
              <a:pPr>
                <a:defRPr/>
              </a:pPr>
              <a:t>‹#›</a:t>
            </a:fld>
            <a:endParaRPr lang="en-US"/>
          </a:p>
        </p:txBody>
      </p:sp>
    </p:spTree>
    <p:extLst>
      <p:ext uri="{BB962C8B-B14F-4D97-AF65-F5344CB8AC3E}">
        <p14:creationId xmlns:p14="http://schemas.microsoft.com/office/powerpoint/2010/main" val="41668934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028911907"/>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204DED-38A9-AF4F-A8D5-21EE8CEE8857}" type="slidenum">
              <a:rPr lang="en-US"/>
              <a:pPr>
                <a:defRPr/>
              </a:pPr>
              <a:t>‹#›</a:t>
            </a:fld>
            <a:endParaRPr lang="en-US"/>
          </a:p>
        </p:txBody>
      </p:sp>
    </p:spTree>
    <p:extLst>
      <p:ext uri="{BB962C8B-B14F-4D97-AF65-F5344CB8AC3E}">
        <p14:creationId xmlns:p14="http://schemas.microsoft.com/office/powerpoint/2010/main" val="355318966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354E2CD-DF57-3842-8F8D-2078DDBB3DCB}" type="slidenum">
              <a:rPr lang="en-US"/>
              <a:pPr>
                <a:defRPr/>
              </a:pPr>
              <a:t>‹#›</a:t>
            </a:fld>
            <a:endParaRPr lang="en-US"/>
          </a:p>
        </p:txBody>
      </p:sp>
    </p:spTree>
    <p:extLst>
      <p:ext uri="{BB962C8B-B14F-4D97-AF65-F5344CB8AC3E}">
        <p14:creationId xmlns:p14="http://schemas.microsoft.com/office/powerpoint/2010/main" val="62345591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1E9F03-FE83-3449-8709-73C161D19683}" type="slidenum">
              <a:rPr lang="en-US"/>
              <a:pPr>
                <a:defRPr/>
              </a:pPr>
              <a:t>‹#›</a:t>
            </a:fld>
            <a:endParaRPr lang="en-US"/>
          </a:p>
        </p:txBody>
      </p:sp>
    </p:spTree>
    <p:extLst>
      <p:ext uri="{BB962C8B-B14F-4D97-AF65-F5344CB8AC3E}">
        <p14:creationId xmlns:p14="http://schemas.microsoft.com/office/powerpoint/2010/main" val="30447445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998F71-83F2-8C4F-9BB9-CD0BCB6BD397}" type="slidenum">
              <a:rPr lang="en-US"/>
              <a:pPr>
                <a:defRPr/>
              </a:pPr>
              <a:t>‹#›</a:t>
            </a:fld>
            <a:endParaRPr lang="en-US"/>
          </a:p>
        </p:txBody>
      </p:sp>
    </p:spTree>
    <p:extLst>
      <p:ext uri="{BB962C8B-B14F-4D97-AF65-F5344CB8AC3E}">
        <p14:creationId xmlns:p14="http://schemas.microsoft.com/office/powerpoint/2010/main" val="147194748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F82AAF-2A5E-3A42-BD58-0B839C340970}" type="slidenum">
              <a:rPr lang="en-US"/>
              <a:pPr>
                <a:defRPr/>
              </a:pPr>
              <a:t>‹#›</a:t>
            </a:fld>
            <a:endParaRPr lang="en-US"/>
          </a:p>
        </p:txBody>
      </p:sp>
    </p:spTree>
    <p:extLst>
      <p:ext uri="{BB962C8B-B14F-4D97-AF65-F5344CB8AC3E}">
        <p14:creationId xmlns:p14="http://schemas.microsoft.com/office/powerpoint/2010/main" val="143824171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FFC2B97-B16B-F349-B1B8-51C841BFFAA1}" type="slidenum">
              <a:rPr lang="en-US"/>
              <a:pPr>
                <a:defRPr/>
              </a:pPr>
              <a:t>‹#›</a:t>
            </a:fld>
            <a:endParaRPr lang="en-US"/>
          </a:p>
        </p:txBody>
      </p:sp>
    </p:spTree>
    <p:extLst>
      <p:ext uri="{BB962C8B-B14F-4D97-AF65-F5344CB8AC3E}">
        <p14:creationId xmlns:p14="http://schemas.microsoft.com/office/powerpoint/2010/main" val="7147831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673C25-1252-F643-ACB1-047BDEFD5862}" type="slidenum">
              <a:rPr lang="en-US"/>
              <a:pPr>
                <a:defRPr/>
              </a:pPr>
              <a:t>‹#›</a:t>
            </a:fld>
            <a:endParaRPr lang="en-US"/>
          </a:p>
        </p:txBody>
      </p:sp>
    </p:spTree>
    <p:extLst>
      <p:ext uri="{BB962C8B-B14F-4D97-AF65-F5344CB8AC3E}">
        <p14:creationId xmlns:p14="http://schemas.microsoft.com/office/powerpoint/2010/main" val="30194678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81733D-1ED8-0940-8765-6092141561C7}" type="slidenum">
              <a:rPr lang="en-US"/>
              <a:pPr>
                <a:defRPr/>
              </a:pPr>
              <a:t>‹#›</a:t>
            </a:fld>
            <a:endParaRPr lang="en-US"/>
          </a:p>
        </p:txBody>
      </p:sp>
    </p:spTree>
    <p:extLst>
      <p:ext uri="{BB962C8B-B14F-4D97-AF65-F5344CB8AC3E}">
        <p14:creationId xmlns:p14="http://schemas.microsoft.com/office/powerpoint/2010/main" val="216576209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F7A7990-835A-344E-B638-9A0A884FE7BC}" type="slidenum">
              <a:rPr lang="en-US"/>
              <a:pPr>
                <a:defRPr/>
              </a:pPr>
              <a:t>‹#›</a:t>
            </a:fld>
            <a:endParaRPr lang="en-US"/>
          </a:p>
        </p:txBody>
      </p:sp>
    </p:spTree>
    <p:extLst>
      <p:ext uri="{BB962C8B-B14F-4D97-AF65-F5344CB8AC3E}">
        <p14:creationId xmlns:p14="http://schemas.microsoft.com/office/powerpoint/2010/main" val="1780651764"/>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E35E38-1BDF-534A-8544-171096E25F61}" type="slidenum">
              <a:rPr lang="en-US"/>
              <a:pPr>
                <a:defRPr/>
              </a:pPr>
              <a:t>‹#›</a:t>
            </a:fld>
            <a:endParaRPr lang="en-US"/>
          </a:p>
        </p:txBody>
      </p:sp>
    </p:spTree>
    <p:extLst>
      <p:ext uri="{BB962C8B-B14F-4D97-AF65-F5344CB8AC3E}">
        <p14:creationId xmlns:p14="http://schemas.microsoft.com/office/powerpoint/2010/main" val="8364997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7023588"/>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3B1B123-D58A-B44C-99D0-CBD93C72E2A9}" type="slidenum">
              <a:rPr lang="en-US"/>
              <a:pPr>
                <a:defRPr/>
              </a:pPr>
              <a:t>‹#›</a:t>
            </a:fld>
            <a:endParaRPr lang="en-US"/>
          </a:p>
        </p:txBody>
      </p:sp>
    </p:spTree>
    <p:extLst>
      <p:ext uri="{BB962C8B-B14F-4D97-AF65-F5344CB8AC3E}">
        <p14:creationId xmlns:p14="http://schemas.microsoft.com/office/powerpoint/2010/main" val="340408938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ADF375-7D57-D74A-B65E-E2082AFC3C94}" type="slidenum">
              <a:rPr lang="en-US"/>
              <a:pPr>
                <a:defRPr/>
              </a:pPr>
              <a:t>‹#›</a:t>
            </a:fld>
            <a:endParaRPr lang="en-US"/>
          </a:p>
        </p:txBody>
      </p:sp>
    </p:spTree>
    <p:extLst>
      <p:ext uri="{BB962C8B-B14F-4D97-AF65-F5344CB8AC3E}">
        <p14:creationId xmlns:p14="http://schemas.microsoft.com/office/powerpoint/2010/main" val="13548656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737FFC9-8203-684A-9CD0-8CA977DF61CF}" type="slidenum">
              <a:rPr lang="en-US"/>
              <a:pPr>
                <a:defRPr/>
              </a:pPr>
              <a:t>‹#›</a:t>
            </a:fld>
            <a:endParaRPr lang="en-US"/>
          </a:p>
        </p:txBody>
      </p:sp>
    </p:spTree>
    <p:extLst>
      <p:ext uri="{BB962C8B-B14F-4D97-AF65-F5344CB8AC3E}">
        <p14:creationId xmlns:p14="http://schemas.microsoft.com/office/powerpoint/2010/main" val="10029932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4578B5-3F59-974A-83AD-59D1DB623F6E}" type="slidenum">
              <a:rPr lang="en-US"/>
              <a:pPr>
                <a:defRPr/>
              </a:pPr>
              <a:t>‹#›</a:t>
            </a:fld>
            <a:endParaRPr lang="en-US"/>
          </a:p>
        </p:txBody>
      </p:sp>
    </p:spTree>
    <p:extLst>
      <p:ext uri="{BB962C8B-B14F-4D97-AF65-F5344CB8AC3E}">
        <p14:creationId xmlns:p14="http://schemas.microsoft.com/office/powerpoint/2010/main" val="150116021"/>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611004-A43E-E247-9337-2B1EC84FA0D3}" type="slidenum">
              <a:rPr lang="en-US"/>
              <a:pPr>
                <a:defRPr/>
              </a:pPr>
              <a:t>‹#›</a:t>
            </a:fld>
            <a:endParaRPr lang="en-US"/>
          </a:p>
        </p:txBody>
      </p:sp>
    </p:spTree>
    <p:extLst>
      <p:ext uri="{BB962C8B-B14F-4D97-AF65-F5344CB8AC3E}">
        <p14:creationId xmlns:p14="http://schemas.microsoft.com/office/powerpoint/2010/main" val="201326117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03195080"/>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83408765"/>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666244762"/>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870024"/>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767198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7563340"/>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35804371"/>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735425"/>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8856105"/>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41174331"/>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6752842"/>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4851864"/>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D68A3C-82EE-D344-9543-AFFC11D68137}" type="slidenum">
              <a:rPr lang="en-US"/>
              <a:pPr>
                <a:defRPr/>
              </a:pPr>
              <a:t>‹#›</a:t>
            </a:fld>
            <a:endParaRPr lang="en-US"/>
          </a:p>
        </p:txBody>
      </p:sp>
    </p:spTree>
    <p:extLst>
      <p:ext uri="{BB962C8B-B14F-4D97-AF65-F5344CB8AC3E}">
        <p14:creationId xmlns:p14="http://schemas.microsoft.com/office/powerpoint/2010/main" val="4860083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867042-2879-1144-8C62-89AD017E93AA}" type="slidenum">
              <a:rPr lang="en-US"/>
              <a:pPr>
                <a:defRPr/>
              </a:pPr>
              <a:t>‹#›</a:t>
            </a:fld>
            <a:endParaRPr lang="en-US"/>
          </a:p>
        </p:txBody>
      </p:sp>
    </p:spTree>
    <p:extLst>
      <p:ext uri="{BB962C8B-B14F-4D97-AF65-F5344CB8AC3E}">
        <p14:creationId xmlns:p14="http://schemas.microsoft.com/office/powerpoint/2010/main" val="5592386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D3B034-AED8-6C48-B3BF-52DF98F30374}" type="slidenum">
              <a:rPr lang="en-US"/>
              <a:pPr>
                <a:defRPr/>
              </a:pPr>
              <a:t>‹#›</a:t>
            </a:fld>
            <a:endParaRPr lang="en-US"/>
          </a:p>
        </p:txBody>
      </p:sp>
    </p:spTree>
    <p:extLst>
      <p:ext uri="{BB962C8B-B14F-4D97-AF65-F5344CB8AC3E}">
        <p14:creationId xmlns:p14="http://schemas.microsoft.com/office/powerpoint/2010/main" val="104701380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0053F-F8F3-AE4F-B314-4E55D5F92A69}" type="slidenum">
              <a:rPr lang="en-US"/>
              <a:pPr>
                <a:defRPr/>
              </a:pPr>
              <a:t>‹#›</a:t>
            </a:fld>
            <a:endParaRPr lang="en-US"/>
          </a:p>
        </p:txBody>
      </p:sp>
    </p:spTree>
    <p:extLst>
      <p:ext uri="{BB962C8B-B14F-4D97-AF65-F5344CB8AC3E}">
        <p14:creationId xmlns:p14="http://schemas.microsoft.com/office/powerpoint/2010/main" val="3118826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6860117"/>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412A21-8593-1946-8389-EB0D5BF39FE5}" type="slidenum">
              <a:rPr lang="en-US"/>
              <a:pPr>
                <a:defRPr/>
              </a:pPr>
              <a:t>‹#›</a:t>
            </a:fld>
            <a:endParaRPr lang="en-US"/>
          </a:p>
        </p:txBody>
      </p:sp>
    </p:spTree>
    <p:extLst>
      <p:ext uri="{BB962C8B-B14F-4D97-AF65-F5344CB8AC3E}">
        <p14:creationId xmlns:p14="http://schemas.microsoft.com/office/powerpoint/2010/main" val="43156729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85885C-1353-A04E-A80F-DC502AEB7B4C}" type="slidenum">
              <a:rPr lang="en-US"/>
              <a:pPr>
                <a:defRPr/>
              </a:pPr>
              <a:t>‹#›</a:t>
            </a:fld>
            <a:endParaRPr lang="en-US"/>
          </a:p>
        </p:txBody>
      </p:sp>
    </p:spTree>
    <p:extLst>
      <p:ext uri="{BB962C8B-B14F-4D97-AF65-F5344CB8AC3E}">
        <p14:creationId xmlns:p14="http://schemas.microsoft.com/office/powerpoint/2010/main" val="244159765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A838E7-F45E-A949-B50A-836657CCFEF7}" type="slidenum">
              <a:rPr lang="en-US"/>
              <a:pPr>
                <a:defRPr/>
              </a:pPr>
              <a:t>‹#›</a:t>
            </a:fld>
            <a:endParaRPr lang="en-US"/>
          </a:p>
        </p:txBody>
      </p:sp>
    </p:spTree>
    <p:extLst>
      <p:ext uri="{BB962C8B-B14F-4D97-AF65-F5344CB8AC3E}">
        <p14:creationId xmlns:p14="http://schemas.microsoft.com/office/powerpoint/2010/main" val="173247817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7FD21-926A-D44D-99F4-18B5EBEBCAC8}" type="slidenum">
              <a:rPr lang="en-US"/>
              <a:pPr>
                <a:defRPr/>
              </a:pPr>
              <a:t>‹#›</a:t>
            </a:fld>
            <a:endParaRPr lang="en-US"/>
          </a:p>
        </p:txBody>
      </p:sp>
    </p:spTree>
    <p:extLst>
      <p:ext uri="{BB962C8B-B14F-4D97-AF65-F5344CB8AC3E}">
        <p14:creationId xmlns:p14="http://schemas.microsoft.com/office/powerpoint/2010/main" val="168041426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01DEA5-0AA1-DB48-940C-B04EB8DF0260}" type="slidenum">
              <a:rPr lang="en-US"/>
              <a:pPr>
                <a:defRPr/>
              </a:pPr>
              <a:t>‹#›</a:t>
            </a:fld>
            <a:endParaRPr lang="en-US"/>
          </a:p>
        </p:txBody>
      </p:sp>
    </p:spTree>
    <p:extLst>
      <p:ext uri="{BB962C8B-B14F-4D97-AF65-F5344CB8AC3E}">
        <p14:creationId xmlns:p14="http://schemas.microsoft.com/office/powerpoint/2010/main" val="387318376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253ADD-2B24-AB48-BEC0-B998A1473A56}" type="slidenum">
              <a:rPr lang="en-US"/>
              <a:pPr>
                <a:defRPr/>
              </a:pPr>
              <a:t>‹#›</a:t>
            </a:fld>
            <a:endParaRPr lang="en-US"/>
          </a:p>
        </p:txBody>
      </p:sp>
    </p:spTree>
    <p:extLst>
      <p:ext uri="{BB962C8B-B14F-4D97-AF65-F5344CB8AC3E}">
        <p14:creationId xmlns:p14="http://schemas.microsoft.com/office/powerpoint/2010/main" val="49331525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C0F5EA-5EE5-FE4F-8269-10686F7A2CDC}" type="slidenum">
              <a:rPr lang="en-US"/>
              <a:pPr>
                <a:defRPr/>
              </a:pPr>
              <a:t>‹#›</a:t>
            </a:fld>
            <a:endParaRPr lang="en-US"/>
          </a:p>
        </p:txBody>
      </p:sp>
    </p:spTree>
    <p:extLst>
      <p:ext uri="{BB962C8B-B14F-4D97-AF65-F5344CB8AC3E}">
        <p14:creationId xmlns:p14="http://schemas.microsoft.com/office/powerpoint/2010/main" val="190755718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768549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3422683"/>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093401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968312"/>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24905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43849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2812851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40980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7764692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8008546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229636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55813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8223219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855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989A97-3BA4-7448-A320-92BF9F57F862}" type="slidenum">
              <a:rPr lang="en-US"/>
              <a:pPr>
                <a:defRPr/>
              </a:pPr>
              <a:t>‹#›</a:t>
            </a:fld>
            <a:endParaRPr lang="en-US"/>
          </a:p>
        </p:txBody>
      </p:sp>
    </p:spTree>
    <p:extLst>
      <p:ext uri="{BB962C8B-B14F-4D97-AF65-F5344CB8AC3E}">
        <p14:creationId xmlns:p14="http://schemas.microsoft.com/office/powerpoint/2010/main" val="16800000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338032123"/>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6630893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480993"/>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342109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906613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71615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7546970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7970394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69653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1469206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1801395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67479178"/>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5054501"/>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66649978"/>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7808684"/>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8942239"/>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9632638"/>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02871"/>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57457983"/>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5528079"/>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993824"/>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4425825"/>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1185336"/>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DFC049-F5A6-BF40-B1DC-C02B4DB47DF7}" type="slidenum">
              <a:rPr lang="en-US"/>
              <a:pPr>
                <a:defRPr/>
              </a:pPr>
              <a:t>‹#›</a:t>
            </a:fld>
            <a:endParaRPr lang="en-US"/>
          </a:p>
        </p:txBody>
      </p:sp>
    </p:spTree>
    <p:extLst>
      <p:ext uri="{BB962C8B-B14F-4D97-AF65-F5344CB8AC3E}">
        <p14:creationId xmlns:p14="http://schemas.microsoft.com/office/powerpoint/2010/main" val="201791446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BFD2C5-93E3-2147-B78B-51247597451D}" type="slidenum">
              <a:rPr lang="en-US"/>
              <a:pPr>
                <a:defRPr/>
              </a:pPr>
              <a:t>‹#›</a:t>
            </a:fld>
            <a:endParaRPr lang="en-US"/>
          </a:p>
        </p:txBody>
      </p:sp>
    </p:spTree>
    <p:extLst>
      <p:ext uri="{BB962C8B-B14F-4D97-AF65-F5344CB8AC3E}">
        <p14:creationId xmlns:p14="http://schemas.microsoft.com/office/powerpoint/2010/main" val="140013148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F88F04-09F3-CF48-94BB-941B07621F7A}" type="slidenum">
              <a:rPr lang="en-US"/>
              <a:pPr>
                <a:defRPr/>
              </a:pPr>
              <a:t>‹#›</a:t>
            </a:fld>
            <a:endParaRPr lang="en-US"/>
          </a:p>
        </p:txBody>
      </p:sp>
    </p:spTree>
    <p:extLst>
      <p:ext uri="{BB962C8B-B14F-4D97-AF65-F5344CB8AC3E}">
        <p14:creationId xmlns:p14="http://schemas.microsoft.com/office/powerpoint/2010/main" val="310406398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A5A7F2-412B-3F41-BC15-BFF84693EDEC}" type="slidenum">
              <a:rPr lang="en-US"/>
              <a:pPr>
                <a:defRPr/>
              </a:pPr>
              <a:t>‹#›</a:t>
            </a:fld>
            <a:endParaRPr lang="en-US"/>
          </a:p>
        </p:txBody>
      </p:sp>
    </p:spTree>
    <p:extLst>
      <p:ext uri="{BB962C8B-B14F-4D97-AF65-F5344CB8AC3E}">
        <p14:creationId xmlns:p14="http://schemas.microsoft.com/office/powerpoint/2010/main" val="111929837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1C9892F-88DE-814E-AE45-B9F4E6F5CF48}" type="slidenum">
              <a:rPr lang="en-US"/>
              <a:pPr>
                <a:defRPr/>
              </a:pPr>
              <a:t>‹#›</a:t>
            </a:fld>
            <a:endParaRPr lang="en-US"/>
          </a:p>
        </p:txBody>
      </p:sp>
    </p:spTree>
    <p:extLst>
      <p:ext uri="{BB962C8B-B14F-4D97-AF65-F5344CB8AC3E}">
        <p14:creationId xmlns:p14="http://schemas.microsoft.com/office/powerpoint/2010/main" val="58233437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4157AC-69FD-9A4E-8AD2-B371CFD558CD}" type="slidenum">
              <a:rPr lang="en-US"/>
              <a:pPr>
                <a:defRPr/>
              </a:pPr>
              <a:t>‹#›</a:t>
            </a:fld>
            <a:endParaRPr lang="en-US"/>
          </a:p>
        </p:txBody>
      </p:sp>
    </p:spTree>
    <p:extLst>
      <p:ext uri="{BB962C8B-B14F-4D97-AF65-F5344CB8AC3E}">
        <p14:creationId xmlns:p14="http://schemas.microsoft.com/office/powerpoint/2010/main" val="65838755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DC913E0-D19E-3D4C-B553-8D0181E5C93E}" type="slidenum">
              <a:rPr lang="en-US"/>
              <a:pPr>
                <a:defRPr/>
              </a:pPr>
              <a:t>‹#›</a:t>
            </a:fld>
            <a:endParaRPr lang="en-US"/>
          </a:p>
        </p:txBody>
      </p:sp>
    </p:spTree>
    <p:extLst>
      <p:ext uri="{BB962C8B-B14F-4D97-AF65-F5344CB8AC3E}">
        <p14:creationId xmlns:p14="http://schemas.microsoft.com/office/powerpoint/2010/main" val="350854935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543EE2-07F5-F642-8AE4-3EDA8D4F2FB5}" type="slidenum">
              <a:rPr lang="en-US"/>
              <a:pPr>
                <a:defRPr/>
              </a:pPr>
              <a:t>‹#›</a:t>
            </a:fld>
            <a:endParaRPr lang="en-US"/>
          </a:p>
        </p:txBody>
      </p:sp>
    </p:spTree>
    <p:extLst>
      <p:ext uri="{BB962C8B-B14F-4D97-AF65-F5344CB8AC3E}">
        <p14:creationId xmlns:p14="http://schemas.microsoft.com/office/powerpoint/2010/main" val="418292495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CDBE18-F9BA-B24E-B54B-F863609E64C9}" type="slidenum">
              <a:rPr lang="en-US"/>
              <a:pPr>
                <a:defRPr/>
              </a:pPr>
              <a:t>‹#›</a:t>
            </a:fld>
            <a:endParaRPr lang="en-US"/>
          </a:p>
        </p:txBody>
      </p:sp>
    </p:spTree>
    <p:extLst>
      <p:ext uri="{BB962C8B-B14F-4D97-AF65-F5344CB8AC3E}">
        <p14:creationId xmlns:p14="http://schemas.microsoft.com/office/powerpoint/2010/main" val="347915999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1B9C48-9C22-DA43-B4B3-D8F0953787C0}" type="slidenum">
              <a:rPr lang="en-US"/>
              <a:pPr>
                <a:defRPr/>
              </a:pPr>
              <a:t>‹#›</a:t>
            </a:fld>
            <a:endParaRPr lang="en-US"/>
          </a:p>
        </p:txBody>
      </p:sp>
    </p:spTree>
    <p:extLst>
      <p:ext uri="{BB962C8B-B14F-4D97-AF65-F5344CB8AC3E}">
        <p14:creationId xmlns:p14="http://schemas.microsoft.com/office/powerpoint/2010/main" val="2287152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4718091"/>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1A4BCC-1FB4-6C41-B374-ED1952CDB3A5}" type="slidenum">
              <a:rPr lang="en-US"/>
              <a:pPr>
                <a:defRPr/>
              </a:pPr>
              <a:t>‹#›</a:t>
            </a:fld>
            <a:endParaRPr lang="en-US"/>
          </a:p>
        </p:txBody>
      </p:sp>
    </p:spTree>
    <p:extLst>
      <p:ext uri="{BB962C8B-B14F-4D97-AF65-F5344CB8AC3E}">
        <p14:creationId xmlns:p14="http://schemas.microsoft.com/office/powerpoint/2010/main" val="231511808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3377F8-A409-C54A-ABE4-23A8737E639C}" type="slidenum">
              <a:rPr lang="en-US"/>
              <a:pPr>
                <a:defRPr/>
              </a:pPr>
              <a:t>‹#›</a:t>
            </a:fld>
            <a:endParaRPr lang="en-US"/>
          </a:p>
        </p:txBody>
      </p:sp>
    </p:spTree>
    <p:extLst>
      <p:ext uri="{BB962C8B-B14F-4D97-AF65-F5344CB8AC3E}">
        <p14:creationId xmlns:p14="http://schemas.microsoft.com/office/powerpoint/2010/main" val="220490234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2082A1-D0E6-F84F-B7F1-7021657D9266}" type="slidenum">
              <a:rPr lang="en-US"/>
              <a:pPr>
                <a:defRPr/>
              </a:pPr>
              <a:t>‹#›</a:t>
            </a:fld>
            <a:endParaRPr lang="en-US"/>
          </a:p>
        </p:txBody>
      </p:sp>
    </p:spTree>
    <p:extLst>
      <p:ext uri="{BB962C8B-B14F-4D97-AF65-F5344CB8AC3E}">
        <p14:creationId xmlns:p14="http://schemas.microsoft.com/office/powerpoint/2010/main" val="220669623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34B208-279D-C64F-82CA-806FB8BDA139}" type="slidenum">
              <a:rPr lang="en-US"/>
              <a:pPr>
                <a:defRPr/>
              </a:pPr>
              <a:t>‹#›</a:t>
            </a:fld>
            <a:endParaRPr lang="en-US"/>
          </a:p>
        </p:txBody>
      </p:sp>
    </p:spTree>
    <p:extLst>
      <p:ext uri="{BB962C8B-B14F-4D97-AF65-F5344CB8AC3E}">
        <p14:creationId xmlns:p14="http://schemas.microsoft.com/office/powerpoint/2010/main" val="149159590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C0DA85-B0E7-6947-B3DF-7EBDC7E57AF7}" type="slidenum">
              <a:rPr lang="en-US"/>
              <a:pPr>
                <a:defRPr/>
              </a:pPr>
              <a:t>‹#›</a:t>
            </a:fld>
            <a:endParaRPr lang="en-US"/>
          </a:p>
        </p:txBody>
      </p:sp>
    </p:spTree>
    <p:extLst>
      <p:ext uri="{BB962C8B-B14F-4D97-AF65-F5344CB8AC3E}">
        <p14:creationId xmlns:p14="http://schemas.microsoft.com/office/powerpoint/2010/main" val="250637551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82D2AFB-63D8-214B-BB47-AC36620E8443}" type="slidenum">
              <a:rPr lang="en-US"/>
              <a:pPr>
                <a:defRPr/>
              </a:pPr>
              <a:t>‹#›</a:t>
            </a:fld>
            <a:endParaRPr lang="en-US"/>
          </a:p>
        </p:txBody>
      </p:sp>
    </p:spTree>
    <p:extLst>
      <p:ext uri="{BB962C8B-B14F-4D97-AF65-F5344CB8AC3E}">
        <p14:creationId xmlns:p14="http://schemas.microsoft.com/office/powerpoint/2010/main" val="657187002"/>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B155970-A2FF-F44E-9A3C-BE44065CC367}" type="slidenum">
              <a:rPr lang="en-US"/>
              <a:pPr>
                <a:defRPr/>
              </a:pPr>
              <a:t>‹#›</a:t>
            </a:fld>
            <a:endParaRPr lang="en-US"/>
          </a:p>
        </p:txBody>
      </p:sp>
    </p:spTree>
    <p:extLst>
      <p:ext uri="{BB962C8B-B14F-4D97-AF65-F5344CB8AC3E}">
        <p14:creationId xmlns:p14="http://schemas.microsoft.com/office/powerpoint/2010/main" val="22750220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BEDC3EE-2C9C-CD46-AB1F-9A195DCC4295}" type="slidenum">
              <a:rPr lang="en-US"/>
              <a:pPr>
                <a:defRPr/>
              </a:pPr>
              <a:t>‹#›</a:t>
            </a:fld>
            <a:endParaRPr lang="en-US"/>
          </a:p>
        </p:txBody>
      </p:sp>
    </p:spTree>
    <p:extLst>
      <p:ext uri="{BB962C8B-B14F-4D97-AF65-F5344CB8AC3E}">
        <p14:creationId xmlns:p14="http://schemas.microsoft.com/office/powerpoint/2010/main" val="267283593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2CCD3D-E603-B342-AB18-EEBF2FE8BE8C}" type="slidenum">
              <a:rPr lang="en-US"/>
              <a:pPr>
                <a:defRPr/>
              </a:pPr>
              <a:t>‹#›</a:t>
            </a:fld>
            <a:endParaRPr lang="en-US"/>
          </a:p>
        </p:txBody>
      </p:sp>
    </p:spTree>
    <p:extLst>
      <p:ext uri="{BB962C8B-B14F-4D97-AF65-F5344CB8AC3E}">
        <p14:creationId xmlns:p14="http://schemas.microsoft.com/office/powerpoint/2010/main" val="14316460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3E8D7D-5EB5-EF41-8415-F193869F1D7C}" type="slidenum">
              <a:rPr lang="en-US"/>
              <a:pPr>
                <a:defRPr/>
              </a:pPr>
              <a:t>‹#›</a:t>
            </a:fld>
            <a:endParaRPr lang="en-US"/>
          </a:p>
        </p:txBody>
      </p:sp>
    </p:spTree>
    <p:extLst>
      <p:ext uri="{BB962C8B-B14F-4D97-AF65-F5344CB8AC3E}">
        <p14:creationId xmlns:p14="http://schemas.microsoft.com/office/powerpoint/2010/main" val="38511396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79445-4D0B-C146-B3C0-4C2DBFFFDE37}" type="slidenum">
              <a:rPr lang="en-US"/>
              <a:pPr>
                <a:defRPr/>
              </a:pPr>
              <a:t>‹#›</a:t>
            </a:fld>
            <a:endParaRPr lang="en-US"/>
          </a:p>
        </p:txBody>
      </p:sp>
    </p:spTree>
    <p:extLst>
      <p:ext uri="{BB962C8B-B14F-4D97-AF65-F5344CB8AC3E}">
        <p14:creationId xmlns:p14="http://schemas.microsoft.com/office/powerpoint/2010/main" val="68963864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FEC110-B9ED-FF4B-A54C-D0783302307A}" type="slidenum">
              <a:rPr lang="en-US"/>
              <a:pPr>
                <a:defRPr/>
              </a:pPr>
              <a:t>‹#›</a:t>
            </a:fld>
            <a:endParaRPr lang="en-US"/>
          </a:p>
        </p:txBody>
      </p:sp>
    </p:spTree>
    <p:extLst>
      <p:ext uri="{BB962C8B-B14F-4D97-AF65-F5344CB8AC3E}">
        <p14:creationId xmlns:p14="http://schemas.microsoft.com/office/powerpoint/2010/main" val="147314879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21581D-BBAB-9248-9FB8-E4A0961E407B}" type="slidenum">
              <a:rPr lang="en-US"/>
              <a:pPr>
                <a:defRPr/>
              </a:pPr>
              <a:t>‹#›</a:t>
            </a:fld>
            <a:endParaRPr lang="en-US"/>
          </a:p>
        </p:txBody>
      </p:sp>
    </p:spTree>
    <p:extLst>
      <p:ext uri="{BB962C8B-B14F-4D97-AF65-F5344CB8AC3E}">
        <p14:creationId xmlns:p14="http://schemas.microsoft.com/office/powerpoint/2010/main" val="28581781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70558014"/>
      </p:ext>
    </p:extLst>
  </p:cSld>
  <p:clrMapOvr>
    <a:masterClrMapping/>
  </p:clrMapOvr>
  <p:transition>
    <p:fade/>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897193"/>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18298857"/>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18110968"/>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776895"/>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7095444"/>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863014"/>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9398561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6FCD87-AEAE-524B-B55A-C30266DF06C0}" type="slidenum">
              <a:rPr lang="en-US"/>
              <a:pPr>
                <a:defRPr/>
              </a:pPr>
              <a:t>‹#›</a:t>
            </a:fld>
            <a:endParaRPr lang="en-US"/>
          </a:p>
        </p:txBody>
      </p:sp>
    </p:spTree>
    <p:extLst>
      <p:ext uri="{BB962C8B-B14F-4D97-AF65-F5344CB8AC3E}">
        <p14:creationId xmlns:p14="http://schemas.microsoft.com/office/powerpoint/2010/main" val="104839585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13375914"/>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0962613"/>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9520587"/>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CAB027-324D-DD42-B4E2-273C3FE9A5DC}" type="slidenum">
              <a:rPr lang="en-US"/>
              <a:pPr>
                <a:defRPr/>
              </a:pPr>
              <a:t>‹#›</a:t>
            </a:fld>
            <a:endParaRPr lang="en-US"/>
          </a:p>
        </p:txBody>
      </p:sp>
    </p:spTree>
    <p:extLst>
      <p:ext uri="{BB962C8B-B14F-4D97-AF65-F5344CB8AC3E}">
        <p14:creationId xmlns:p14="http://schemas.microsoft.com/office/powerpoint/2010/main" val="39385146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7787EA-0618-F34F-8E3B-81A81CEB013D}" type="slidenum">
              <a:rPr lang="en-US"/>
              <a:pPr>
                <a:defRPr/>
              </a:pPr>
              <a:t>‹#›</a:t>
            </a:fld>
            <a:endParaRPr lang="en-US"/>
          </a:p>
        </p:txBody>
      </p:sp>
    </p:spTree>
    <p:extLst>
      <p:ext uri="{BB962C8B-B14F-4D97-AF65-F5344CB8AC3E}">
        <p14:creationId xmlns:p14="http://schemas.microsoft.com/office/powerpoint/2010/main" val="2149749728"/>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FF7423-ADA0-1043-AFCF-C8E3933B2A89}" type="slidenum">
              <a:rPr lang="en-US"/>
              <a:pPr>
                <a:defRPr/>
              </a:pPr>
              <a:t>‹#›</a:t>
            </a:fld>
            <a:endParaRPr lang="en-US"/>
          </a:p>
        </p:txBody>
      </p:sp>
    </p:spTree>
    <p:extLst>
      <p:ext uri="{BB962C8B-B14F-4D97-AF65-F5344CB8AC3E}">
        <p14:creationId xmlns:p14="http://schemas.microsoft.com/office/powerpoint/2010/main" val="2985330755"/>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9FF6E9-1595-9F46-B703-7FB4A7EBD5B3}" type="slidenum">
              <a:rPr lang="en-US"/>
              <a:pPr>
                <a:defRPr/>
              </a:pPr>
              <a:t>‹#›</a:t>
            </a:fld>
            <a:endParaRPr lang="en-US"/>
          </a:p>
        </p:txBody>
      </p:sp>
    </p:spTree>
    <p:extLst>
      <p:ext uri="{BB962C8B-B14F-4D97-AF65-F5344CB8AC3E}">
        <p14:creationId xmlns:p14="http://schemas.microsoft.com/office/powerpoint/2010/main" val="327548686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6F6951F-915A-E241-B239-81F46793791E}" type="slidenum">
              <a:rPr lang="en-US"/>
              <a:pPr>
                <a:defRPr/>
              </a:pPr>
              <a:t>‹#›</a:t>
            </a:fld>
            <a:endParaRPr lang="en-US"/>
          </a:p>
        </p:txBody>
      </p:sp>
    </p:spTree>
    <p:extLst>
      <p:ext uri="{BB962C8B-B14F-4D97-AF65-F5344CB8AC3E}">
        <p14:creationId xmlns:p14="http://schemas.microsoft.com/office/powerpoint/2010/main" val="210764468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41AE41-ECD6-1D48-8577-01F2E03D90C5}" type="slidenum">
              <a:rPr lang="en-US"/>
              <a:pPr>
                <a:defRPr/>
              </a:pPr>
              <a:t>‹#›</a:t>
            </a:fld>
            <a:endParaRPr lang="en-US"/>
          </a:p>
        </p:txBody>
      </p:sp>
    </p:spTree>
    <p:extLst>
      <p:ext uri="{BB962C8B-B14F-4D97-AF65-F5344CB8AC3E}">
        <p14:creationId xmlns:p14="http://schemas.microsoft.com/office/powerpoint/2010/main" val="2970131860"/>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26549A5-B120-A549-913E-0EBED43A7AF4}" type="slidenum">
              <a:rPr lang="en-US"/>
              <a:pPr>
                <a:defRPr/>
              </a:pPr>
              <a:t>‹#›</a:t>
            </a:fld>
            <a:endParaRPr lang="en-US"/>
          </a:p>
        </p:txBody>
      </p:sp>
    </p:spTree>
    <p:extLst>
      <p:ext uri="{BB962C8B-B14F-4D97-AF65-F5344CB8AC3E}">
        <p14:creationId xmlns:p14="http://schemas.microsoft.com/office/powerpoint/2010/main" val="12008877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C3C505-9510-FE44-8A0E-8B97D5C91537}" type="slidenum">
              <a:rPr lang="en-US"/>
              <a:pPr>
                <a:defRPr/>
              </a:pPr>
              <a:t>‹#›</a:t>
            </a:fld>
            <a:endParaRPr lang="en-US"/>
          </a:p>
        </p:txBody>
      </p:sp>
    </p:spTree>
    <p:extLst>
      <p:ext uri="{BB962C8B-B14F-4D97-AF65-F5344CB8AC3E}">
        <p14:creationId xmlns:p14="http://schemas.microsoft.com/office/powerpoint/2010/main" val="148707719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E05C557-BCF3-4A4A-A4CA-8CC8C4D5D000}" type="slidenum">
              <a:rPr lang="en-US"/>
              <a:pPr>
                <a:defRPr/>
              </a:pPr>
              <a:t>‹#›</a:t>
            </a:fld>
            <a:endParaRPr lang="en-US"/>
          </a:p>
        </p:txBody>
      </p:sp>
    </p:spTree>
    <p:extLst>
      <p:ext uri="{BB962C8B-B14F-4D97-AF65-F5344CB8AC3E}">
        <p14:creationId xmlns:p14="http://schemas.microsoft.com/office/powerpoint/2010/main" val="199235991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F11128-2BC5-E144-BE4A-45F95FE773EA}" type="slidenum">
              <a:rPr lang="en-US"/>
              <a:pPr>
                <a:defRPr/>
              </a:pPr>
              <a:t>‹#›</a:t>
            </a:fld>
            <a:endParaRPr lang="en-US"/>
          </a:p>
        </p:txBody>
      </p:sp>
    </p:spTree>
    <p:extLst>
      <p:ext uri="{BB962C8B-B14F-4D97-AF65-F5344CB8AC3E}">
        <p14:creationId xmlns:p14="http://schemas.microsoft.com/office/powerpoint/2010/main" val="383025375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B2380B-B455-9144-B991-F18E54355332}" type="slidenum">
              <a:rPr lang="en-US"/>
              <a:pPr>
                <a:defRPr/>
              </a:pPr>
              <a:t>‹#›</a:t>
            </a:fld>
            <a:endParaRPr lang="en-US"/>
          </a:p>
        </p:txBody>
      </p:sp>
    </p:spTree>
    <p:extLst>
      <p:ext uri="{BB962C8B-B14F-4D97-AF65-F5344CB8AC3E}">
        <p14:creationId xmlns:p14="http://schemas.microsoft.com/office/powerpoint/2010/main" val="152534751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79200F-1E8A-1A45-9C00-74132A44BE2C}" type="slidenum">
              <a:rPr lang="en-US"/>
              <a:pPr>
                <a:defRPr/>
              </a:pPr>
              <a:t>‹#›</a:t>
            </a:fld>
            <a:endParaRPr lang="en-US"/>
          </a:p>
        </p:txBody>
      </p:sp>
    </p:spTree>
    <p:extLst>
      <p:ext uri="{BB962C8B-B14F-4D97-AF65-F5344CB8AC3E}">
        <p14:creationId xmlns:p14="http://schemas.microsoft.com/office/powerpoint/2010/main" val="171959387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A36CA9-796A-1C47-9BC1-1008C3D7E899}" type="slidenum">
              <a:rPr lang="en-US"/>
              <a:pPr>
                <a:defRPr/>
              </a:pPr>
              <a:t>‹#›</a:t>
            </a:fld>
            <a:endParaRPr lang="en-US"/>
          </a:p>
        </p:txBody>
      </p:sp>
    </p:spTree>
    <p:extLst>
      <p:ext uri="{BB962C8B-B14F-4D97-AF65-F5344CB8AC3E}">
        <p14:creationId xmlns:p14="http://schemas.microsoft.com/office/powerpoint/2010/main" val="176907303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2BF162-7407-F64B-BC59-ED201D34E128}" type="slidenum">
              <a:rPr lang="en-US"/>
              <a:pPr>
                <a:defRPr/>
              </a:pPr>
              <a:t>‹#›</a:t>
            </a:fld>
            <a:endParaRPr lang="en-US"/>
          </a:p>
        </p:txBody>
      </p:sp>
    </p:spTree>
    <p:extLst>
      <p:ext uri="{BB962C8B-B14F-4D97-AF65-F5344CB8AC3E}">
        <p14:creationId xmlns:p14="http://schemas.microsoft.com/office/powerpoint/2010/main" val="151747051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23FB3-21C6-F443-B938-ED885B187450}" type="slidenum">
              <a:rPr lang="en-US"/>
              <a:pPr>
                <a:defRPr/>
              </a:pPr>
              <a:t>‹#›</a:t>
            </a:fld>
            <a:endParaRPr lang="en-US"/>
          </a:p>
        </p:txBody>
      </p:sp>
    </p:spTree>
    <p:extLst>
      <p:ext uri="{BB962C8B-B14F-4D97-AF65-F5344CB8AC3E}">
        <p14:creationId xmlns:p14="http://schemas.microsoft.com/office/powerpoint/2010/main" val="701655764"/>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0F3E9C-111B-5C4A-AE23-2682905D97DB}" type="slidenum">
              <a:rPr lang="en-US"/>
              <a:pPr>
                <a:defRPr/>
              </a:pPr>
              <a:t>‹#›</a:t>
            </a:fld>
            <a:endParaRPr lang="en-US"/>
          </a:p>
        </p:txBody>
      </p:sp>
    </p:spTree>
    <p:extLst>
      <p:ext uri="{BB962C8B-B14F-4D97-AF65-F5344CB8AC3E}">
        <p14:creationId xmlns:p14="http://schemas.microsoft.com/office/powerpoint/2010/main" val="164139936"/>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6EE465-1B8D-9C4C-98D5-B69353507F15}" type="slidenum">
              <a:rPr lang="en-US"/>
              <a:pPr>
                <a:defRPr/>
              </a:pPr>
              <a:t>‹#›</a:t>
            </a:fld>
            <a:endParaRPr lang="en-US"/>
          </a:p>
        </p:txBody>
      </p:sp>
    </p:spTree>
    <p:extLst>
      <p:ext uri="{BB962C8B-B14F-4D97-AF65-F5344CB8AC3E}">
        <p14:creationId xmlns:p14="http://schemas.microsoft.com/office/powerpoint/2010/main" val="155629079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1960CF0-392E-E149-A6A3-1E9F313EB727}" type="slidenum">
              <a:rPr lang="en-US"/>
              <a:pPr>
                <a:defRPr/>
              </a:pPr>
              <a:t>‹#›</a:t>
            </a:fld>
            <a:endParaRPr lang="en-US"/>
          </a:p>
        </p:txBody>
      </p:sp>
    </p:spTree>
    <p:extLst>
      <p:ext uri="{BB962C8B-B14F-4D97-AF65-F5344CB8AC3E}">
        <p14:creationId xmlns:p14="http://schemas.microsoft.com/office/powerpoint/2010/main" val="14682980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04AF14-A02C-6946-B92B-0DA08DE4CF16}" type="slidenum">
              <a:rPr lang="en-US"/>
              <a:pPr>
                <a:defRPr/>
              </a:pPr>
              <a:t>‹#›</a:t>
            </a:fld>
            <a:endParaRPr lang="en-US"/>
          </a:p>
        </p:txBody>
      </p:sp>
    </p:spTree>
    <p:extLst>
      <p:ext uri="{BB962C8B-B14F-4D97-AF65-F5344CB8AC3E}">
        <p14:creationId xmlns:p14="http://schemas.microsoft.com/office/powerpoint/2010/main" val="220862613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AD361E-9D4A-2F43-927E-7A16F55F45E3}" type="slidenum">
              <a:rPr lang="en-US"/>
              <a:pPr>
                <a:defRPr/>
              </a:pPr>
              <a:t>‹#›</a:t>
            </a:fld>
            <a:endParaRPr lang="en-US"/>
          </a:p>
        </p:txBody>
      </p:sp>
    </p:spTree>
    <p:extLst>
      <p:ext uri="{BB962C8B-B14F-4D97-AF65-F5344CB8AC3E}">
        <p14:creationId xmlns:p14="http://schemas.microsoft.com/office/powerpoint/2010/main" val="335085843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C433C4-650F-F944-8B2E-BD989047E033}" type="slidenum">
              <a:rPr lang="en-US"/>
              <a:pPr>
                <a:defRPr/>
              </a:pPr>
              <a:t>‹#›</a:t>
            </a:fld>
            <a:endParaRPr lang="en-US"/>
          </a:p>
        </p:txBody>
      </p:sp>
    </p:spTree>
    <p:extLst>
      <p:ext uri="{BB962C8B-B14F-4D97-AF65-F5344CB8AC3E}">
        <p14:creationId xmlns:p14="http://schemas.microsoft.com/office/powerpoint/2010/main" val="4151180467"/>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D5F167C-DC65-554D-9053-86274289A233}" type="slidenum">
              <a:rPr lang="en-US"/>
              <a:pPr>
                <a:defRPr/>
              </a:pPr>
              <a:t>‹#›</a:t>
            </a:fld>
            <a:endParaRPr lang="en-US"/>
          </a:p>
        </p:txBody>
      </p:sp>
    </p:spTree>
    <p:extLst>
      <p:ext uri="{BB962C8B-B14F-4D97-AF65-F5344CB8AC3E}">
        <p14:creationId xmlns:p14="http://schemas.microsoft.com/office/powerpoint/2010/main" val="3349386168"/>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055AAD5-5B2A-8848-9067-23E40EB58B2C}" type="slidenum">
              <a:rPr lang="en-US"/>
              <a:pPr>
                <a:defRPr/>
              </a:pPr>
              <a:t>‹#›</a:t>
            </a:fld>
            <a:endParaRPr lang="en-US"/>
          </a:p>
        </p:txBody>
      </p:sp>
    </p:spTree>
    <p:extLst>
      <p:ext uri="{BB962C8B-B14F-4D97-AF65-F5344CB8AC3E}">
        <p14:creationId xmlns:p14="http://schemas.microsoft.com/office/powerpoint/2010/main" val="124000807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E8424F-1BB1-CF47-AFC0-FA04780845FF}" type="slidenum">
              <a:rPr lang="en-US"/>
              <a:pPr>
                <a:defRPr/>
              </a:pPr>
              <a:t>‹#›</a:t>
            </a:fld>
            <a:endParaRPr lang="en-US"/>
          </a:p>
        </p:txBody>
      </p:sp>
    </p:spTree>
    <p:extLst>
      <p:ext uri="{BB962C8B-B14F-4D97-AF65-F5344CB8AC3E}">
        <p14:creationId xmlns:p14="http://schemas.microsoft.com/office/powerpoint/2010/main" val="360029219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121AE1-4025-B74B-A31A-859A2D936BF5}" type="slidenum">
              <a:rPr lang="en-US"/>
              <a:pPr>
                <a:defRPr/>
              </a:pPr>
              <a:t>‹#›</a:t>
            </a:fld>
            <a:endParaRPr lang="en-US"/>
          </a:p>
        </p:txBody>
      </p:sp>
    </p:spTree>
    <p:extLst>
      <p:ext uri="{BB962C8B-B14F-4D97-AF65-F5344CB8AC3E}">
        <p14:creationId xmlns:p14="http://schemas.microsoft.com/office/powerpoint/2010/main" val="2203418047"/>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8C443A-7747-2449-89FC-1F3772949FAD}" type="slidenum">
              <a:rPr lang="en-US"/>
              <a:pPr>
                <a:defRPr/>
              </a:pPr>
              <a:t>‹#›</a:t>
            </a:fld>
            <a:endParaRPr lang="en-US"/>
          </a:p>
        </p:txBody>
      </p:sp>
    </p:spTree>
    <p:extLst>
      <p:ext uri="{BB962C8B-B14F-4D97-AF65-F5344CB8AC3E}">
        <p14:creationId xmlns:p14="http://schemas.microsoft.com/office/powerpoint/2010/main" val="423635776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1F8847-2D3A-4A44-B753-705E9595E31C}" type="slidenum">
              <a:rPr lang="en-US"/>
              <a:pPr>
                <a:defRPr/>
              </a:pPr>
              <a:t>‹#›</a:t>
            </a:fld>
            <a:endParaRPr lang="en-US"/>
          </a:p>
        </p:txBody>
      </p:sp>
    </p:spTree>
    <p:extLst>
      <p:ext uri="{BB962C8B-B14F-4D97-AF65-F5344CB8AC3E}">
        <p14:creationId xmlns:p14="http://schemas.microsoft.com/office/powerpoint/2010/main" val="202518486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5E3751-3532-F247-9FCC-4F5856B5424F}" type="slidenum">
              <a:rPr lang="en-US"/>
              <a:pPr>
                <a:defRPr/>
              </a:pPr>
              <a:t>‹#›</a:t>
            </a:fld>
            <a:endParaRPr lang="en-US"/>
          </a:p>
        </p:txBody>
      </p:sp>
    </p:spTree>
    <p:extLst>
      <p:ext uri="{BB962C8B-B14F-4D97-AF65-F5344CB8AC3E}">
        <p14:creationId xmlns:p14="http://schemas.microsoft.com/office/powerpoint/2010/main" val="625268994"/>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970B82-5D90-024A-97FF-0F8AA24A15D7}" type="slidenum">
              <a:rPr lang="en-US"/>
              <a:pPr>
                <a:defRPr/>
              </a:pPr>
              <a:t>‹#›</a:t>
            </a:fld>
            <a:endParaRPr lang="en-US"/>
          </a:p>
        </p:txBody>
      </p:sp>
    </p:spTree>
    <p:extLst>
      <p:ext uri="{BB962C8B-B14F-4D97-AF65-F5344CB8AC3E}">
        <p14:creationId xmlns:p14="http://schemas.microsoft.com/office/powerpoint/2010/main" val="40856176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4BCD515-77C0-974A-BD39-1258DD0D9A84}" type="slidenum">
              <a:rPr lang="en-US"/>
              <a:pPr>
                <a:defRPr/>
              </a:pPr>
              <a:t>‹#›</a:t>
            </a:fld>
            <a:endParaRPr lang="en-US"/>
          </a:p>
        </p:txBody>
      </p:sp>
    </p:spTree>
    <p:extLst>
      <p:ext uri="{BB962C8B-B14F-4D97-AF65-F5344CB8AC3E}">
        <p14:creationId xmlns:p14="http://schemas.microsoft.com/office/powerpoint/2010/main" val="408091338"/>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6A65970-BF3E-184E-8827-9252F2C918D5}" type="slidenum">
              <a:rPr lang="en-US"/>
              <a:pPr>
                <a:defRPr/>
              </a:pPr>
              <a:t>‹#›</a:t>
            </a:fld>
            <a:endParaRPr lang="en-US"/>
          </a:p>
        </p:txBody>
      </p:sp>
    </p:spTree>
    <p:extLst>
      <p:ext uri="{BB962C8B-B14F-4D97-AF65-F5344CB8AC3E}">
        <p14:creationId xmlns:p14="http://schemas.microsoft.com/office/powerpoint/2010/main" val="357198569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24082C0-58F8-DE48-B860-AA76D7844EC4}" type="slidenum">
              <a:rPr lang="en-US"/>
              <a:pPr>
                <a:defRPr/>
              </a:pPr>
              <a:t>‹#›</a:t>
            </a:fld>
            <a:endParaRPr lang="en-US"/>
          </a:p>
        </p:txBody>
      </p:sp>
    </p:spTree>
    <p:extLst>
      <p:ext uri="{BB962C8B-B14F-4D97-AF65-F5344CB8AC3E}">
        <p14:creationId xmlns:p14="http://schemas.microsoft.com/office/powerpoint/2010/main" val="318577481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0AE5C2-E1C3-2749-99BF-248883361610}" type="slidenum">
              <a:rPr lang="en-US"/>
              <a:pPr>
                <a:defRPr/>
              </a:pPr>
              <a:t>‹#›</a:t>
            </a:fld>
            <a:endParaRPr lang="en-US"/>
          </a:p>
        </p:txBody>
      </p:sp>
    </p:spTree>
    <p:extLst>
      <p:ext uri="{BB962C8B-B14F-4D97-AF65-F5344CB8AC3E}">
        <p14:creationId xmlns:p14="http://schemas.microsoft.com/office/powerpoint/2010/main" val="180777726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405ECD-E4F8-DE40-AD46-BD2BB36AC94F}" type="slidenum">
              <a:rPr lang="en-US"/>
              <a:pPr>
                <a:defRPr/>
              </a:pPr>
              <a:t>‹#›</a:t>
            </a:fld>
            <a:endParaRPr lang="en-US"/>
          </a:p>
        </p:txBody>
      </p:sp>
    </p:spTree>
    <p:extLst>
      <p:ext uri="{BB962C8B-B14F-4D97-AF65-F5344CB8AC3E}">
        <p14:creationId xmlns:p14="http://schemas.microsoft.com/office/powerpoint/2010/main" val="2768497599"/>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892FA6-8146-2C48-BA05-3A4F2B5D1627}" type="slidenum">
              <a:rPr lang="en-US"/>
              <a:pPr>
                <a:defRPr/>
              </a:pPr>
              <a:t>‹#›</a:t>
            </a:fld>
            <a:endParaRPr lang="en-US"/>
          </a:p>
        </p:txBody>
      </p:sp>
    </p:spTree>
    <p:extLst>
      <p:ext uri="{BB962C8B-B14F-4D97-AF65-F5344CB8AC3E}">
        <p14:creationId xmlns:p14="http://schemas.microsoft.com/office/powerpoint/2010/main" val="19138352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07E844-6BAF-2D45-A991-ADD2905D17CF}" type="slidenum">
              <a:rPr lang="en-US"/>
              <a:pPr>
                <a:defRPr/>
              </a:pPr>
              <a:t>‹#›</a:t>
            </a:fld>
            <a:endParaRPr lang="en-US"/>
          </a:p>
        </p:txBody>
      </p:sp>
    </p:spTree>
    <p:extLst>
      <p:ext uri="{BB962C8B-B14F-4D97-AF65-F5344CB8AC3E}">
        <p14:creationId xmlns:p14="http://schemas.microsoft.com/office/powerpoint/2010/main" val="4239861965"/>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97159F-39DA-C048-8F59-F3640B8C178B}" type="slidenum">
              <a:rPr lang="en-US"/>
              <a:pPr>
                <a:defRPr/>
              </a:pPr>
              <a:t>‹#›</a:t>
            </a:fld>
            <a:endParaRPr lang="en-US"/>
          </a:p>
        </p:txBody>
      </p:sp>
    </p:spTree>
    <p:extLst>
      <p:ext uri="{BB962C8B-B14F-4D97-AF65-F5344CB8AC3E}">
        <p14:creationId xmlns:p14="http://schemas.microsoft.com/office/powerpoint/2010/main" val="7096995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91C50F-2859-7B41-ACD0-C0682CC31963}" type="slidenum">
              <a:rPr lang="en-US"/>
              <a:pPr>
                <a:defRPr/>
              </a:pPr>
              <a:t>‹#›</a:t>
            </a:fld>
            <a:endParaRPr lang="en-US"/>
          </a:p>
        </p:txBody>
      </p:sp>
    </p:spTree>
    <p:extLst>
      <p:ext uri="{BB962C8B-B14F-4D97-AF65-F5344CB8AC3E}">
        <p14:creationId xmlns:p14="http://schemas.microsoft.com/office/powerpoint/2010/main" val="2186943856"/>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36B99-22D7-4745-B9A2-1640F1A7A7D6}" type="slidenum">
              <a:rPr lang="en-US"/>
              <a:pPr>
                <a:defRPr/>
              </a:pPr>
              <a:t>‹#›</a:t>
            </a:fld>
            <a:endParaRPr lang="en-US"/>
          </a:p>
        </p:txBody>
      </p:sp>
    </p:spTree>
    <p:extLst>
      <p:ext uri="{BB962C8B-B14F-4D97-AF65-F5344CB8AC3E}">
        <p14:creationId xmlns:p14="http://schemas.microsoft.com/office/powerpoint/2010/main" val="65883847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D1CCB8A-4D0C-CA4C-A0DF-01E96D7F8FA7}" type="slidenum">
              <a:rPr lang="en-US"/>
              <a:pPr>
                <a:defRPr/>
              </a:pPr>
              <a:t>‹#›</a:t>
            </a:fld>
            <a:endParaRPr lang="en-US"/>
          </a:p>
        </p:txBody>
      </p:sp>
    </p:spTree>
    <p:extLst>
      <p:ext uri="{BB962C8B-B14F-4D97-AF65-F5344CB8AC3E}">
        <p14:creationId xmlns:p14="http://schemas.microsoft.com/office/powerpoint/2010/main" val="16072753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BB029B-BDFF-804B-A484-FDB3CB112D53}" type="slidenum">
              <a:rPr lang="en-US"/>
              <a:pPr>
                <a:defRPr/>
              </a:pPr>
              <a:t>‹#›</a:t>
            </a:fld>
            <a:endParaRPr lang="en-US"/>
          </a:p>
        </p:txBody>
      </p:sp>
    </p:spTree>
    <p:extLst>
      <p:ext uri="{BB962C8B-B14F-4D97-AF65-F5344CB8AC3E}">
        <p14:creationId xmlns:p14="http://schemas.microsoft.com/office/powerpoint/2010/main" val="404077124"/>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98DBE6-8F8C-FD44-99C5-BD6FA5D16B1B}" type="slidenum">
              <a:rPr lang="en-US"/>
              <a:pPr>
                <a:defRPr/>
              </a:pPr>
              <a:t>‹#›</a:t>
            </a:fld>
            <a:endParaRPr lang="en-US"/>
          </a:p>
        </p:txBody>
      </p:sp>
    </p:spTree>
    <p:extLst>
      <p:ext uri="{BB962C8B-B14F-4D97-AF65-F5344CB8AC3E}">
        <p14:creationId xmlns:p14="http://schemas.microsoft.com/office/powerpoint/2010/main" val="29087995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076FAE-F469-824C-9254-79EDE8BB2F96}" type="slidenum">
              <a:rPr lang="en-US"/>
              <a:pPr>
                <a:defRPr/>
              </a:pPr>
              <a:t>‹#›</a:t>
            </a:fld>
            <a:endParaRPr lang="en-US"/>
          </a:p>
        </p:txBody>
      </p:sp>
    </p:spTree>
    <p:extLst>
      <p:ext uri="{BB962C8B-B14F-4D97-AF65-F5344CB8AC3E}">
        <p14:creationId xmlns:p14="http://schemas.microsoft.com/office/powerpoint/2010/main" val="277396722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C1DA34E-3B1E-3244-A65B-3158CB3AD735}" type="slidenum">
              <a:rPr lang="en-US"/>
              <a:pPr>
                <a:defRPr/>
              </a:pPr>
              <a:t>‹#›</a:t>
            </a:fld>
            <a:endParaRPr lang="en-US"/>
          </a:p>
        </p:txBody>
      </p:sp>
    </p:spTree>
    <p:extLst>
      <p:ext uri="{BB962C8B-B14F-4D97-AF65-F5344CB8AC3E}">
        <p14:creationId xmlns:p14="http://schemas.microsoft.com/office/powerpoint/2010/main" val="404604543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CD2FB0-27FE-AE4D-A785-E3D682AE69C0}" type="slidenum">
              <a:rPr lang="en-US"/>
              <a:pPr>
                <a:defRPr/>
              </a:pPr>
              <a:t>‹#›</a:t>
            </a:fld>
            <a:endParaRPr lang="en-US"/>
          </a:p>
        </p:txBody>
      </p:sp>
    </p:spTree>
    <p:extLst>
      <p:ext uri="{BB962C8B-B14F-4D97-AF65-F5344CB8AC3E}">
        <p14:creationId xmlns:p14="http://schemas.microsoft.com/office/powerpoint/2010/main" val="162355440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B88D5E-6406-7149-80E7-F7D1F6B6EF4E}" type="slidenum">
              <a:rPr lang="en-US"/>
              <a:pPr>
                <a:defRPr/>
              </a:pPr>
              <a:t>‹#›</a:t>
            </a:fld>
            <a:endParaRPr lang="en-US"/>
          </a:p>
        </p:txBody>
      </p:sp>
    </p:spTree>
    <p:extLst>
      <p:ext uri="{BB962C8B-B14F-4D97-AF65-F5344CB8AC3E}">
        <p14:creationId xmlns:p14="http://schemas.microsoft.com/office/powerpoint/2010/main" val="47192338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FFFC0E-B2F7-B349-88EF-263319F4D845}" type="slidenum">
              <a:rPr lang="en-US"/>
              <a:pPr>
                <a:defRPr/>
              </a:pPr>
              <a:t>‹#›</a:t>
            </a:fld>
            <a:endParaRPr lang="en-US"/>
          </a:p>
        </p:txBody>
      </p:sp>
    </p:spTree>
    <p:extLst>
      <p:ext uri="{BB962C8B-B14F-4D97-AF65-F5344CB8AC3E}">
        <p14:creationId xmlns:p14="http://schemas.microsoft.com/office/powerpoint/2010/main" val="342284921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FAB787-0CB8-234F-90EE-559610E81848}" type="slidenum">
              <a:rPr lang="en-US"/>
              <a:pPr>
                <a:defRPr/>
              </a:pPr>
              <a:t>‹#›</a:t>
            </a:fld>
            <a:endParaRPr lang="en-US"/>
          </a:p>
        </p:txBody>
      </p:sp>
    </p:spTree>
    <p:extLst>
      <p:ext uri="{BB962C8B-B14F-4D97-AF65-F5344CB8AC3E}">
        <p14:creationId xmlns:p14="http://schemas.microsoft.com/office/powerpoint/2010/main" val="1436994329"/>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2E53E4-578A-3B4D-923F-504B9D5FF3E9}" type="slidenum">
              <a:rPr lang="en-US"/>
              <a:pPr>
                <a:defRPr/>
              </a:pPr>
              <a:t>‹#›</a:t>
            </a:fld>
            <a:endParaRPr lang="en-US"/>
          </a:p>
        </p:txBody>
      </p:sp>
    </p:spTree>
    <p:extLst>
      <p:ext uri="{BB962C8B-B14F-4D97-AF65-F5344CB8AC3E}">
        <p14:creationId xmlns:p14="http://schemas.microsoft.com/office/powerpoint/2010/main" val="344596194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223970-6C19-F24B-8CEE-DB44ADBF5C75}" type="slidenum">
              <a:rPr lang="en-US"/>
              <a:pPr>
                <a:defRPr/>
              </a:pPr>
              <a:t>‹#›</a:t>
            </a:fld>
            <a:endParaRPr lang="en-US"/>
          </a:p>
        </p:txBody>
      </p:sp>
    </p:spTree>
    <p:extLst>
      <p:ext uri="{BB962C8B-B14F-4D97-AF65-F5344CB8AC3E}">
        <p14:creationId xmlns:p14="http://schemas.microsoft.com/office/powerpoint/2010/main" val="341141960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1E6832-BD3F-4C41-A629-87CAEC0B2BE6}" type="slidenum">
              <a:rPr lang="en-US"/>
              <a:pPr>
                <a:defRPr/>
              </a:pPr>
              <a:t>‹#›</a:t>
            </a:fld>
            <a:endParaRPr lang="en-US"/>
          </a:p>
        </p:txBody>
      </p:sp>
    </p:spTree>
    <p:extLst>
      <p:ext uri="{BB962C8B-B14F-4D97-AF65-F5344CB8AC3E}">
        <p14:creationId xmlns:p14="http://schemas.microsoft.com/office/powerpoint/2010/main" val="1795524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7F500D1-4821-094E-808B-D1A82FA6BF5B}" type="slidenum">
              <a:rPr lang="en-US"/>
              <a:pPr>
                <a:defRPr/>
              </a:pPr>
              <a:t>‹#›</a:t>
            </a:fld>
            <a:endParaRPr lang="en-US"/>
          </a:p>
        </p:txBody>
      </p:sp>
    </p:spTree>
    <p:extLst>
      <p:ext uri="{BB962C8B-B14F-4D97-AF65-F5344CB8AC3E}">
        <p14:creationId xmlns:p14="http://schemas.microsoft.com/office/powerpoint/2010/main" val="38370098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4ED6D3E-C3DF-6D45-96F7-FF3A9E0E86DC}" type="slidenum">
              <a:rPr lang="en-US"/>
              <a:pPr>
                <a:defRPr/>
              </a:pPr>
              <a:t>‹#›</a:t>
            </a:fld>
            <a:endParaRPr lang="en-US"/>
          </a:p>
        </p:txBody>
      </p:sp>
    </p:spTree>
    <p:extLst>
      <p:ext uri="{BB962C8B-B14F-4D97-AF65-F5344CB8AC3E}">
        <p14:creationId xmlns:p14="http://schemas.microsoft.com/office/powerpoint/2010/main" val="105137953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E725F-F510-ED4B-B2E0-12D6D403AFFC}" type="slidenum">
              <a:rPr lang="en-US"/>
              <a:pPr>
                <a:defRPr/>
              </a:pPr>
              <a:t>‹#›</a:t>
            </a:fld>
            <a:endParaRPr lang="en-US"/>
          </a:p>
        </p:txBody>
      </p:sp>
    </p:spTree>
    <p:extLst>
      <p:ext uri="{BB962C8B-B14F-4D97-AF65-F5344CB8AC3E}">
        <p14:creationId xmlns:p14="http://schemas.microsoft.com/office/powerpoint/2010/main" val="66669485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A86B4D-EEB0-F340-BB38-3EEC2ED67A09}" type="slidenum">
              <a:rPr lang="en-US"/>
              <a:pPr>
                <a:defRPr/>
              </a:pPr>
              <a:t>‹#›</a:t>
            </a:fld>
            <a:endParaRPr lang="en-US"/>
          </a:p>
        </p:txBody>
      </p:sp>
    </p:spTree>
    <p:extLst>
      <p:ext uri="{BB962C8B-B14F-4D97-AF65-F5344CB8AC3E}">
        <p14:creationId xmlns:p14="http://schemas.microsoft.com/office/powerpoint/2010/main" val="325831757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A8581F7-B49A-3D47-BE7E-2D9EDA0123B2}" type="slidenum">
              <a:rPr lang="en-US"/>
              <a:pPr>
                <a:defRPr/>
              </a:pPr>
              <a:t>‹#›</a:t>
            </a:fld>
            <a:endParaRPr lang="en-US"/>
          </a:p>
        </p:txBody>
      </p:sp>
    </p:spTree>
    <p:extLst>
      <p:ext uri="{BB962C8B-B14F-4D97-AF65-F5344CB8AC3E}">
        <p14:creationId xmlns:p14="http://schemas.microsoft.com/office/powerpoint/2010/main" val="366901659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E074700-6D53-FB45-88BF-1C37DBA77317}" type="slidenum">
              <a:rPr lang="en-US"/>
              <a:pPr>
                <a:defRPr/>
              </a:pPr>
              <a:t>‹#›</a:t>
            </a:fld>
            <a:endParaRPr lang="en-US"/>
          </a:p>
        </p:txBody>
      </p:sp>
    </p:spTree>
    <p:extLst>
      <p:ext uri="{BB962C8B-B14F-4D97-AF65-F5344CB8AC3E}">
        <p14:creationId xmlns:p14="http://schemas.microsoft.com/office/powerpoint/2010/main" val="372701605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B117C8-1686-9D4D-B9E4-3BE8BE16E2F4}" type="slidenum">
              <a:rPr lang="en-US"/>
              <a:pPr>
                <a:defRPr/>
              </a:pPr>
              <a:t>‹#›</a:t>
            </a:fld>
            <a:endParaRPr lang="en-US"/>
          </a:p>
        </p:txBody>
      </p:sp>
    </p:spTree>
    <p:extLst>
      <p:ext uri="{BB962C8B-B14F-4D97-AF65-F5344CB8AC3E}">
        <p14:creationId xmlns:p14="http://schemas.microsoft.com/office/powerpoint/2010/main" val="25402763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E1A4FA6-B791-AA46-B789-401CDBE5ABF3}" type="slidenum">
              <a:rPr lang="en-US"/>
              <a:pPr>
                <a:defRPr/>
              </a:pPr>
              <a:t>‹#›</a:t>
            </a:fld>
            <a:endParaRPr lang="en-US"/>
          </a:p>
        </p:txBody>
      </p:sp>
    </p:spTree>
    <p:extLst>
      <p:ext uri="{BB962C8B-B14F-4D97-AF65-F5344CB8AC3E}">
        <p14:creationId xmlns:p14="http://schemas.microsoft.com/office/powerpoint/2010/main" val="108589088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9753E-A0BD-3443-BF73-3FD958A5DF1E}" type="slidenum">
              <a:rPr lang="en-US"/>
              <a:pPr>
                <a:defRPr/>
              </a:pPr>
              <a:t>‹#›</a:t>
            </a:fld>
            <a:endParaRPr lang="en-US"/>
          </a:p>
        </p:txBody>
      </p:sp>
    </p:spTree>
    <p:extLst>
      <p:ext uri="{BB962C8B-B14F-4D97-AF65-F5344CB8AC3E}">
        <p14:creationId xmlns:p14="http://schemas.microsoft.com/office/powerpoint/2010/main" val="167353325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9F0774-B479-BE46-BD21-FD599C2E2966}" type="slidenum">
              <a:rPr lang="en-US"/>
              <a:pPr>
                <a:defRPr/>
              </a:pPr>
              <a:t>‹#›</a:t>
            </a:fld>
            <a:endParaRPr lang="en-US"/>
          </a:p>
        </p:txBody>
      </p:sp>
    </p:spTree>
    <p:extLst>
      <p:ext uri="{BB962C8B-B14F-4D97-AF65-F5344CB8AC3E}">
        <p14:creationId xmlns:p14="http://schemas.microsoft.com/office/powerpoint/2010/main" val="337299672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6945BD-C298-B442-BC88-1D22517ECD7B}" type="slidenum">
              <a:rPr lang="en-US"/>
              <a:pPr>
                <a:defRPr/>
              </a:pPr>
              <a:t>‹#›</a:t>
            </a:fld>
            <a:endParaRPr lang="en-US"/>
          </a:p>
        </p:txBody>
      </p:sp>
    </p:spTree>
    <p:extLst>
      <p:ext uri="{BB962C8B-B14F-4D97-AF65-F5344CB8AC3E}">
        <p14:creationId xmlns:p14="http://schemas.microsoft.com/office/powerpoint/2010/main" val="2336961520"/>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AF9DC7-A39C-3744-AEFD-B76FC9BD95DC}" type="slidenum">
              <a:rPr lang="en-US"/>
              <a:pPr>
                <a:defRPr/>
              </a:pPr>
              <a:t>‹#›</a:t>
            </a:fld>
            <a:endParaRPr lang="en-US"/>
          </a:p>
        </p:txBody>
      </p:sp>
    </p:spTree>
    <p:extLst>
      <p:ext uri="{BB962C8B-B14F-4D97-AF65-F5344CB8AC3E}">
        <p14:creationId xmlns:p14="http://schemas.microsoft.com/office/powerpoint/2010/main" val="6851812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62D065-927B-4E4E-91F4-A7C133772262}" type="slidenum">
              <a:rPr lang="en-US"/>
              <a:pPr>
                <a:defRPr/>
              </a:pPr>
              <a:t>‹#›</a:t>
            </a:fld>
            <a:endParaRPr lang="en-US"/>
          </a:p>
        </p:txBody>
      </p:sp>
    </p:spTree>
    <p:extLst>
      <p:ext uri="{BB962C8B-B14F-4D97-AF65-F5344CB8AC3E}">
        <p14:creationId xmlns:p14="http://schemas.microsoft.com/office/powerpoint/2010/main" val="2955865923"/>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4F65D0-E5A8-CC4B-B53C-2463D3536A1F}" type="slidenum">
              <a:rPr lang="en-US"/>
              <a:pPr>
                <a:defRPr/>
              </a:pPr>
              <a:t>‹#›</a:t>
            </a:fld>
            <a:endParaRPr lang="en-US"/>
          </a:p>
        </p:txBody>
      </p:sp>
    </p:spTree>
    <p:extLst>
      <p:ext uri="{BB962C8B-B14F-4D97-AF65-F5344CB8AC3E}">
        <p14:creationId xmlns:p14="http://schemas.microsoft.com/office/powerpoint/2010/main" val="101753605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415CD3-1C8A-C245-B33E-22E84FF09561}" type="slidenum">
              <a:rPr lang="en-US"/>
              <a:pPr>
                <a:defRPr/>
              </a:pPr>
              <a:t>‹#›</a:t>
            </a:fld>
            <a:endParaRPr lang="en-US"/>
          </a:p>
        </p:txBody>
      </p:sp>
    </p:spTree>
    <p:extLst>
      <p:ext uri="{BB962C8B-B14F-4D97-AF65-F5344CB8AC3E}">
        <p14:creationId xmlns:p14="http://schemas.microsoft.com/office/powerpoint/2010/main" val="260391596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0E27D0B-C5C5-9C46-9E36-C2156CB9B63D}" type="slidenum">
              <a:rPr lang="en-US"/>
              <a:pPr>
                <a:defRPr/>
              </a:pPr>
              <a:t>‹#›</a:t>
            </a:fld>
            <a:endParaRPr lang="en-US"/>
          </a:p>
        </p:txBody>
      </p:sp>
    </p:spTree>
    <p:extLst>
      <p:ext uri="{BB962C8B-B14F-4D97-AF65-F5344CB8AC3E}">
        <p14:creationId xmlns:p14="http://schemas.microsoft.com/office/powerpoint/2010/main" val="394286111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EB3137-B38A-654D-9274-C6BB38FAC486}" type="slidenum">
              <a:rPr lang="en-US"/>
              <a:pPr>
                <a:defRPr/>
              </a:pPr>
              <a:t>‹#›</a:t>
            </a:fld>
            <a:endParaRPr lang="en-US"/>
          </a:p>
        </p:txBody>
      </p:sp>
    </p:spTree>
    <p:extLst>
      <p:ext uri="{BB962C8B-B14F-4D97-AF65-F5344CB8AC3E}">
        <p14:creationId xmlns:p14="http://schemas.microsoft.com/office/powerpoint/2010/main" val="224238423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09FA735-D0C0-284E-B489-3703E9229589}" type="slidenum">
              <a:rPr lang="en-US"/>
              <a:pPr>
                <a:defRPr/>
              </a:pPr>
              <a:t>‹#›</a:t>
            </a:fld>
            <a:endParaRPr lang="en-US"/>
          </a:p>
        </p:txBody>
      </p:sp>
    </p:spTree>
    <p:extLst>
      <p:ext uri="{BB962C8B-B14F-4D97-AF65-F5344CB8AC3E}">
        <p14:creationId xmlns:p14="http://schemas.microsoft.com/office/powerpoint/2010/main" val="4282619758"/>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BEAA2C-5575-694F-A195-7CA7174FF50F}" type="slidenum">
              <a:rPr lang="en-US"/>
              <a:pPr>
                <a:defRPr/>
              </a:pPr>
              <a:t>‹#›</a:t>
            </a:fld>
            <a:endParaRPr lang="en-US"/>
          </a:p>
        </p:txBody>
      </p:sp>
    </p:spTree>
    <p:extLst>
      <p:ext uri="{BB962C8B-B14F-4D97-AF65-F5344CB8AC3E}">
        <p14:creationId xmlns:p14="http://schemas.microsoft.com/office/powerpoint/2010/main" val="1626843094"/>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C8845D-802D-2640-B8EA-C73050993CD2}" type="slidenum">
              <a:rPr lang="en-US"/>
              <a:pPr>
                <a:defRPr/>
              </a:pPr>
              <a:t>‹#›</a:t>
            </a:fld>
            <a:endParaRPr lang="en-US"/>
          </a:p>
        </p:txBody>
      </p:sp>
    </p:spTree>
    <p:extLst>
      <p:ext uri="{BB962C8B-B14F-4D97-AF65-F5344CB8AC3E}">
        <p14:creationId xmlns:p14="http://schemas.microsoft.com/office/powerpoint/2010/main" val="4233129229"/>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09D874-F4FC-2243-BCA7-574EA6D2BD76}" type="slidenum">
              <a:rPr lang="en-US"/>
              <a:pPr>
                <a:defRPr/>
              </a:pPr>
              <a:t>‹#›</a:t>
            </a:fld>
            <a:endParaRPr lang="en-US"/>
          </a:p>
        </p:txBody>
      </p:sp>
    </p:spTree>
    <p:extLst>
      <p:ext uri="{BB962C8B-B14F-4D97-AF65-F5344CB8AC3E}">
        <p14:creationId xmlns:p14="http://schemas.microsoft.com/office/powerpoint/2010/main" val="214186953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57CC22-19BF-814C-8EDF-A11D2BBD29A1}" type="slidenum">
              <a:rPr lang="en-US"/>
              <a:pPr>
                <a:defRPr/>
              </a:pPr>
              <a:t>‹#›</a:t>
            </a:fld>
            <a:endParaRPr lang="en-US"/>
          </a:p>
        </p:txBody>
      </p:sp>
    </p:spTree>
    <p:extLst>
      <p:ext uri="{BB962C8B-B14F-4D97-AF65-F5344CB8AC3E}">
        <p14:creationId xmlns:p14="http://schemas.microsoft.com/office/powerpoint/2010/main" val="54548206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293638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2C2BC3-2F9B-B64E-AF9C-4390D37E5D06}" type="slidenum">
              <a:rPr lang="en-US"/>
              <a:pPr>
                <a:defRPr/>
              </a:pPr>
              <a:t>‹#›</a:t>
            </a:fld>
            <a:endParaRPr lang="en-US"/>
          </a:p>
        </p:txBody>
      </p:sp>
    </p:spTree>
    <p:extLst>
      <p:ext uri="{BB962C8B-B14F-4D97-AF65-F5344CB8AC3E}">
        <p14:creationId xmlns:p14="http://schemas.microsoft.com/office/powerpoint/2010/main" val="162943902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42961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22772687"/>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35116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9632361"/>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2357630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00968"/>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401161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770571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726977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97131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96CA48-6226-A44B-9BEB-5A881CFE8B7C}" type="slidenum">
              <a:rPr lang="en-US"/>
              <a:pPr>
                <a:defRPr/>
              </a:pPr>
              <a:t>‹#›</a:t>
            </a:fld>
            <a:endParaRPr lang="en-US"/>
          </a:p>
        </p:txBody>
      </p:sp>
    </p:spTree>
    <p:extLst>
      <p:ext uri="{BB962C8B-B14F-4D97-AF65-F5344CB8AC3E}">
        <p14:creationId xmlns:p14="http://schemas.microsoft.com/office/powerpoint/2010/main" val="4209607976"/>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12776017"/>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572018"/>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983242009"/>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01812"/>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0442370"/>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76969947"/>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814311"/>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61260497"/>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44224877"/>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243965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84CD23-F634-2B43-8FFC-25AD3B31D8DB}" type="slidenum">
              <a:rPr lang="en-US"/>
              <a:pPr>
                <a:defRPr/>
              </a:pPr>
              <a:t>‹#›</a:t>
            </a:fld>
            <a:endParaRPr lang="en-US"/>
          </a:p>
        </p:txBody>
      </p:sp>
    </p:spTree>
    <p:extLst>
      <p:ext uri="{BB962C8B-B14F-4D97-AF65-F5344CB8AC3E}">
        <p14:creationId xmlns:p14="http://schemas.microsoft.com/office/powerpoint/2010/main" val="294093629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6721458"/>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512903D-CE27-5941-B65D-42471A160902}" type="slidenum">
              <a:rPr lang="en-US"/>
              <a:pPr>
                <a:defRPr/>
              </a:pPr>
              <a:t>‹#›</a:t>
            </a:fld>
            <a:endParaRPr lang="en-US"/>
          </a:p>
        </p:txBody>
      </p:sp>
    </p:spTree>
    <p:extLst>
      <p:ext uri="{BB962C8B-B14F-4D97-AF65-F5344CB8AC3E}">
        <p14:creationId xmlns:p14="http://schemas.microsoft.com/office/powerpoint/2010/main" val="270702187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18965C-9623-1744-A079-67456D5D26E3}" type="slidenum">
              <a:rPr lang="en-US"/>
              <a:pPr>
                <a:defRPr/>
              </a:pPr>
              <a:t>‹#›</a:t>
            </a:fld>
            <a:endParaRPr lang="en-US"/>
          </a:p>
        </p:txBody>
      </p:sp>
    </p:spTree>
    <p:extLst>
      <p:ext uri="{BB962C8B-B14F-4D97-AF65-F5344CB8AC3E}">
        <p14:creationId xmlns:p14="http://schemas.microsoft.com/office/powerpoint/2010/main" val="88160985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0570AD-E951-5E4F-9DB2-3366DFB1230F}" type="slidenum">
              <a:rPr lang="en-US"/>
              <a:pPr>
                <a:defRPr/>
              </a:pPr>
              <a:t>‹#›</a:t>
            </a:fld>
            <a:endParaRPr lang="en-US"/>
          </a:p>
        </p:txBody>
      </p:sp>
    </p:spTree>
    <p:extLst>
      <p:ext uri="{BB962C8B-B14F-4D97-AF65-F5344CB8AC3E}">
        <p14:creationId xmlns:p14="http://schemas.microsoft.com/office/powerpoint/2010/main" val="2387053785"/>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1B170B-09A7-8E43-9439-9C028510F73F}" type="slidenum">
              <a:rPr lang="en-US"/>
              <a:pPr>
                <a:defRPr/>
              </a:pPr>
              <a:t>‹#›</a:t>
            </a:fld>
            <a:endParaRPr lang="en-US"/>
          </a:p>
        </p:txBody>
      </p:sp>
    </p:spTree>
    <p:extLst>
      <p:ext uri="{BB962C8B-B14F-4D97-AF65-F5344CB8AC3E}">
        <p14:creationId xmlns:p14="http://schemas.microsoft.com/office/powerpoint/2010/main" val="3628880337"/>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DD72359-4F0C-9C45-BDAA-7636746D624A}" type="slidenum">
              <a:rPr lang="en-US"/>
              <a:pPr>
                <a:defRPr/>
              </a:pPr>
              <a:t>‹#›</a:t>
            </a:fld>
            <a:endParaRPr lang="en-US"/>
          </a:p>
        </p:txBody>
      </p:sp>
    </p:spTree>
    <p:extLst>
      <p:ext uri="{BB962C8B-B14F-4D97-AF65-F5344CB8AC3E}">
        <p14:creationId xmlns:p14="http://schemas.microsoft.com/office/powerpoint/2010/main" val="160807398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43BB7B1-844C-3840-9200-C30AEF5A42E5}" type="slidenum">
              <a:rPr lang="en-US"/>
              <a:pPr>
                <a:defRPr/>
              </a:pPr>
              <a:t>‹#›</a:t>
            </a:fld>
            <a:endParaRPr lang="en-US"/>
          </a:p>
        </p:txBody>
      </p:sp>
    </p:spTree>
    <p:extLst>
      <p:ext uri="{BB962C8B-B14F-4D97-AF65-F5344CB8AC3E}">
        <p14:creationId xmlns:p14="http://schemas.microsoft.com/office/powerpoint/2010/main" val="96843082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50FFD-5B66-E443-8FE3-BDAF94691D7E}" type="slidenum">
              <a:rPr lang="en-US"/>
              <a:pPr>
                <a:defRPr/>
              </a:pPr>
              <a:t>‹#›</a:t>
            </a:fld>
            <a:endParaRPr lang="en-US"/>
          </a:p>
        </p:txBody>
      </p:sp>
    </p:spTree>
    <p:extLst>
      <p:ext uri="{BB962C8B-B14F-4D97-AF65-F5344CB8AC3E}">
        <p14:creationId xmlns:p14="http://schemas.microsoft.com/office/powerpoint/2010/main" val="374069018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58548-FC2F-6945-BAB7-8B2F1272A3E4}" type="slidenum">
              <a:rPr lang="en-US"/>
              <a:pPr>
                <a:defRPr/>
              </a:pPr>
              <a:t>‹#›</a:t>
            </a:fld>
            <a:endParaRPr lang="en-US"/>
          </a:p>
        </p:txBody>
      </p:sp>
    </p:spTree>
    <p:extLst>
      <p:ext uri="{BB962C8B-B14F-4D97-AF65-F5344CB8AC3E}">
        <p14:creationId xmlns:p14="http://schemas.microsoft.com/office/powerpoint/2010/main" val="112875473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25C761-4060-2A4C-9C3A-88DBDF58EB2C}" type="slidenum">
              <a:rPr lang="en-US"/>
              <a:pPr>
                <a:defRPr/>
              </a:pPr>
              <a:t>‹#›</a:t>
            </a:fld>
            <a:endParaRPr lang="en-US"/>
          </a:p>
        </p:txBody>
      </p:sp>
    </p:spTree>
    <p:extLst>
      <p:ext uri="{BB962C8B-B14F-4D97-AF65-F5344CB8AC3E}">
        <p14:creationId xmlns:p14="http://schemas.microsoft.com/office/powerpoint/2010/main" val="1876223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8286784"/>
      </p:ext>
    </p:extLst>
  </p:cSld>
  <p:clrMapOvr>
    <a:masterClrMapping/>
  </p:clrMapOvr>
  <p:transition>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3BAC5C-D5D2-404C-BDE7-9B3D51D5B799}" type="slidenum">
              <a:rPr lang="en-US"/>
              <a:pPr>
                <a:defRPr/>
              </a:pPr>
              <a:t>‹#›</a:t>
            </a:fld>
            <a:endParaRPr lang="en-US"/>
          </a:p>
        </p:txBody>
      </p:sp>
    </p:spTree>
    <p:extLst>
      <p:ext uri="{BB962C8B-B14F-4D97-AF65-F5344CB8AC3E}">
        <p14:creationId xmlns:p14="http://schemas.microsoft.com/office/powerpoint/2010/main" val="3061629415"/>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5143DB0-F6C3-F64B-A414-5676D80BA99F}" type="slidenum">
              <a:rPr lang="en-US"/>
              <a:pPr>
                <a:defRPr/>
              </a:pPr>
              <a:t>‹#›</a:t>
            </a:fld>
            <a:endParaRPr lang="en-US"/>
          </a:p>
        </p:txBody>
      </p:sp>
    </p:spTree>
    <p:extLst>
      <p:ext uri="{BB962C8B-B14F-4D97-AF65-F5344CB8AC3E}">
        <p14:creationId xmlns:p14="http://schemas.microsoft.com/office/powerpoint/2010/main" val="104788506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333B89B-8B75-A84A-BB9C-41780D8D5821}" type="slidenum">
              <a:rPr lang="en-US"/>
              <a:pPr>
                <a:defRPr/>
              </a:pPr>
              <a:t>‹#›</a:t>
            </a:fld>
            <a:endParaRPr lang="en-US"/>
          </a:p>
        </p:txBody>
      </p:sp>
    </p:spTree>
    <p:extLst>
      <p:ext uri="{BB962C8B-B14F-4D97-AF65-F5344CB8AC3E}">
        <p14:creationId xmlns:p14="http://schemas.microsoft.com/office/powerpoint/2010/main" val="212118143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128623D5-4511-DC4A-99D4-B3395FC39D9F}" type="slidenum">
              <a:rPr lang="en-US"/>
              <a:pPr>
                <a:defRPr/>
              </a:pPr>
              <a:t>‹#›</a:t>
            </a:fld>
            <a:endParaRPr lang="en-US"/>
          </a:p>
        </p:txBody>
      </p:sp>
    </p:spTree>
    <p:extLst>
      <p:ext uri="{BB962C8B-B14F-4D97-AF65-F5344CB8AC3E}">
        <p14:creationId xmlns:p14="http://schemas.microsoft.com/office/powerpoint/2010/main" val="935707172"/>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57DC8931-D30A-DB42-B7FA-90CCA5292F1F}" type="slidenum">
              <a:rPr lang="en-US"/>
              <a:pPr>
                <a:defRPr/>
              </a:pPr>
              <a:t>‹#›</a:t>
            </a:fld>
            <a:endParaRPr lang="en-US"/>
          </a:p>
        </p:txBody>
      </p:sp>
    </p:spTree>
    <p:extLst>
      <p:ext uri="{BB962C8B-B14F-4D97-AF65-F5344CB8AC3E}">
        <p14:creationId xmlns:p14="http://schemas.microsoft.com/office/powerpoint/2010/main" val="372825967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BA9E237D-4862-5042-B5D0-87FC3F696A2A}" type="slidenum">
              <a:rPr lang="en-US"/>
              <a:pPr>
                <a:defRPr/>
              </a:pPr>
              <a:t>‹#›</a:t>
            </a:fld>
            <a:endParaRPr lang="en-US"/>
          </a:p>
        </p:txBody>
      </p:sp>
    </p:spTree>
    <p:extLst>
      <p:ext uri="{BB962C8B-B14F-4D97-AF65-F5344CB8AC3E}">
        <p14:creationId xmlns:p14="http://schemas.microsoft.com/office/powerpoint/2010/main" val="3088598303"/>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b="1"/>
            </a:lvl1pPr>
          </a:lstStyle>
          <a:p>
            <a:pPr>
              <a:defRPr/>
            </a:pPr>
            <a:endParaRPr lang="en-US"/>
          </a:p>
        </p:txBody>
      </p:sp>
      <p:sp>
        <p:nvSpPr>
          <p:cNvPr id="8" name="Rectangle 13"/>
          <p:cNvSpPr>
            <a:spLocks noGrp="1" noChangeArrowheads="1"/>
          </p:cNvSpPr>
          <p:nvPr>
            <p:ph type="ftr" sz="quarter" idx="11"/>
          </p:nvPr>
        </p:nvSpPr>
        <p:spPr/>
        <p:txBody>
          <a:bodyPr/>
          <a:lstStyle>
            <a:lvl1pPr>
              <a:defRPr b="1"/>
            </a:lvl1pPr>
          </a:lstStyle>
          <a:p>
            <a:pPr>
              <a:defRPr/>
            </a:pPr>
            <a:endParaRPr lang="en-US"/>
          </a:p>
        </p:txBody>
      </p:sp>
      <p:sp>
        <p:nvSpPr>
          <p:cNvPr id="9"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C7E2FE53-3F6D-4F46-AEB8-E44FD0F63F25}" type="slidenum">
              <a:rPr lang="en-US"/>
              <a:pPr>
                <a:defRPr/>
              </a:pPr>
              <a:t>‹#›</a:t>
            </a:fld>
            <a:endParaRPr lang="en-US"/>
          </a:p>
        </p:txBody>
      </p:sp>
    </p:spTree>
    <p:extLst>
      <p:ext uri="{BB962C8B-B14F-4D97-AF65-F5344CB8AC3E}">
        <p14:creationId xmlns:p14="http://schemas.microsoft.com/office/powerpoint/2010/main" val="1891686006"/>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b="1"/>
            </a:lvl1pPr>
          </a:lstStyle>
          <a:p>
            <a:pPr>
              <a:defRPr/>
            </a:pPr>
            <a:endParaRPr lang="en-US"/>
          </a:p>
        </p:txBody>
      </p:sp>
      <p:sp>
        <p:nvSpPr>
          <p:cNvPr id="4" name="Rectangle 13"/>
          <p:cNvSpPr>
            <a:spLocks noGrp="1" noChangeArrowheads="1"/>
          </p:cNvSpPr>
          <p:nvPr>
            <p:ph type="ftr" sz="quarter" idx="11"/>
          </p:nvPr>
        </p:nvSpPr>
        <p:spPr/>
        <p:txBody>
          <a:bodyPr/>
          <a:lstStyle>
            <a:lvl1pPr>
              <a:defRPr b="1"/>
            </a:lvl1pPr>
          </a:lstStyle>
          <a:p>
            <a:pPr>
              <a:defRPr/>
            </a:pPr>
            <a:endParaRPr lang="en-US"/>
          </a:p>
        </p:txBody>
      </p:sp>
      <p:sp>
        <p:nvSpPr>
          <p:cNvPr id="5"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9951DC5A-2174-6A45-AD1C-748C7E458E88}" type="slidenum">
              <a:rPr lang="en-US"/>
              <a:pPr>
                <a:defRPr/>
              </a:pPr>
              <a:t>‹#›</a:t>
            </a:fld>
            <a:endParaRPr lang="en-US"/>
          </a:p>
        </p:txBody>
      </p:sp>
    </p:spTree>
    <p:extLst>
      <p:ext uri="{BB962C8B-B14F-4D97-AF65-F5344CB8AC3E}">
        <p14:creationId xmlns:p14="http://schemas.microsoft.com/office/powerpoint/2010/main" val="2627132081"/>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a:lvl1pPr>
          </a:lstStyle>
          <a:p>
            <a:pPr>
              <a:defRPr/>
            </a:pPr>
            <a:endParaRPr lang="en-US"/>
          </a:p>
        </p:txBody>
      </p:sp>
      <p:sp>
        <p:nvSpPr>
          <p:cNvPr id="3" name="Rectangle 13"/>
          <p:cNvSpPr>
            <a:spLocks noGrp="1" noChangeArrowheads="1"/>
          </p:cNvSpPr>
          <p:nvPr>
            <p:ph type="ftr" sz="quarter" idx="11"/>
          </p:nvPr>
        </p:nvSpPr>
        <p:spPr/>
        <p:txBody>
          <a:bodyPr/>
          <a:lstStyle>
            <a:lvl1pPr>
              <a:defRPr b="1"/>
            </a:lvl1pPr>
          </a:lstStyle>
          <a:p>
            <a:pPr>
              <a:defRPr/>
            </a:pPr>
            <a:endParaRPr lang="en-US"/>
          </a:p>
        </p:txBody>
      </p:sp>
      <p:sp>
        <p:nvSpPr>
          <p:cNvPr id="4"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EFC7A93B-4F52-6848-8AC2-12805E2E6346}" type="slidenum">
              <a:rPr lang="en-US"/>
              <a:pPr>
                <a:defRPr/>
              </a:pPr>
              <a:t>‹#›</a:t>
            </a:fld>
            <a:endParaRPr lang="en-US"/>
          </a:p>
        </p:txBody>
      </p:sp>
    </p:spTree>
    <p:extLst>
      <p:ext uri="{BB962C8B-B14F-4D97-AF65-F5344CB8AC3E}">
        <p14:creationId xmlns:p14="http://schemas.microsoft.com/office/powerpoint/2010/main" val="376522989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E677BA5A-10EF-7046-BCE6-93A7707ABA6A}" type="slidenum">
              <a:rPr lang="en-US"/>
              <a:pPr>
                <a:defRPr/>
              </a:pPr>
              <a:t>‹#›</a:t>
            </a:fld>
            <a:endParaRPr lang="en-US"/>
          </a:p>
        </p:txBody>
      </p:sp>
    </p:spTree>
    <p:extLst>
      <p:ext uri="{BB962C8B-B14F-4D97-AF65-F5344CB8AC3E}">
        <p14:creationId xmlns:p14="http://schemas.microsoft.com/office/powerpoint/2010/main" val="394899796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115625"/>
      </p:ext>
    </p:extLst>
  </p:cSld>
  <p:clrMapOvr>
    <a:masterClrMapping/>
  </p:clrMapOvr>
  <p:transition>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b="1"/>
            </a:lvl1pPr>
          </a:lstStyle>
          <a:p>
            <a:pPr>
              <a:defRPr/>
            </a:pPr>
            <a:endParaRPr lang="en-US"/>
          </a:p>
        </p:txBody>
      </p:sp>
      <p:sp>
        <p:nvSpPr>
          <p:cNvPr id="6" name="Rectangle 13"/>
          <p:cNvSpPr>
            <a:spLocks noGrp="1" noChangeArrowheads="1"/>
          </p:cNvSpPr>
          <p:nvPr>
            <p:ph type="ftr" sz="quarter" idx="11"/>
          </p:nvPr>
        </p:nvSpPr>
        <p:spPr/>
        <p:txBody>
          <a:bodyPr/>
          <a:lstStyle>
            <a:lvl1pPr>
              <a:defRPr b="1"/>
            </a:lvl1pPr>
          </a:lstStyle>
          <a:p>
            <a:pPr>
              <a:defRPr/>
            </a:pPr>
            <a:endParaRPr lang="en-US"/>
          </a:p>
        </p:txBody>
      </p:sp>
      <p:sp>
        <p:nvSpPr>
          <p:cNvPr id="7"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45E1B9BB-9367-A740-9FD5-FFDDEFAB3FD9}" type="slidenum">
              <a:rPr lang="en-US"/>
              <a:pPr>
                <a:defRPr/>
              </a:pPr>
              <a:t>‹#›</a:t>
            </a:fld>
            <a:endParaRPr lang="en-US"/>
          </a:p>
        </p:txBody>
      </p:sp>
    </p:spTree>
    <p:extLst>
      <p:ext uri="{BB962C8B-B14F-4D97-AF65-F5344CB8AC3E}">
        <p14:creationId xmlns:p14="http://schemas.microsoft.com/office/powerpoint/2010/main" val="426411943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CDA32A59-990C-5544-8879-A9E74F1CAA45}" type="slidenum">
              <a:rPr lang="en-US"/>
              <a:pPr>
                <a:defRPr/>
              </a:pPr>
              <a:t>‹#›</a:t>
            </a:fld>
            <a:endParaRPr lang="en-US"/>
          </a:p>
        </p:txBody>
      </p:sp>
    </p:spTree>
    <p:extLst>
      <p:ext uri="{BB962C8B-B14F-4D97-AF65-F5344CB8AC3E}">
        <p14:creationId xmlns:p14="http://schemas.microsoft.com/office/powerpoint/2010/main" val="990650947"/>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692A6AA9-73F1-E04D-A5E4-4FA1C420DF9E}" type="slidenum">
              <a:rPr lang="en-US"/>
              <a:pPr>
                <a:defRPr/>
              </a:pPr>
              <a:t>‹#›</a:t>
            </a:fld>
            <a:endParaRPr lang="en-US"/>
          </a:p>
        </p:txBody>
      </p:sp>
    </p:spTree>
    <p:extLst>
      <p:ext uri="{BB962C8B-B14F-4D97-AF65-F5344CB8AC3E}">
        <p14:creationId xmlns:p14="http://schemas.microsoft.com/office/powerpoint/2010/main" val="3261313902"/>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b="1"/>
            </a:lvl1pPr>
          </a:lstStyle>
          <a:p>
            <a:pPr>
              <a:defRPr/>
            </a:pPr>
            <a:endParaRPr lang="en-US"/>
          </a:p>
        </p:txBody>
      </p:sp>
      <p:sp>
        <p:nvSpPr>
          <p:cNvPr id="5" name="Rectangle 13"/>
          <p:cNvSpPr>
            <a:spLocks noGrp="1" noChangeArrowheads="1"/>
          </p:cNvSpPr>
          <p:nvPr>
            <p:ph type="ftr" sz="quarter" idx="11"/>
          </p:nvPr>
        </p:nvSpPr>
        <p:spPr/>
        <p:txBody>
          <a:bodyPr/>
          <a:lstStyle>
            <a:lvl1pPr>
              <a:defRPr b="1"/>
            </a:lvl1pPr>
          </a:lstStyle>
          <a:p>
            <a:pPr>
              <a:defRPr/>
            </a:pPr>
            <a:endParaRPr lang="en-US"/>
          </a:p>
        </p:txBody>
      </p:sp>
      <p:sp>
        <p:nvSpPr>
          <p:cNvPr id="6" name="Rectangle 14"/>
          <p:cNvSpPr>
            <a:spLocks noGrp="1" noChangeArrowheads="1"/>
          </p:cNvSpPr>
          <p:nvPr>
            <p:ph type="sldNum" sz="quarter" idx="12"/>
          </p:nvPr>
        </p:nvSpPr>
        <p:spPr/>
        <p:txBody>
          <a:bodyPr/>
          <a:lstStyle>
            <a:lvl1pPr>
              <a:defRPr b="1">
                <a:ea typeface="ＭＳ Ｐゴシック" charset="0"/>
                <a:cs typeface="ＭＳ Ｐゴシック" charset="0"/>
              </a:defRPr>
            </a:lvl1pPr>
          </a:lstStyle>
          <a:p>
            <a:pPr>
              <a:defRPr/>
            </a:pPr>
            <a:fld id="{A7FD2901-5E61-4E43-83E3-37A3A8F7AB49}" type="slidenum">
              <a:rPr lang="en-US"/>
              <a:pPr>
                <a:defRPr/>
              </a:pPr>
              <a:t>‹#›</a:t>
            </a:fld>
            <a:endParaRPr lang="en-US"/>
          </a:p>
        </p:txBody>
      </p:sp>
    </p:spTree>
    <p:extLst>
      <p:ext uri="{BB962C8B-B14F-4D97-AF65-F5344CB8AC3E}">
        <p14:creationId xmlns:p14="http://schemas.microsoft.com/office/powerpoint/2010/main" val="3508443330"/>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40E99C-BA0C-1847-B874-26FD05F2481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266403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2FAE04-4154-AA44-A54F-9106B30EC6E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3205594"/>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CCD470-1DD0-DD4E-A7A1-68827F72381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537940900"/>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131227-CCAD-0444-BF1C-C636DD79858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02623479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9039E7-9D40-8B4E-8B89-7F136CAC26F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37404606"/>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337477-85B3-AC47-8DB0-3B6137EA775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450195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28558884"/>
      </p:ext>
    </p:extLst>
  </p:cSld>
  <p:clrMapOvr>
    <a:masterClrMapping/>
  </p:clrMapOvr>
  <p:transition>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B685EC-0053-F942-9F80-0666D99CEF6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3952083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948C80-6B9D-3546-84DC-74F8805B0182}"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50424916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8EA37-DFA4-5442-9CAA-AC6AF4C5A51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874522804"/>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3FB9D8-F2BF-8E4F-8E5F-7CE3A4C6BDA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310775372"/>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AB1DE0-E03F-1842-996C-90E7233A0EB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38915084"/>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40E99C-BA0C-1847-B874-26FD05F2481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58368529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82FAE04-4154-AA44-A54F-9106B30EC6E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77259630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CCD470-1DD0-DD4E-A7A1-68827F72381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55915940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131227-CCAD-0444-BF1C-C636DD798584}"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102023317"/>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39039E7-9D40-8B4E-8B89-7F136CAC26F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340528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8069043"/>
      </p:ext>
    </p:extLst>
  </p:cSld>
  <p:clrMapOvr>
    <a:masterClrMapping/>
  </p:clrMapOvr>
  <p:transition>
    <p:fade/>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8337477-85B3-AC47-8DB0-3B6137EA775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1902490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DB685EC-0053-F942-9F80-0666D99CEF6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73446173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2948C80-6B9D-3546-84DC-74F8805B0182}"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2227288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08EA37-DFA4-5442-9CAA-AC6AF4C5A51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20484158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3FB9D8-F2BF-8E4F-8E5F-7CE3A4C6BDA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33223539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AB1DE0-E03F-1842-996C-90E7233A0EB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01635982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A53315-12DB-2F49-B9B0-37BE19F6CB19}" type="slidenum">
              <a:rPr lang="en-US"/>
              <a:pPr>
                <a:defRPr/>
              </a:pPr>
              <a:t>‹#›</a:t>
            </a:fld>
            <a:endParaRPr lang="en-US"/>
          </a:p>
        </p:txBody>
      </p:sp>
    </p:spTree>
    <p:extLst>
      <p:ext uri="{BB962C8B-B14F-4D97-AF65-F5344CB8AC3E}">
        <p14:creationId xmlns:p14="http://schemas.microsoft.com/office/powerpoint/2010/main" val="3846026265"/>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48F9AA-DF41-8A43-AD5E-6039E804BD2A}" type="slidenum">
              <a:rPr lang="en-US"/>
              <a:pPr>
                <a:defRPr/>
              </a:pPr>
              <a:t>‹#›</a:t>
            </a:fld>
            <a:endParaRPr lang="en-US"/>
          </a:p>
        </p:txBody>
      </p:sp>
    </p:spTree>
    <p:extLst>
      <p:ext uri="{BB962C8B-B14F-4D97-AF65-F5344CB8AC3E}">
        <p14:creationId xmlns:p14="http://schemas.microsoft.com/office/powerpoint/2010/main" val="301845083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55FADD-DA32-2F44-BC70-DE9FB578DDC6}" type="slidenum">
              <a:rPr lang="en-US"/>
              <a:pPr>
                <a:defRPr/>
              </a:pPr>
              <a:t>‹#›</a:t>
            </a:fld>
            <a:endParaRPr lang="en-US"/>
          </a:p>
        </p:txBody>
      </p:sp>
    </p:spTree>
    <p:extLst>
      <p:ext uri="{BB962C8B-B14F-4D97-AF65-F5344CB8AC3E}">
        <p14:creationId xmlns:p14="http://schemas.microsoft.com/office/powerpoint/2010/main" val="236975139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6A8AD1-9AD8-0E42-A002-65C3A6D5B307}" type="slidenum">
              <a:rPr lang="en-US"/>
              <a:pPr>
                <a:defRPr/>
              </a:pPr>
              <a:t>‹#›</a:t>
            </a:fld>
            <a:endParaRPr lang="en-US"/>
          </a:p>
        </p:txBody>
      </p:sp>
    </p:spTree>
    <p:extLst>
      <p:ext uri="{BB962C8B-B14F-4D97-AF65-F5344CB8AC3E}">
        <p14:creationId xmlns:p14="http://schemas.microsoft.com/office/powerpoint/2010/main" val="38561074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77823048"/>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D9A053-F7B5-D54D-9644-A4779033D00A}" type="slidenum">
              <a:rPr lang="en-US"/>
              <a:pPr>
                <a:defRPr/>
              </a:pPr>
              <a:t>‹#›</a:t>
            </a:fld>
            <a:endParaRPr lang="en-US"/>
          </a:p>
        </p:txBody>
      </p:sp>
    </p:spTree>
    <p:extLst>
      <p:ext uri="{BB962C8B-B14F-4D97-AF65-F5344CB8AC3E}">
        <p14:creationId xmlns:p14="http://schemas.microsoft.com/office/powerpoint/2010/main" val="8033857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253BC24-01B3-E042-B19E-F24379F8F622}" type="slidenum">
              <a:rPr lang="en-US"/>
              <a:pPr>
                <a:defRPr/>
              </a:pPr>
              <a:t>‹#›</a:t>
            </a:fld>
            <a:endParaRPr lang="en-US"/>
          </a:p>
        </p:txBody>
      </p:sp>
    </p:spTree>
    <p:extLst>
      <p:ext uri="{BB962C8B-B14F-4D97-AF65-F5344CB8AC3E}">
        <p14:creationId xmlns:p14="http://schemas.microsoft.com/office/powerpoint/2010/main" val="243542054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7D78A6E-F3C3-F14B-BD8C-D3C28742B1B2}" type="slidenum">
              <a:rPr lang="en-US"/>
              <a:pPr>
                <a:defRPr/>
              </a:pPr>
              <a:t>‹#›</a:t>
            </a:fld>
            <a:endParaRPr lang="en-US"/>
          </a:p>
        </p:txBody>
      </p:sp>
    </p:spTree>
    <p:extLst>
      <p:ext uri="{BB962C8B-B14F-4D97-AF65-F5344CB8AC3E}">
        <p14:creationId xmlns:p14="http://schemas.microsoft.com/office/powerpoint/2010/main" val="40738270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9F134B-73E5-4D48-A5AC-817564974739}" type="slidenum">
              <a:rPr lang="en-US"/>
              <a:pPr>
                <a:defRPr/>
              </a:pPr>
              <a:t>‹#›</a:t>
            </a:fld>
            <a:endParaRPr lang="en-US"/>
          </a:p>
        </p:txBody>
      </p:sp>
    </p:spTree>
    <p:extLst>
      <p:ext uri="{BB962C8B-B14F-4D97-AF65-F5344CB8AC3E}">
        <p14:creationId xmlns:p14="http://schemas.microsoft.com/office/powerpoint/2010/main" val="336115402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00696A-5868-1845-A4FF-CC6D23B09695}" type="slidenum">
              <a:rPr lang="en-US"/>
              <a:pPr>
                <a:defRPr/>
              </a:pPr>
              <a:t>‹#›</a:t>
            </a:fld>
            <a:endParaRPr lang="en-US"/>
          </a:p>
        </p:txBody>
      </p:sp>
    </p:spTree>
    <p:extLst>
      <p:ext uri="{BB962C8B-B14F-4D97-AF65-F5344CB8AC3E}">
        <p14:creationId xmlns:p14="http://schemas.microsoft.com/office/powerpoint/2010/main" val="1273428269"/>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0C199D-58A5-9146-B20A-1784C6A668C1}" type="slidenum">
              <a:rPr lang="en-US"/>
              <a:pPr>
                <a:defRPr/>
              </a:pPr>
              <a:t>‹#›</a:t>
            </a:fld>
            <a:endParaRPr lang="en-US"/>
          </a:p>
        </p:txBody>
      </p:sp>
    </p:spTree>
    <p:extLst>
      <p:ext uri="{BB962C8B-B14F-4D97-AF65-F5344CB8AC3E}">
        <p14:creationId xmlns:p14="http://schemas.microsoft.com/office/powerpoint/2010/main" val="326173087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FEF1BC-FCD8-0F4D-87C8-76631A22EA16}" type="slidenum">
              <a:rPr lang="en-US"/>
              <a:pPr>
                <a:defRPr/>
              </a:pPr>
              <a:t>‹#›</a:t>
            </a:fld>
            <a:endParaRPr lang="en-US"/>
          </a:p>
        </p:txBody>
      </p:sp>
    </p:spTree>
    <p:extLst>
      <p:ext uri="{BB962C8B-B14F-4D97-AF65-F5344CB8AC3E}">
        <p14:creationId xmlns:p14="http://schemas.microsoft.com/office/powerpoint/2010/main" val="377412597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60970695"/>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8204175"/>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032808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9F9B73C-ADED-954C-B82D-AB016C48E0E4}" type="slidenum">
              <a:rPr lang="en-US"/>
              <a:pPr>
                <a:defRPr/>
              </a:pPr>
              <a:t>‹#›</a:t>
            </a:fld>
            <a:endParaRPr lang="en-US"/>
          </a:p>
        </p:txBody>
      </p:sp>
    </p:spTree>
    <p:extLst>
      <p:ext uri="{BB962C8B-B14F-4D97-AF65-F5344CB8AC3E}">
        <p14:creationId xmlns:p14="http://schemas.microsoft.com/office/powerpoint/2010/main" val="11390992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7775860"/>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4663138"/>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91144453"/>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1913891"/>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6656383"/>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7928238"/>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8630978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8532184"/>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9144395"/>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02C4208-CD85-1A4F-97B2-14472243BE3A}" type="slidenum">
              <a:rPr lang="en-US"/>
              <a:pPr>
                <a:defRPr/>
              </a:pPr>
              <a:t>‹#›</a:t>
            </a:fld>
            <a:endParaRPr lang="en-US"/>
          </a:p>
        </p:txBody>
      </p:sp>
    </p:spTree>
    <p:extLst>
      <p:ext uri="{BB962C8B-B14F-4D97-AF65-F5344CB8AC3E}">
        <p14:creationId xmlns:p14="http://schemas.microsoft.com/office/powerpoint/2010/main" val="111803317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DE40AA7-D120-694E-8851-8ED9715FD613}" type="slidenum">
              <a:rPr lang="en-US"/>
              <a:pPr>
                <a:defRPr/>
              </a:pPr>
              <a:t>‹#›</a:t>
            </a:fld>
            <a:endParaRPr lang="en-US"/>
          </a:p>
        </p:txBody>
      </p:sp>
    </p:spTree>
    <p:extLst>
      <p:ext uri="{BB962C8B-B14F-4D97-AF65-F5344CB8AC3E}">
        <p14:creationId xmlns:p14="http://schemas.microsoft.com/office/powerpoint/2010/main" val="22723453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0295254"/>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16A5FB6-3682-EA46-BDB6-405C5EB3EE6A}" type="slidenum">
              <a:rPr lang="en-US"/>
              <a:pPr>
                <a:defRPr/>
              </a:pPr>
              <a:t>‹#›</a:t>
            </a:fld>
            <a:endParaRPr lang="en-US"/>
          </a:p>
        </p:txBody>
      </p:sp>
    </p:spTree>
    <p:extLst>
      <p:ext uri="{BB962C8B-B14F-4D97-AF65-F5344CB8AC3E}">
        <p14:creationId xmlns:p14="http://schemas.microsoft.com/office/powerpoint/2010/main" val="2939605789"/>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142616B-369E-5C4F-B3BC-6B4072FF8AF8}" type="slidenum">
              <a:rPr lang="en-US"/>
              <a:pPr>
                <a:defRPr/>
              </a:pPr>
              <a:t>‹#›</a:t>
            </a:fld>
            <a:endParaRPr lang="en-US"/>
          </a:p>
        </p:txBody>
      </p:sp>
    </p:spTree>
    <p:extLst>
      <p:ext uri="{BB962C8B-B14F-4D97-AF65-F5344CB8AC3E}">
        <p14:creationId xmlns:p14="http://schemas.microsoft.com/office/powerpoint/2010/main" val="288881409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E4D4A31-52A8-094A-87DF-7D136625C063}" type="slidenum">
              <a:rPr lang="en-US"/>
              <a:pPr>
                <a:defRPr/>
              </a:pPr>
              <a:t>‹#›</a:t>
            </a:fld>
            <a:endParaRPr lang="en-US"/>
          </a:p>
        </p:txBody>
      </p:sp>
    </p:spTree>
    <p:extLst>
      <p:ext uri="{BB962C8B-B14F-4D97-AF65-F5344CB8AC3E}">
        <p14:creationId xmlns:p14="http://schemas.microsoft.com/office/powerpoint/2010/main" val="1850715834"/>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CE1CDB9-3528-5447-A2B9-B219F7A2FED2}" type="slidenum">
              <a:rPr lang="en-US"/>
              <a:pPr>
                <a:defRPr/>
              </a:pPr>
              <a:t>‹#›</a:t>
            </a:fld>
            <a:endParaRPr lang="en-US"/>
          </a:p>
        </p:txBody>
      </p:sp>
    </p:spTree>
    <p:extLst>
      <p:ext uri="{BB962C8B-B14F-4D97-AF65-F5344CB8AC3E}">
        <p14:creationId xmlns:p14="http://schemas.microsoft.com/office/powerpoint/2010/main" val="5433626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E0580556-D391-664A-ADB6-4FE8D565A622}" type="slidenum">
              <a:rPr lang="en-US"/>
              <a:pPr>
                <a:defRPr/>
              </a:pPr>
              <a:t>‹#›</a:t>
            </a:fld>
            <a:endParaRPr lang="en-US"/>
          </a:p>
        </p:txBody>
      </p:sp>
    </p:spTree>
    <p:extLst>
      <p:ext uri="{BB962C8B-B14F-4D97-AF65-F5344CB8AC3E}">
        <p14:creationId xmlns:p14="http://schemas.microsoft.com/office/powerpoint/2010/main" val="221150893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65EF6B2-6327-124F-9B05-CA91D45DF9D2}" type="slidenum">
              <a:rPr lang="en-US"/>
              <a:pPr>
                <a:defRPr/>
              </a:pPr>
              <a:t>‹#›</a:t>
            </a:fld>
            <a:endParaRPr lang="en-US"/>
          </a:p>
        </p:txBody>
      </p:sp>
    </p:spTree>
    <p:extLst>
      <p:ext uri="{BB962C8B-B14F-4D97-AF65-F5344CB8AC3E}">
        <p14:creationId xmlns:p14="http://schemas.microsoft.com/office/powerpoint/2010/main" val="3885026665"/>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D5F165A-BE0C-EF4E-820B-A21D40A19F58}" type="slidenum">
              <a:rPr lang="en-US"/>
              <a:pPr>
                <a:defRPr/>
              </a:pPr>
              <a:t>‹#›</a:t>
            </a:fld>
            <a:endParaRPr lang="en-US"/>
          </a:p>
        </p:txBody>
      </p:sp>
    </p:spTree>
    <p:extLst>
      <p:ext uri="{BB962C8B-B14F-4D97-AF65-F5344CB8AC3E}">
        <p14:creationId xmlns:p14="http://schemas.microsoft.com/office/powerpoint/2010/main" val="89324905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015DA5-734D-3D4D-996B-2B027B72ABCD}" type="slidenum">
              <a:rPr lang="en-US"/>
              <a:pPr>
                <a:defRPr/>
              </a:pPr>
              <a:t>‹#›</a:t>
            </a:fld>
            <a:endParaRPr lang="en-US"/>
          </a:p>
        </p:txBody>
      </p:sp>
    </p:spTree>
    <p:extLst>
      <p:ext uri="{BB962C8B-B14F-4D97-AF65-F5344CB8AC3E}">
        <p14:creationId xmlns:p14="http://schemas.microsoft.com/office/powerpoint/2010/main" val="566157494"/>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D033F79-26D5-C84A-A42E-4517A5C0D2E9}" type="slidenum">
              <a:rPr lang="en-US"/>
              <a:pPr>
                <a:defRPr/>
              </a:pPr>
              <a:t>‹#›</a:t>
            </a:fld>
            <a:endParaRPr lang="en-US"/>
          </a:p>
        </p:txBody>
      </p:sp>
    </p:spTree>
    <p:extLst>
      <p:ext uri="{BB962C8B-B14F-4D97-AF65-F5344CB8AC3E}">
        <p14:creationId xmlns:p14="http://schemas.microsoft.com/office/powerpoint/2010/main" val="36397748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37374689"/>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3193201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7426820"/>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7007014"/>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Text Box 3"/>
          <p:cNvSpPr txBox="1">
            <a:spLocks noGrp="1" noChangeArrowheads="1"/>
          </p:cNvSpPr>
          <p:nvPr>
            <p:ph type="sldNum" sz="quarter" idx="10"/>
          </p:nvPr>
        </p:nvSpPr>
        <p:spPr>
          <a:ln/>
        </p:spPr>
        <p:txBody>
          <a:bodyPr/>
          <a:lstStyle>
            <a:lvl1pPr>
              <a:defRPr/>
            </a:lvl1pPr>
          </a:lstStyle>
          <a:p>
            <a:pPr>
              <a:defRPr/>
            </a:pPr>
            <a:fld id="{E443E16C-9182-944A-9106-B37FA7F8A5C3}" type="slidenum">
              <a:rPr lang="en-US"/>
              <a:pPr>
                <a:defRPr/>
              </a:pPr>
              <a:t>‹#›</a:t>
            </a:fld>
            <a:endParaRPr lang="en-US"/>
          </a:p>
        </p:txBody>
      </p:sp>
    </p:spTree>
    <p:extLst>
      <p:ext uri="{BB962C8B-B14F-4D97-AF65-F5344CB8AC3E}">
        <p14:creationId xmlns:p14="http://schemas.microsoft.com/office/powerpoint/2010/main" val="324311631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97ED9807-25E3-FB4B-B633-FF101CDE2229}" type="slidenum">
              <a:rPr lang="en-US"/>
              <a:pPr>
                <a:defRPr/>
              </a:pPr>
              <a:t>‹#›</a:t>
            </a:fld>
            <a:endParaRPr lang="en-US"/>
          </a:p>
        </p:txBody>
      </p:sp>
    </p:spTree>
    <p:extLst>
      <p:ext uri="{BB962C8B-B14F-4D97-AF65-F5344CB8AC3E}">
        <p14:creationId xmlns:p14="http://schemas.microsoft.com/office/powerpoint/2010/main" val="48264542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765E0433-017A-514C-9D39-74D68B2095CF}" type="slidenum">
              <a:rPr lang="en-US"/>
              <a:pPr>
                <a:defRPr/>
              </a:pPr>
              <a:t>‹#›</a:t>
            </a:fld>
            <a:endParaRPr lang="en-US"/>
          </a:p>
        </p:txBody>
      </p:sp>
    </p:spTree>
    <p:extLst>
      <p:ext uri="{BB962C8B-B14F-4D97-AF65-F5344CB8AC3E}">
        <p14:creationId xmlns:p14="http://schemas.microsoft.com/office/powerpoint/2010/main" val="374787310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Box 3"/>
          <p:cNvSpPr txBox="1">
            <a:spLocks noGrp="1" noChangeArrowheads="1"/>
          </p:cNvSpPr>
          <p:nvPr>
            <p:ph type="sldNum" sz="quarter" idx="10"/>
          </p:nvPr>
        </p:nvSpPr>
        <p:spPr>
          <a:ln/>
        </p:spPr>
        <p:txBody>
          <a:bodyPr/>
          <a:lstStyle>
            <a:lvl1pPr>
              <a:defRPr/>
            </a:lvl1pPr>
          </a:lstStyle>
          <a:p>
            <a:pPr>
              <a:defRPr/>
            </a:pPr>
            <a:fld id="{8A0E0F8E-7AAC-B941-9CBE-DAB885B3BC2F}" type="slidenum">
              <a:rPr lang="en-US"/>
              <a:pPr>
                <a:defRPr/>
              </a:pPr>
              <a:t>‹#›</a:t>
            </a:fld>
            <a:endParaRPr lang="en-US"/>
          </a:p>
        </p:txBody>
      </p:sp>
    </p:spTree>
    <p:extLst>
      <p:ext uri="{BB962C8B-B14F-4D97-AF65-F5344CB8AC3E}">
        <p14:creationId xmlns:p14="http://schemas.microsoft.com/office/powerpoint/2010/main" val="50786882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9F4682-9D93-0045-9B0E-5F60CC08A40F}" type="slidenum">
              <a:rPr lang="en-US"/>
              <a:pPr>
                <a:defRPr/>
              </a:pPr>
              <a:t>‹#›</a:t>
            </a:fld>
            <a:endParaRPr lang="en-US"/>
          </a:p>
        </p:txBody>
      </p:sp>
    </p:spTree>
    <p:extLst>
      <p:ext uri="{BB962C8B-B14F-4D97-AF65-F5344CB8AC3E}">
        <p14:creationId xmlns:p14="http://schemas.microsoft.com/office/powerpoint/2010/main" val="18611347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Box 3"/>
          <p:cNvSpPr txBox="1">
            <a:spLocks noGrp="1" noChangeArrowheads="1"/>
          </p:cNvSpPr>
          <p:nvPr>
            <p:ph type="sldNum" sz="quarter" idx="10"/>
          </p:nvPr>
        </p:nvSpPr>
        <p:spPr>
          <a:ln/>
        </p:spPr>
        <p:txBody>
          <a:bodyPr/>
          <a:lstStyle>
            <a:lvl1pPr>
              <a:defRPr/>
            </a:lvl1pPr>
          </a:lstStyle>
          <a:p>
            <a:pPr>
              <a:defRPr/>
            </a:pPr>
            <a:fld id="{7B470F1C-1626-D941-B891-7FD74B7A5EA6}" type="slidenum">
              <a:rPr lang="en-US"/>
              <a:pPr>
                <a:defRPr/>
              </a:pPr>
              <a:t>‹#›</a:t>
            </a:fld>
            <a:endParaRPr lang="en-US"/>
          </a:p>
        </p:txBody>
      </p:sp>
    </p:spTree>
    <p:extLst>
      <p:ext uri="{BB962C8B-B14F-4D97-AF65-F5344CB8AC3E}">
        <p14:creationId xmlns:p14="http://schemas.microsoft.com/office/powerpoint/2010/main" val="3377571123"/>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Box 3"/>
          <p:cNvSpPr txBox="1">
            <a:spLocks noGrp="1" noChangeArrowheads="1"/>
          </p:cNvSpPr>
          <p:nvPr>
            <p:ph type="sldNum" sz="quarter" idx="10"/>
          </p:nvPr>
        </p:nvSpPr>
        <p:spPr>
          <a:ln/>
        </p:spPr>
        <p:txBody>
          <a:bodyPr/>
          <a:lstStyle>
            <a:lvl1pPr>
              <a:defRPr/>
            </a:lvl1pPr>
          </a:lstStyle>
          <a:p>
            <a:pPr>
              <a:defRPr/>
            </a:pPr>
            <a:fld id="{FECC4A72-2D37-D64F-99A7-A9C5DD905824}" type="slidenum">
              <a:rPr lang="en-US"/>
              <a:pPr>
                <a:defRPr/>
              </a:pPr>
              <a:t>‹#›</a:t>
            </a:fld>
            <a:endParaRPr lang="en-US"/>
          </a:p>
        </p:txBody>
      </p:sp>
    </p:spTree>
    <p:extLst>
      <p:ext uri="{BB962C8B-B14F-4D97-AF65-F5344CB8AC3E}">
        <p14:creationId xmlns:p14="http://schemas.microsoft.com/office/powerpoint/2010/main" val="4244503094"/>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F1C9CBEF-2F90-CF4E-B611-0AB79424DC53}" type="slidenum">
              <a:rPr lang="en-US"/>
              <a:pPr>
                <a:defRPr/>
              </a:pPr>
              <a:t>‹#›</a:t>
            </a:fld>
            <a:endParaRPr lang="en-US"/>
          </a:p>
        </p:txBody>
      </p:sp>
    </p:spTree>
    <p:extLst>
      <p:ext uri="{BB962C8B-B14F-4D97-AF65-F5344CB8AC3E}">
        <p14:creationId xmlns:p14="http://schemas.microsoft.com/office/powerpoint/2010/main" val="1991639491"/>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611BC085-6F84-EC4E-8526-C24408C6E920}" type="slidenum">
              <a:rPr lang="en-US"/>
              <a:pPr>
                <a:defRPr/>
              </a:pPr>
              <a:t>‹#›</a:t>
            </a:fld>
            <a:endParaRPr lang="en-US"/>
          </a:p>
        </p:txBody>
      </p:sp>
    </p:spTree>
    <p:extLst>
      <p:ext uri="{BB962C8B-B14F-4D97-AF65-F5344CB8AC3E}">
        <p14:creationId xmlns:p14="http://schemas.microsoft.com/office/powerpoint/2010/main" val="236758622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CB345386-F134-8546-BF09-8342382FA54F}" type="slidenum">
              <a:rPr lang="en-US"/>
              <a:pPr>
                <a:defRPr/>
              </a:pPr>
              <a:t>‹#›</a:t>
            </a:fld>
            <a:endParaRPr lang="en-US"/>
          </a:p>
        </p:txBody>
      </p:sp>
    </p:spTree>
    <p:extLst>
      <p:ext uri="{BB962C8B-B14F-4D97-AF65-F5344CB8AC3E}">
        <p14:creationId xmlns:p14="http://schemas.microsoft.com/office/powerpoint/2010/main" val="2914714854"/>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8A410819-CA66-CA40-B59A-930FD2475EEA}" type="slidenum">
              <a:rPr lang="en-US"/>
              <a:pPr>
                <a:defRPr/>
              </a:pPr>
              <a:t>‹#›</a:t>
            </a:fld>
            <a:endParaRPr lang="en-US"/>
          </a:p>
        </p:txBody>
      </p:sp>
    </p:spTree>
    <p:extLst>
      <p:ext uri="{BB962C8B-B14F-4D97-AF65-F5344CB8AC3E}">
        <p14:creationId xmlns:p14="http://schemas.microsoft.com/office/powerpoint/2010/main" val="4022241028"/>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Box 3"/>
          <p:cNvSpPr txBox="1">
            <a:spLocks noGrp="1" noChangeArrowheads="1"/>
          </p:cNvSpPr>
          <p:nvPr>
            <p:ph type="sldNum" sz="quarter" idx="10"/>
          </p:nvPr>
        </p:nvSpPr>
        <p:spPr>
          <a:ln/>
        </p:spPr>
        <p:txBody>
          <a:bodyPr/>
          <a:lstStyle>
            <a:lvl1pPr>
              <a:defRPr/>
            </a:lvl1pPr>
          </a:lstStyle>
          <a:p>
            <a:pPr>
              <a:defRPr/>
            </a:pPr>
            <a:fld id="{17F1C453-08D7-E94D-82F1-DD44B7678194}" type="slidenum">
              <a:rPr lang="en-US"/>
              <a:pPr>
                <a:defRPr/>
              </a:pPr>
              <a:t>‹#›</a:t>
            </a:fld>
            <a:endParaRPr lang="en-US"/>
          </a:p>
        </p:txBody>
      </p:sp>
    </p:spTree>
    <p:extLst>
      <p:ext uri="{BB962C8B-B14F-4D97-AF65-F5344CB8AC3E}">
        <p14:creationId xmlns:p14="http://schemas.microsoft.com/office/powerpoint/2010/main" val="4233394468"/>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611576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7599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3969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9E93340-F97C-5549-9EF3-F45713AF636B}" type="slidenum">
              <a:rPr lang="en-US"/>
              <a:pPr>
                <a:defRPr/>
              </a:pPr>
              <a:t>‹#›</a:t>
            </a:fld>
            <a:endParaRPr lang="en-US"/>
          </a:p>
        </p:txBody>
      </p:sp>
    </p:spTree>
    <p:extLst>
      <p:ext uri="{BB962C8B-B14F-4D97-AF65-F5344CB8AC3E}">
        <p14:creationId xmlns:p14="http://schemas.microsoft.com/office/powerpoint/2010/main" val="10247631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79898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2480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985795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10934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45242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052796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48032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594371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787851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684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685A9A-1A8B-044F-9A2E-C56322EA07F8}" type="slidenum">
              <a:rPr lang="en-US"/>
              <a:pPr>
                <a:defRPr/>
              </a:pPr>
              <a:t>‹#›</a:t>
            </a:fld>
            <a:endParaRPr lang="en-US"/>
          </a:p>
        </p:txBody>
      </p:sp>
    </p:spTree>
    <p:extLst>
      <p:ext uri="{BB962C8B-B14F-4D97-AF65-F5344CB8AC3E}">
        <p14:creationId xmlns:p14="http://schemas.microsoft.com/office/powerpoint/2010/main" val="16476932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12945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69033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78774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520225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42489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546370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724104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19566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621966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7676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60D075-D284-4A44-AF99-12D73047744D}" type="slidenum">
              <a:rPr lang="en-US"/>
              <a:pPr>
                <a:defRPr/>
              </a:pPr>
              <a:t>‹#›</a:t>
            </a:fld>
            <a:endParaRPr lang="en-US"/>
          </a:p>
        </p:txBody>
      </p:sp>
    </p:spTree>
    <p:extLst>
      <p:ext uri="{BB962C8B-B14F-4D97-AF65-F5344CB8AC3E}">
        <p14:creationId xmlns:p14="http://schemas.microsoft.com/office/powerpoint/2010/main" val="39119058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06381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888615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19789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0290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2660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59036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38668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15457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43593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7634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7.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4.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3.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6.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8.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4.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3.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9.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4.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3.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2.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7.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4.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3.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1.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6" Type="http://schemas.openxmlformats.org/officeDocument/2006/relationships/image" Target="../media/image4.png"/><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3.pn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6.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7.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6" Type="http://schemas.openxmlformats.org/officeDocument/2006/relationships/image" Target="../media/image4.png"/><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image" Target="../media/image3.png"/><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image" Target="../media/image6.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6" Type="http://schemas.openxmlformats.org/officeDocument/2006/relationships/image" Target="../media/image4.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3.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2.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8.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6" Type="http://schemas.openxmlformats.org/officeDocument/2006/relationships/image" Target="../media/image4.png"/><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5" Type="http://schemas.openxmlformats.org/officeDocument/2006/relationships/image" Target="../media/image3.png"/><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 Id="rId14" Type="http://schemas.openxmlformats.org/officeDocument/2006/relationships/image" Target="../media/image2.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8.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6" Type="http://schemas.openxmlformats.org/officeDocument/2006/relationships/image" Target="../media/image4.png"/><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5" Type="http://schemas.openxmlformats.org/officeDocument/2006/relationships/image" Target="../media/image3.png"/><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0.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13" Type="http://schemas.openxmlformats.org/officeDocument/2006/relationships/image" Target="../media/image8.jpeg"/><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6" Type="http://schemas.openxmlformats.org/officeDocument/2006/relationships/image" Target="../media/image4.png"/><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5" Type="http://schemas.openxmlformats.org/officeDocument/2006/relationships/image" Target="../media/image3.png"/><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4" Type="http://schemas.openxmlformats.org/officeDocument/2006/relationships/image" Target="../media/image2.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1.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6" Type="http://schemas.openxmlformats.org/officeDocument/2006/relationships/image" Target="../media/image4.png"/><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5" Type="http://schemas.openxmlformats.org/officeDocument/2006/relationships/image" Target="../media/image3.png"/><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image" Target="../media/image6.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0.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theme" Target="../theme/theme41.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slideLayout" Target="../slideLayouts/slideLayout452.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2.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3.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4.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45.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46.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47.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4.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3.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4.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5.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4.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1D28B98B-768F-1C4D-852E-7250F50F68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 id="2147484669" r:id="rId8"/>
    <p:sldLayoutId id="2147484670" r:id="rId9"/>
    <p:sldLayoutId id="2147484671" r:id="rId10"/>
    <p:sldLayoutId id="214748467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5298"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9"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300"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0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30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61" r:id="rId1"/>
    <p:sldLayoutId id="2147484762" r:id="rId2"/>
    <p:sldLayoutId id="2147484763" r:id="rId3"/>
    <p:sldLayoutId id="2147484764" r:id="rId4"/>
    <p:sldLayoutId id="2147484765" r:id="rId5"/>
    <p:sldLayoutId id="2147484766" r:id="rId6"/>
    <p:sldLayoutId id="2147484767" r:id="rId7"/>
    <p:sldLayoutId id="2147484768" r:id="rId8"/>
    <p:sldLayoutId id="2147484769" r:id="rId9"/>
    <p:sldLayoutId id="2147484770" r:id="rId10"/>
    <p:sldLayoutId id="214748477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56323"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4"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325"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3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72" r:id="rId1"/>
    <p:sldLayoutId id="2147484773" r:id="rId2"/>
    <p:sldLayoutId id="2147484774" r:id="rId3"/>
    <p:sldLayoutId id="2147484775" r:id="rId4"/>
    <p:sldLayoutId id="2147484776" r:id="rId5"/>
    <p:sldLayoutId id="2147484777" r:id="rId6"/>
    <p:sldLayoutId id="2147484778" r:id="rId7"/>
    <p:sldLayoutId id="2147484779" r:id="rId8"/>
    <p:sldLayoutId id="2147484780" r:id="rId9"/>
    <p:sldLayoutId id="2147484781" r:id="rId10"/>
    <p:sldLayoutId id="2147484782"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29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5734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734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83" r:id="rId1"/>
    <p:sldLayoutId id="2147484784" r:id="rId2"/>
    <p:sldLayoutId id="2147484785" r:id="rId3"/>
    <p:sldLayoutId id="2147484786" r:id="rId4"/>
    <p:sldLayoutId id="2147484787" r:id="rId5"/>
    <p:sldLayoutId id="2147484788" r:id="rId6"/>
    <p:sldLayoutId id="2147484789" r:id="rId7"/>
    <p:sldLayoutId id="2147484790" r:id="rId8"/>
    <p:sldLayoutId id="2147484791" r:id="rId9"/>
    <p:sldLayoutId id="2147484792" r:id="rId10"/>
    <p:sldLayoutId id="2147484793"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5837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837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83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94" r:id="rId1"/>
    <p:sldLayoutId id="2147484795" r:id="rId2"/>
    <p:sldLayoutId id="2147484796" r:id="rId3"/>
    <p:sldLayoutId id="2147484797" r:id="rId4"/>
    <p:sldLayoutId id="2147484798" r:id="rId5"/>
    <p:sldLayoutId id="2147484799" r:id="rId6"/>
    <p:sldLayoutId id="2147484800" r:id="rId7"/>
    <p:sldLayoutId id="2147484801" r:id="rId8"/>
    <p:sldLayoutId id="2147484802" r:id="rId9"/>
    <p:sldLayoutId id="2147484803" r:id="rId10"/>
    <p:sldLayoutId id="2147484804"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939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939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39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 id="2147484810" r:id="rId6"/>
    <p:sldLayoutId id="2147484811" r:id="rId7"/>
    <p:sldLayoutId id="2147484812" r:id="rId8"/>
    <p:sldLayoutId id="2147484813" r:id="rId9"/>
    <p:sldLayoutId id="2147484814" r:id="rId10"/>
    <p:sldLayoutId id="2147484815"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Box 5"/>
          <p:cNvSpPr txBox="1">
            <a:spLocks noChangeArrowheads="1"/>
          </p:cNvSpPr>
          <p:nvPr/>
        </p:nvSpPr>
        <p:spPr bwMode="auto">
          <a:xfrm>
            <a:off x="7699375" y="6611938"/>
            <a:ext cx="1444625" cy="215900"/>
          </a:xfrm>
          <a:prstGeom prst="rect">
            <a:avLst/>
          </a:prstGeom>
          <a:noFill/>
          <a:ln w="9525">
            <a:noFill/>
            <a:miter lim="800000"/>
            <a:headEnd/>
            <a:tailEnd/>
          </a:ln>
        </p:spPr>
        <p:txBody>
          <a:bodyPr wrap="non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defRPr/>
            </a:pPr>
            <a:r>
              <a:rPr lang="en-US" sz="800">
                <a:solidFill>
                  <a:srgbClr val="C0C0C0"/>
                </a:solidFill>
                <a:cs typeface="Arial" charset="0"/>
              </a:rPr>
              <a:t>© Answers in Genesis-USA</a:t>
            </a:r>
          </a:p>
        </p:txBody>
      </p:sp>
      <p:sp>
        <p:nvSpPr>
          <p:cNvPr id="60419"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2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3"/>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a:solidFill>
                  <a:srgbClr val="FFFFFF"/>
                </a:solidFill>
                <a:effectLst>
                  <a:outerShdw blurRad="38100" dist="38100" dir="2700000" algn="tl">
                    <a:srgbClr val="000000"/>
                  </a:outerShdw>
                </a:effectLst>
                <a:cs typeface="+mn-cs"/>
              </a:defRPr>
            </a:lvl1pPr>
          </a:lstStyle>
          <a:p>
            <a:pPr>
              <a:defRPr/>
            </a:pPr>
            <a:fld id="{5A84EFFA-511C-4341-BB01-4444B0D8A92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16" r:id="rId1"/>
    <p:sldLayoutId id="2147484817" r:id="rId2"/>
    <p:sldLayoutId id="2147484818" r:id="rId3"/>
    <p:sldLayoutId id="2147484819" r:id="rId4"/>
    <p:sldLayoutId id="2147484820" r:id="rId5"/>
    <p:sldLayoutId id="2147484821" r:id="rId6"/>
    <p:sldLayoutId id="2147484822" r:id="rId7"/>
    <p:sldLayoutId id="2147484823" r:id="rId8"/>
    <p:sldLayoutId id="2147484824" r:id="rId9"/>
    <p:sldLayoutId id="2147484825" r:id="rId10"/>
    <p:sldLayoutId id="2147484826" r:id="rId11"/>
  </p:sldLayoutIdLst>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Arial" charset="0"/>
          <a:ea typeface="ＭＳ Ｐゴシック" charset="0"/>
          <a:cs typeface="Arial" charset="0"/>
        </a:defRPr>
      </a:lvl5pPr>
      <a:lvl6pPr marL="457200" algn="ctr" rtl="0" fontAlgn="base">
        <a:spcBef>
          <a:spcPct val="0"/>
        </a:spcBef>
        <a:spcAft>
          <a:spcPct val="0"/>
        </a:spcAft>
        <a:defRPr sz="4400" b="1">
          <a:solidFill>
            <a:schemeClr val="tx1"/>
          </a:solidFill>
          <a:latin typeface="Arial" charset="0"/>
          <a:ea typeface="ＭＳ Ｐゴシック" charset="0"/>
          <a:cs typeface="Arial" charset="0"/>
        </a:defRPr>
      </a:lvl6pPr>
      <a:lvl7pPr marL="914400" algn="ctr" rtl="0" fontAlgn="base">
        <a:spcBef>
          <a:spcPct val="0"/>
        </a:spcBef>
        <a:spcAft>
          <a:spcPct val="0"/>
        </a:spcAft>
        <a:defRPr sz="4400" b="1">
          <a:solidFill>
            <a:schemeClr val="tx1"/>
          </a:solidFill>
          <a:latin typeface="Arial" charset="0"/>
          <a:ea typeface="ＭＳ Ｐゴシック" charset="0"/>
          <a:cs typeface="Arial" charset="0"/>
        </a:defRPr>
      </a:lvl7pPr>
      <a:lvl8pPr marL="1371600" algn="ctr" rtl="0" fontAlgn="base">
        <a:spcBef>
          <a:spcPct val="0"/>
        </a:spcBef>
        <a:spcAft>
          <a:spcPct val="0"/>
        </a:spcAft>
        <a:defRPr sz="4400" b="1">
          <a:solidFill>
            <a:schemeClr val="tx1"/>
          </a:solidFill>
          <a:latin typeface="Arial" charset="0"/>
          <a:ea typeface="ＭＳ Ｐゴシック" charset="0"/>
          <a:cs typeface="Arial" charset="0"/>
        </a:defRPr>
      </a:lvl8pPr>
      <a:lvl9pPr marL="1828800" algn="ctr" rtl="0" fontAlgn="base">
        <a:spcBef>
          <a:spcPct val="0"/>
        </a:spcBef>
        <a:spcAft>
          <a:spcPct val="0"/>
        </a:spcAft>
        <a:defRPr sz="4400" b="1">
          <a:solidFill>
            <a:schemeClr val="tx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72706"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07"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08"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09"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1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11" name="Picture 11"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71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1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27" r:id="rId1"/>
    <p:sldLayoutId id="2147484828" r:id="rId2"/>
    <p:sldLayoutId id="2147484829" r:id="rId3"/>
    <p:sldLayoutId id="2147484830" r:id="rId4"/>
    <p:sldLayoutId id="2147484831" r:id="rId5"/>
    <p:sldLayoutId id="2147484832" r:id="rId6"/>
    <p:sldLayoutId id="2147484833" r:id="rId7"/>
    <p:sldLayoutId id="2147484834" r:id="rId8"/>
    <p:sldLayoutId id="2147484835" r:id="rId9"/>
    <p:sldLayoutId id="2147484836" r:id="rId10"/>
    <p:sldLayoutId id="2147484837"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741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7373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7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74755"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6"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7"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49" r:id="rId1"/>
    <p:sldLayoutId id="2147484850" r:id="rId2"/>
    <p:sldLayoutId id="2147484851" r:id="rId3"/>
    <p:sldLayoutId id="2147484852" r:id="rId4"/>
    <p:sldLayoutId id="2147484853" r:id="rId5"/>
    <p:sldLayoutId id="2147484854" r:id="rId6"/>
    <p:sldLayoutId id="2147484855" r:id="rId7"/>
    <p:sldLayoutId id="2147484856" r:id="rId8"/>
    <p:sldLayoutId id="2147484857" r:id="rId9"/>
    <p:sldLayoutId id="2147484858" r:id="rId10"/>
    <p:sldLayoutId id="214748485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458"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audio</a:t>
            </a:r>
          </a:p>
        </p:txBody>
      </p:sp>
      <p:pic>
        <p:nvPicPr>
          <p:cNvPr id="75779"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0"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1"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60"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B7CF336-A984-6444-893A-E40064296C2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680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871" r:id="rId1"/>
    <p:sldLayoutId id="2147484872" r:id="rId2"/>
    <p:sldLayoutId id="2147484873" r:id="rId3"/>
    <p:sldLayoutId id="2147484874" r:id="rId4"/>
    <p:sldLayoutId id="2147484875" r:id="rId5"/>
    <p:sldLayoutId id="2147484876" r:id="rId6"/>
    <p:sldLayoutId id="2147484877" r:id="rId7"/>
    <p:sldLayoutId id="2147484878" r:id="rId8"/>
    <p:sldLayoutId id="2147484879" r:id="rId9"/>
    <p:sldLayoutId id="2147484880" r:id="rId10"/>
    <p:sldLayoutId id="2147484881"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78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94498F0E-4C1B-D443-A358-DCE9DE3261D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82" r:id="rId1"/>
    <p:sldLayoutId id="2147484883" r:id="rId2"/>
    <p:sldLayoutId id="2147484884" r:id="rId3"/>
    <p:sldLayoutId id="2147484885" r:id="rId4"/>
    <p:sldLayoutId id="2147484886" r:id="rId5"/>
    <p:sldLayoutId id="2147484887" r:id="rId6"/>
    <p:sldLayoutId id="2147484888" r:id="rId7"/>
    <p:sldLayoutId id="2147484889" r:id="rId8"/>
    <p:sldLayoutId id="2147484890" r:id="rId9"/>
    <p:sldLayoutId id="2147484891" r:id="rId10"/>
    <p:sldLayoutId id="21474848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01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A892559-75A6-2141-9507-CA90AE9DC40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93" r:id="rId1"/>
    <p:sldLayoutId id="2147484894" r:id="rId2"/>
    <p:sldLayoutId id="2147484895" r:id="rId3"/>
    <p:sldLayoutId id="2147484896" r:id="rId4"/>
    <p:sldLayoutId id="2147484897" r:id="rId5"/>
    <p:sldLayoutId id="2147484898" r:id="rId6"/>
    <p:sldLayoutId id="2147484899" r:id="rId7"/>
    <p:sldLayoutId id="2147484900" r:id="rId8"/>
    <p:sldLayoutId id="2147484901" r:id="rId9"/>
    <p:sldLayoutId id="2147484902" r:id="rId10"/>
    <p:sldLayoutId id="214748490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264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7264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7264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5E84E383-9FBD-DD4D-9129-E3D1B89B03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04" r:id="rId1"/>
    <p:sldLayoutId id="2147484905" r:id="rId2"/>
    <p:sldLayoutId id="2147484906" r:id="rId3"/>
    <p:sldLayoutId id="2147484907" r:id="rId4"/>
    <p:sldLayoutId id="2147484908" r:id="rId5"/>
    <p:sldLayoutId id="2147484909" r:id="rId6"/>
    <p:sldLayoutId id="2147484910" r:id="rId7"/>
    <p:sldLayoutId id="2147484911" r:id="rId8"/>
    <p:sldLayoutId id="2147484912" r:id="rId9"/>
    <p:sldLayoutId id="2147484913" r:id="rId10"/>
    <p:sldLayoutId id="214748491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Arial"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Arial"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Arial"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ea typeface="Arial" charset="0"/>
          <a:cs typeface="+mn-cs"/>
        </a:defRPr>
      </a:lvl6pPr>
      <a:lvl7pPr marL="2971800" indent="-228600" algn="l" rtl="0" eaLnBrk="0" fontAlgn="base" hangingPunct="0">
        <a:spcBef>
          <a:spcPct val="20000"/>
        </a:spcBef>
        <a:spcAft>
          <a:spcPct val="0"/>
        </a:spcAft>
        <a:buChar char="»"/>
        <a:defRPr sz="2000">
          <a:solidFill>
            <a:schemeClr val="tx1"/>
          </a:solidFill>
          <a:latin typeface="+mn-lt"/>
          <a:ea typeface="Arial" charset="0"/>
          <a:cs typeface="+mn-cs"/>
        </a:defRPr>
      </a:lvl7pPr>
      <a:lvl8pPr marL="3429000" indent="-228600" algn="l" rtl="0" eaLnBrk="0" fontAlgn="base" hangingPunct="0">
        <a:spcBef>
          <a:spcPct val="20000"/>
        </a:spcBef>
        <a:spcAft>
          <a:spcPct val="0"/>
        </a:spcAft>
        <a:buChar char="»"/>
        <a:defRPr sz="2000">
          <a:solidFill>
            <a:schemeClr val="tx1"/>
          </a:solidFill>
          <a:latin typeface="+mn-lt"/>
          <a:ea typeface="Arial" charset="0"/>
          <a:cs typeface="+mn-cs"/>
        </a:defRPr>
      </a:lvl8pPr>
      <a:lvl9pPr marL="3886200" indent="-228600" algn="l" rtl="0" eaLnBrk="0" fontAlgn="base" hangingPunct="0">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4698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98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69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2469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2469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220CB195-571D-6D48-A121-DE8D179419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15" r:id="rId1"/>
    <p:sldLayoutId id="2147484916" r:id="rId2"/>
    <p:sldLayoutId id="2147484917" r:id="rId3"/>
    <p:sldLayoutId id="2147484918" r:id="rId4"/>
    <p:sldLayoutId id="2147484919" r:id="rId5"/>
    <p:sldLayoutId id="2147484920" r:id="rId6"/>
    <p:sldLayoutId id="2147484921" r:id="rId7"/>
    <p:sldLayoutId id="2147484922" r:id="rId8"/>
    <p:sldLayoutId id="2147484923" r:id="rId9"/>
    <p:sldLayoutId id="2147484924" r:id="rId10"/>
    <p:sldLayoutId id="214748492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4926" r:id="rId1"/>
    <p:sldLayoutId id="2147484927" r:id="rId2"/>
    <p:sldLayoutId id="2147484928" r:id="rId3"/>
    <p:sldLayoutId id="2147484929" r:id="rId4"/>
    <p:sldLayoutId id="2147484930" r:id="rId5"/>
    <p:sldLayoutId id="2147484931" r:id="rId6"/>
    <p:sldLayoutId id="2147484932" r:id="rId7"/>
    <p:sldLayoutId id="2147484933" r:id="rId8"/>
    <p:sldLayoutId id="2147484934" r:id="rId9"/>
    <p:sldLayoutId id="2147484935" r:id="rId10"/>
    <p:sldLayoutId id="2147484936"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80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EB2EC414-5762-DB47-B3A5-93FF4D07C04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37" r:id="rId1"/>
    <p:sldLayoutId id="2147484938" r:id="rId2"/>
    <p:sldLayoutId id="2147484939" r:id="rId3"/>
    <p:sldLayoutId id="2147484940" r:id="rId4"/>
    <p:sldLayoutId id="2147484941" r:id="rId5"/>
    <p:sldLayoutId id="2147484942" r:id="rId6"/>
    <p:sldLayoutId id="2147484943" r:id="rId7"/>
    <p:sldLayoutId id="2147484944" r:id="rId8"/>
    <p:sldLayoutId id="2147484945" r:id="rId9"/>
    <p:sldLayoutId id="2147484946" r:id="rId10"/>
    <p:sldLayoutId id="21474849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Arial"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Arial"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Arial"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ea typeface="Arial" charset="0"/>
          <a:cs typeface="+mn-cs"/>
        </a:defRPr>
      </a:lvl6pPr>
      <a:lvl7pPr marL="2971800" indent="-228600" algn="l" rtl="0" eaLnBrk="0" fontAlgn="base" hangingPunct="0">
        <a:spcBef>
          <a:spcPct val="20000"/>
        </a:spcBef>
        <a:spcAft>
          <a:spcPct val="0"/>
        </a:spcAft>
        <a:buChar char="»"/>
        <a:defRPr sz="2000">
          <a:solidFill>
            <a:schemeClr val="tx1"/>
          </a:solidFill>
          <a:latin typeface="+mn-lt"/>
          <a:ea typeface="Arial" charset="0"/>
          <a:cs typeface="+mn-cs"/>
        </a:defRPr>
      </a:lvl7pPr>
      <a:lvl8pPr marL="3429000" indent="-228600" algn="l" rtl="0" eaLnBrk="0" fontAlgn="base" hangingPunct="0">
        <a:spcBef>
          <a:spcPct val="20000"/>
        </a:spcBef>
        <a:spcAft>
          <a:spcPct val="0"/>
        </a:spcAft>
        <a:buChar char="»"/>
        <a:defRPr sz="2000">
          <a:solidFill>
            <a:schemeClr val="tx1"/>
          </a:solidFill>
          <a:latin typeface="+mn-lt"/>
          <a:ea typeface="Arial" charset="0"/>
          <a:cs typeface="+mn-cs"/>
        </a:defRPr>
      </a:lvl8pPr>
      <a:lvl9pPr marL="3886200" indent="-228600" algn="l" rtl="0" eaLnBrk="0" fontAlgn="base" hangingPunct="0">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765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14029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029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029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14029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48" r:id="rId1"/>
    <p:sldLayoutId id="2147484949" r:id="rId2"/>
    <p:sldLayoutId id="2147484950" r:id="rId3"/>
    <p:sldLayoutId id="2147484951" r:id="rId4"/>
    <p:sldLayoutId id="2147484952" r:id="rId5"/>
    <p:sldLayoutId id="2147484953" r:id="rId6"/>
    <p:sldLayoutId id="2147484954" r:id="rId7"/>
    <p:sldLayoutId id="2147484955" r:id="rId8"/>
    <p:sldLayoutId id="2147484956" r:id="rId9"/>
    <p:sldLayoutId id="2147484957" r:id="rId10"/>
    <p:sldLayoutId id="214748495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4131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131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23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23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6pPr>
      <a:lvl7pPr marL="9144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7pPr>
      <a:lvl8pPr marL="13716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8pPr>
      <a:lvl9pPr marL="1828800"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07330"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690" r:id="rId7"/>
    <p:sldLayoutId id="2147484691" r:id="rId8"/>
    <p:sldLayoutId id="2147484692" r:id="rId9"/>
    <p:sldLayoutId id="2147484693" r:id="rId10"/>
    <p:sldLayoutId id="2147484694"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17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17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17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2817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2817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5057807-BA44-9444-A4DF-9D291DCE6C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0406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0406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51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1351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1351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CD651431-E5F5-FD4A-9D13-19BB65439E5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793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5003" r:id="rId1"/>
    <p:sldLayoutId id="2147485004" r:id="rId2"/>
    <p:sldLayoutId id="2147485005" r:id="rId3"/>
    <p:sldLayoutId id="2147485006" r:id="rId4"/>
    <p:sldLayoutId id="2147485007" r:id="rId5"/>
    <p:sldLayoutId id="2147485008" r:id="rId6"/>
    <p:sldLayoutId id="2147485009" r:id="rId7"/>
    <p:sldLayoutId id="2147485010" r:id="rId8"/>
    <p:sldLayoutId id="2147485011" r:id="rId9"/>
    <p:sldLayoutId id="2147485012" r:id="rId10"/>
    <p:sldLayoutId id="2147485013"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4912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4912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17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p>
        </p:txBody>
      </p:sp>
      <p:sp>
        <p:nvSpPr>
          <p:cNvPr id="2817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en-US"/>
          </a:p>
        </p:txBody>
      </p:sp>
      <p:sp>
        <p:nvSpPr>
          <p:cNvPr id="2817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EF7F6D17-235E-954B-963F-E54327CE0F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14" r:id="rId1"/>
    <p:sldLayoutId id="2147485015" r:id="rId2"/>
    <p:sldLayoutId id="2147485016" r:id="rId3"/>
    <p:sldLayoutId id="2147485017" r:id="rId4"/>
    <p:sldLayoutId id="2147485018" r:id="rId5"/>
    <p:sldLayoutId id="2147485019" r:id="rId6"/>
    <p:sldLayoutId id="2147485020" r:id="rId7"/>
    <p:sldLayoutId id="2147485021" r:id="rId8"/>
    <p:sldLayoutId id="2147485022" r:id="rId9"/>
    <p:sldLayoutId id="2147485023" r:id="rId10"/>
    <p:sldLayoutId id="214748502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818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818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81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2981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2981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6DC22D08-BACF-CF43-AF0B-F5C8AAC4EAA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25" r:id="rId1"/>
    <p:sldLayoutId id="2147485026" r:id="rId2"/>
    <p:sldLayoutId id="2147485027" r:id="rId3"/>
    <p:sldLayoutId id="2147485028" r:id="rId4"/>
    <p:sldLayoutId id="2147485029" r:id="rId5"/>
    <p:sldLayoutId id="2147485030" r:id="rId6"/>
    <p:sldLayoutId id="2147485031" r:id="rId7"/>
    <p:sldLayoutId id="2147485032" r:id="rId8"/>
    <p:sldLayoutId id="2147485033" r:id="rId9"/>
    <p:sldLayoutId id="2147485034" r:id="rId10"/>
    <p:sldLayoutId id="21474850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248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248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2490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02490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302490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D1B1759D-402E-9D40-9F5E-6425A6E3004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36" r:id="rId1"/>
    <p:sldLayoutId id="2147485037" r:id="rId2"/>
    <p:sldLayoutId id="2147485038" r:id="rId3"/>
    <p:sldLayoutId id="2147485039" r:id="rId4"/>
    <p:sldLayoutId id="2147485040" r:id="rId5"/>
    <p:sldLayoutId id="2147485041" r:id="rId6"/>
    <p:sldLayoutId id="2147485042" r:id="rId7"/>
    <p:sldLayoutId id="2147485043" r:id="rId8"/>
    <p:sldLayoutId id="2147485044" r:id="rId9"/>
    <p:sldLayoutId id="2147485045" r:id="rId10"/>
    <p:sldLayoutId id="214748504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894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894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941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08941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308941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03DC6AC2-5586-B547-B970-C0C2FD7CC6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965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965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965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30965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30965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421846E-3716-A04B-9C54-0221ACE880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58" r:id="rId1"/>
    <p:sldLayoutId id="2147485059" r:id="rId2"/>
    <p:sldLayoutId id="2147485060" r:id="rId3"/>
    <p:sldLayoutId id="2147485061" r:id="rId4"/>
    <p:sldLayoutId id="2147485062" r:id="rId5"/>
    <p:sldLayoutId id="2147485063" r:id="rId6"/>
    <p:sldLayoutId id="2147485064" r:id="rId7"/>
    <p:sldLayoutId id="2147485065" r:id="rId8"/>
    <p:sldLayoutId id="2147485066" r:id="rId9"/>
    <p:sldLayoutId id="2147485067" r:id="rId10"/>
    <p:sldLayoutId id="21474850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1603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1603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67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1667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16679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12653CF6-96C5-314B-B62B-562E9F8F00D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069" r:id="rId1"/>
    <p:sldLayoutId id="2147485070" r:id="rId2"/>
    <p:sldLayoutId id="2147485071" r:id="rId3"/>
    <p:sldLayoutId id="2147485072" r:id="rId4"/>
    <p:sldLayoutId id="2147485073" r:id="rId5"/>
    <p:sldLayoutId id="2147485074" r:id="rId6"/>
    <p:sldLayoutId id="2147485075" r:id="rId7"/>
    <p:sldLayoutId id="2147485076" r:id="rId8"/>
    <p:sldLayoutId id="2147485077" r:id="rId9"/>
    <p:sldLayoutId id="2147485078" r:id="rId10"/>
    <p:sldLayoutId id="21474850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eaLnBrk="0" fontAlgn="base" hangingPunct="0">
        <a:spcBef>
          <a:spcPct val="0"/>
        </a:spcBef>
        <a:spcAft>
          <a:spcPct val="0"/>
        </a:spcAft>
        <a:defRPr sz="4400">
          <a:solidFill>
            <a:schemeClr val="tx2"/>
          </a:solidFill>
          <a:latin typeface="Arial" charset="0"/>
          <a:ea typeface="ＭＳ Ｐゴシック" charset="0"/>
          <a:cs typeface="Arial" charset="0"/>
        </a:defRPr>
      </a:lvl6pPr>
      <a:lvl7pPr marL="914400" algn="ctr" rtl="0" eaLnBrk="0" fontAlgn="base" hangingPunct="0">
        <a:spcBef>
          <a:spcPct val="0"/>
        </a:spcBef>
        <a:spcAft>
          <a:spcPct val="0"/>
        </a:spcAft>
        <a:defRPr sz="4400">
          <a:solidFill>
            <a:schemeClr val="tx2"/>
          </a:solidFill>
          <a:latin typeface="Arial" charset="0"/>
          <a:ea typeface="ＭＳ Ｐゴシック" charset="0"/>
          <a:cs typeface="Arial" charset="0"/>
        </a:defRPr>
      </a:lvl7pPr>
      <a:lvl8pPr marL="1371600" algn="ctr" rtl="0" eaLnBrk="0" fontAlgn="base" hangingPunct="0">
        <a:spcBef>
          <a:spcPct val="0"/>
        </a:spcBef>
        <a:spcAft>
          <a:spcPct val="0"/>
        </a:spcAft>
        <a:defRPr sz="4400">
          <a:solidFill>
            <a:schemeClr val="tx2"/>
          </a:solidFill>
          <a:latin typeface="Arial" charset="0"/>
          <a:ea typeface="ＭＳ Ｐゴシック" charset="0"/>
          <a:cs typeface="Arial" charset="0"/>
        </a:defRPr>
      </a:lvl8pPr>
      <a:lvl9pPr marL="1828800" algn="ctr" rtl="0" eaLnBrk="0" fontAlgn="base" hangingPunct="0">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eaLnBrk="0" fontAlgn="base" hangingPunct="0">
        <a:spcBef>
          <a:spcPct val="20000"/>
        </a:spcBef>
        <a:spcAft>
          <a:spcPct val="0"/>
        </a:spcAft>
        <a:buChar char="»"/>
        <a:defRPr sz="2000">
          <a:solidFill>
            <a:schemeClr val="tx1"/>
          </a:solidFill>
          <a:latin typeface="+mn-lt"/>
          <a:ea typeface="Arial" charset="0"/>
          <a:cs typeface="+mn-cs"/>
        </a:defRPr>
      </a:lvl6pPr>
      <a:lvl7pPr marL="2971800" indent="-228600" algn="l" rtl="0" eaLnBrk="0" fontAlgn="base" hangingPunct="0">
        <a:spcBef>
          <a:spcPct val="20000"/>
        </a:spcBef>
        <a:spcAft>
          <a:spcPct val="0"/>
        </a:spcAft>
        <a:buChar char="»"/>
        <a:defRPr sz="2000">
          <a:solidFill>
            <a:schemeClr val="tx1"/>
          </a:solidFill>
          <a:latin typeface="+mn-lt"/>
          <a:ea typeface="Arial" charset="0"/>
          <a:cs typeface="+mn-cs"/>
        </a:defRPr>
      </a:lvl7pPr>
      <a:lvl8pPr marL="3429000" indent="-228600" algn="l" rtl="0" eaLnBrk="0" fontAlgn="base" hangingPunct="0">
        <a:spcBef>
          <a:spcPct val="20000"/>
        </a:spcBef>
        <a:spcAft>
          <a:spcPct val="0"/>
        </a:spcAft>
        <a:buChar char="»"/>
        <a:defRPr sz="2000">
          <a:solidFill>
            <a:schemeClr val="tx1"/>
          </a:solidFill>
          <a:latin typeface="+mn-lt"/>
          <a:ea typeface="Arial" charset="0"/>
          <a:cs typeface="+mn-cs"/>
        </a:defRPr>
      </a:lvl8pPr>
      <a:lvl9pPr marL="3886200" indent="-228600" algn="l" rtl="0" eaLnBrk="0" fontAlgn="base" hangingPunct="0">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948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5080" r:id="rId1"/>
    <p:sldLayoutId id="2147485081" r:id="rId2"/>
    <p:sldLayoutId id="2147485082" r:id="rId3"/>
    <p:sldLayoutId id="2147485083" r:id="rId4"/>
    <p:sldLayoutId id="2147485084" r:id="rId5"/>
    <p:sldLayoutId id="2147485085" r:id="rId6"/>
    <p:sldLayoutId id="2147485086" r:id="rId7"/>
    <p:sldLayoutId id="2147485087" r:id="rId8"/>
    <p:sldLayoutId id="2147485088" r:id="rId9"/>
    <p:sldLayoutId id="2147485089" r:id="rId10"/>
    <p:sldLayoutId id="2147485090" r:id="rId11"/>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Arial" charset="0"/>
          <a:ea typeface="ＭＳ Ｐゴシック" charset="0"/>
          <a:cs typeface="Arial" charset="0"/>
        </a:defRPr>
      </a:lvl5pPr>
      <a:lvl6pPr marL="457200" algn="ctr" rtl="0" fontAlgn="base">
        <a:spcBef>
          <a:spcPct val="0"/>
        </a:spcBef>
        <a:spcAft>
          <a:spcPct val="0"/>
        </a:spcAft>
        <a:defRPr sz="4400">
          <a:solidFill>
            <a:schemeClr val="bg1"/>
          </a:solidFill>
          <a:latin typeface="Arial" charset="0"/>
          <a:ea typeface="ＭＳ Ｐゴシック" charset="0"/>
          <a:cs typeface="Arial" charset="0"/>
        </a:defRPr>
      </a:lvl6pPr>
      <a:lvl7pPr marL="914400" algn="ctr" rtl="0" fontAlgn="base">
        <a:spcBef>
          <a:spcPct val="0"/>
        </a:spcBef>
        <a:spcAft>
          <a:spcPct val="0"/>
        </a:spcAft>
        <a:defRPr sz="4400">
          <a:solidFill>
            <a:schemeClr val="bg1"/>
          </a:solidFill>
          <a:latin typeface="Arial" charset="0"/>
          <a:ea typeface="ＭＳ Ｐゴシック" charset="0"/>
          <a:cs typeface="Arial" charset="0"/>
        </a:defRPr>
      </a:lvl7pPr>
      <a:lvl8pPr marL="1371600" algn="ctr" rtl="0" fontAlgn="base">
        <a:spcBef>
          <a:spcPct val="0"/>
        </a:spcBef>
        <a:spcAft>
          <a:spcPct val="0"/>
        </a:spcAft>
        <a:defRPr sz="4400">
          <a:solidFill>
            <a:schemeClr val="bg1"/>
          </a:solidFill>
          <a:latin typeface="Arial" charset="0"/>
          <a:ea typeface="ＭＳ Ｐゴシック" charset="0"/>
          <a:cs typeface="Arial" charset="0"/>
        </a:defRPr>
      </a:lvl8pPr>
      <a:lvl9pPr marL="1828800" algn="ctr" rtl="0" fontAlgn="base">
        <a:spcBef>
          <a:spcPct val="0"/>
        </a:spcBef>
        <a:spcAft>
          <a:spcPct val="0"/>
        </a:spcAft>
        <a:defRPr sz="4400">
          <a:solidFill>
            <a:schemeClr val="bg1"/>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p>
        </p:txBody>
      </p:sp>
      <p:sp>
        <p:nvSpPr>
          <p:cNvPr id="168346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68346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11B0F0D-9DA5-1B47-86D2-BADCB654745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01" r:id="rId7"/>
    <p:sldLayoutId id="2147484702" r:id="rId8"/>
    <p:sldLayoutId id="2147484703" r:id="rId9"/>
    <p:sldLayoutId id="2147484704" r:id="rId10"/>
    <p:sldLayoutId id="214748470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293186" name="Rectangle 2"/>
          <p:cNvSpPr>
            <a:spLocks noGrp="1" noChangeArrowheads="1"/>
          </p:cNvSpPr>
          <p:nvPr>
            <p:ph type="title"/>
          </p:nvPr>
        </p:nvSpPr>
        <p:spPr bwMode="auto">
          <a:xfrm>
            <a:off x="0" y="-228600"/>
            <a:ext cx="9144000" cy="228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1">
                      <a:alpha val="74998"/>
                    </a:schemeClr>
                  </a:outerShdw>
                </a:effectLst>
              </a14:hiddenEffects>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Tree>
  </p:cSld>
  <p:clrMap bg1="dk2" tx1="lt1" bg2="dk1" tx2="lt2" accent1="accent1" accent2="accent2" accent3="accent3" accent4="accent4" accent5="accent5" accent6="accent6" hlink="hlink" folHlink="folHlink"/>
  <p:sldLayoutIdLst>
    <p:sldLayoutId id="2147485091" r:id="rId1"/>
    <p:sldLayoutId id="2147485092" r:id="rId2"/>
    <p:sldLayoutId id="214748509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8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8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8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a:solidFill>
                  <a:srgbClr val="000000"/>
                </a:solidFill>
                <a:cs typeface="Arial"/>
              </a:defRPr>
            </a:lvl1pPr>
          </a:lstStyle>
          <a:p>
            <a:pPr>
              <a:defRPr/>
            </a:pPr>
            <a:endParaRPr lang="en-US"/>
          </a:p>
        </p:txBody>
      </p:sp>
      <p:sp>
        <p:nvSpPr>
          <p:cNvPr id="518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cs typeface="Arial"/>
              </a:defRPr>
            </a:lvl1pPr>
          </a:lstStyle>
          <a:p>
            <a:pPr>
              <a:defRPr/>
            </a:pPr>
            <a:endParaRPr lang="en-US"/>
          </a:p>
        </p:txBody>
      </p:sp>
      <p:sp>
        <p:nvSpPr>
          <p:cNvPr id="518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cs typeface="Arial"/>
              </a:defRPr>
            </a:lvl1pPr>
          </a:lstStyle>
          <a:p>
            <a:pPr>
              <a:defRPr/>
            </a:pPr>
            <a:fld id="{3B5F75EE-2810-CA49-9F7F-D3AE1FAFF1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102" r:id="rId1"/>
    <p:sldLayoutId id="2147485103" r:id="rId2"/>
    <p:sldLayoutId id="2147485104" r:id="rId3"/>
    <p:sldLayoutId id="2147485105" r:id="rId4"/>
    <p:sldLayoutId id="2147485106" r:id="rId5"/>
    <p:sldLayoutId id="2147485107" r:id="rId6"/>
    <p:sldLayoutId id="2147485108" r:id="rId7"/>
    <p:sldLayoutId id="2147485109" r:id="rId8"/>
    <p:sldLayoutId id="2147485110" r:id="rId9"/>
    <p:sldLayoutId id="2147485111" r:id="rId10"/>
    <p:sldLayoutId id="2147485112" r:id="rId11"/>
    <p:sldLayoutId id="214748511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80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Times New Roman" pitchFamily="-112" charset="0"/>
                <a:ea typeface="ＭＳ Ｐゴシック" charset="-128"/>
                <a:cs typeface="ＭＳ Ｐゴシック" charset="-128"/>
              </a:endParaRPr>
            </a:p>
          </p:txBody>
        </p:sp>
        <p:sp>
          <p:nvSpPr>
            <p:cNvPr id="2580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580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sp>
          <p:nvSpPr>
            <p:cNvPr id="2580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B5B24A9-C1FE-5B47-B075-D8F696D04D3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B7CF336-A984-6444-893A-E40064296C27}"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264921303"/>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en-US">
              <a:solidFill>
                <a:srgbClr val="000000"/>
              </a:solidFill>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solidFill>
                <a:srgbClr val="000000"/>
              </a:solidFill>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B7CF336-A984-6444-893A-E40064296C27}"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603784834"/>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1661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ctr" anchorCtr="0" compatLnSpc="1">
            <a:prstTxWarp prst="textNoShape">
              <a:avLst/>
            </a:prstTxWarp>
          </a:bodyPr>
          <a:lstStyle/>
          <a:p>
            <a:pPr lvl="0"/>
            <a:r>
              <a:rPr lang="en-US"/>
              <a:t>Click to edit Master title style</a:t>
            </a:r>
          </a:p>
        </p:txBody>
      </p:sp>
      <p:sp>
        <p:nvSpPr>
          <p:cNvPr id="531661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30" tIns="45716" rIns="91430" bIns="45716"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fontAlgn="base">
              <a:defRPr sz="1400">
                <a:solidFill>
                  <a:srgbClr val="000000"/>
                </a:solidFill>
                <a:latin typeface="Arial"/>
                <a:ea typeface="ＭＳ Ｐゴシック"/>
                <a:cs typeface="Arial"/>
              </a:defRPr>
            </a:lvl1pPr>
          </a:lstStyle>
          <a:p>
            <a:pPr>
              <a:defRPr/>
            </a:pPr>
            <a:endParaRPr lang="en-US">
              <a:sym typeface="Calibri"/>
            </a:endParaRPr>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ctr" fontAlgn="base">
              <a:defRPr sz="1400">
                <a:solidFill>
                  <a:srgbClr val="000000"/>
                </a:solidFill>
                <a:latin typeface="Arial"/>
                <a:ea typeface="ＭＳ Ｐゴシック"/>
                <a:cs typeface="Arial"/>
              </a:defRPr>
            </a:lvl1pPr>
          </a:lstStyle>
          <a:p>
            <a:pPr>
              <a:defRPr/>
            </a:pPr>
            <a:endParaRPr lang="en-US">
              <a:sym typeface="Calibri"/>
            </a:endParaRPr>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30" tIns="45716" rIns="91430" bIns="45716" numCol="1" anchor="t" anchorCtr="0" compatLnSpc="1">
            <a:prstTxWarp prst="textNoShape">
              <a:avLst/>
            </a:prstTxWarp>
          </a:bodyPr>
          <a:lstStyle>
            <a:lvl1pPr algn="r" fontAlgn="base">
              <a:defRPr sz="1400">
                <a:solidFill>
                  <a:srgbClr val="000000"/>
                </a:solidFill>
                <a:latin typeface="Arial"/>
                <a:cs typeface="Arial"/>
              </a:defRPr>
            </a:lvl1pPr>
          </a:lstStyle>
          <a:p>
            <a:pPr>
              <a:defRPr/>
            </a:pPr>
            <a:fld id="{C671E5DF-9D81-214A-BF59-DEAEDDD8F4FB}" type="slidenum">
              <a:rPr lang="en-US">
                <a:sym typeface="Calibri"/>
              </a:rPr>
              <a:pPr>
                <a:defRPr/>
              </a:pPr>
              <a:t>‹#›</a:t>
            </a:fld>
            <a:endParaRPr lang="en-US">
              <a:sym typeface="Calibri"/>
            </a:endParaRPr>
          </a:p>
        </p:txBody>
      </p:sp>
    </p:spTree>
    <p:extLst>
      <p:ext uri="{BB962C8B-B14F-4D97-AF65-F5344CB8AC3E}">
        <p14:creationId xmlns:p14="http://schemas.microsoft.com/office/powerpoint/2010/main" val="2270619086"/>
      </p:ext>
    </p:extLst>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mn-cs"/>
        </a:defRPr>
      </a:lvl1pPr>
      <a:lvl2pPr marL="741363" indent="-284163" algn="l" rtl="0" eaLnBrk="0" fontAlgn="base" hangingPunct="0">
        <a:spcBef>
          <a:spcPct val="20000"/>
        </a:spcBef>
        <a:spcAft>
          <a:spcPct val="0"/>
        </a:spcAft>
        <a:buChar char="–"/>
        <a:defRPr sz="2800">
          <a:solidFill>
            <a:schemeClr val="tx1"/>
          </a:solidFill>
          <a:latin typeface="+mn-lt"/>
          <a:ea typeface="Arial" charset="0"/>
          <a:cs typeface="+mn-cs"/>
        </a:defRPr>
      </a:lvl2pPr>
      <a:lvl3pPr marL="1141413" indent="-227013" algn="l" rtl="0" eaLnBrk="0" fontAlgn="base" hangingPunct="0">
        <a:spcBef>
          <a:spcPct val="20000"/>
        </a:spcBef>
        <a:spcAft>
          <a:spcPct val="0"/>
        </a:spcAft>
        <a:buChar char="•"/>
        <a:defRPr sz="2400">
          <a:solidFill>
            <a:schemeClr val="tx1"/>
          </a:solidFill>
          <a:latin typeface="+mn-lt"/>
          <a:ea typeface="Arial" charset="0"/>
          <a:cs typeface="+mn-cs"/>
        </a:defRPr>
      </a:lvl3pPr>
      <a:lvl4pPr marL="1598613" indent="-227013" algn="l" rtl="0" eaLnBrk="0" fontAlgn="base" hangingPunct="0">
        <a:spcBef>
          <a:spcPct val="20000"/>
        </a:spcBef>
        <a:spcAft>
          <a:spcPct val="0"/>
        </a:spcAft>
        <a:buChar char="–"/>
        <a:defRPr sz="2000">
          <a:solidFill>
            <a:schemeClr val="tx1"/>
          </a:solidFill>
          <a:latin typeface="+mn-lt"/>
          <a:ea typeface="Arial" charset="0"/>
          <a:cs typeface="+mn-cs"/>
        </a:defRPr>
      </a:lvl4pPr>
      <a:lvl5pPr marL="2055813" indent="-227013" algn="l" rtl="0" eaLnBrk="0" fontAlgn="base" hangingPunct="0">
        <a:spcBef>
          <a:spcPct val="20000"/>
        </a:spcBef>
        <a:spcAft>
          <a:spcPct val="0"/>
        </a:spcAft>
        <a:buChar char="»"/>
        <a:defRPr sz="2000">
          <a:solidFill>
            <a:schemeClr val="tx1"/>
          </a:solidFill>
          <a:latin typeface="+mn-lt"/>
          <a:ea typeface="Arial" charset="0"/>
          <a:cs typeface="+mn-cs"/>
        </a:defRPr>
      </a:lvl5pPr>
      <a:lvl6pPr marL="2513013" indent="-227013" algn="l" rtl="0" fontAlgn="base">
        <a:spcBef>
          <a:spcPct val="20000"/>
        </a:spcBef>
        <a:spcAft>
          <a:spcPct val="0"/>
        </a:spcAft>
        <a:buChar char="»"/>
        <a:defRPr sz="2000">
          <a:solidFill>
            <a:schemeClr val="tx1"/>
          </a:solidFill>
          <a:latin typeface="+mn-lt"/>
          <a:ea typeface="Arial" charset="0"/>
          <a:cs typeface="+mn-cs"/>
        </a:defRPr>
      </a:lvl6pPr>
      <a:lvl7pPr marL="2970213" indent="-227013" algn="l" rtl="0" fontAlgn="base">
        <a:spcBef>
          <a:spcPct val="20000"/>
        </a:spcBef>
        <a:spcAft>
          <a:spcPct val="0"/>
        </a:spcAft>
        <a:buChar char="»"/>
        <a:defRPr sz="2000">
          <a:solidFill>
            <a:schemeClr val="tx1"/>
          </a:solidFill>
          <a:latin typeface="+mn-lt"/>
          <a:ea typeface="Arial" charset="0"/>
          <a:cs typeface="+mn-cs"/>
        </a:defRPr>
      </a:lvl7pPr>
      <a:lvl8pPr marL="3427413" indent="-227013" algn="l" rtl="0" fontAlgn="base">
        <a:spcBef>
          <a:spcPct val="20000"/>
        </a:spcBef>
        <a:spcAft>
          <a:spcPct val="0"/>
        </a:spcAft>
        <a:buChar char="»"/>
        <a:defRPr sz="2000">
          <a:solidFill>
            <a:schemeClr val="tx1"/>
          </a:solidFill>
          <a:latin typeface="+mn-lt"/>
          <a:ea typeface="Arial" charset="0"/>
          <a:cs typeface="+mn-cs"/>
        </a:defRPr>
      </a:lvl8pPr>
      <a:lvl9pPr marL="3884613" indent="-227013"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Click to edit Master title style</a:t>
            </a:r>
          </a:p>
        </p:txBody>
      </p:sp>
    </p:spTree>
    <p:extLst>
      <p:ext uri="{BB962C8B-B14F-4D97-AF65-F5344CB8AC3E}">
        <p14:creationId xmlns:p14="http://schemas.microsoft.com/office/powerpoint/2010/main" val="3003159660"/>
      </p:ext>
    </p:extLst>
  </p:cSld>
  <p:clrMap bg1="dk2" tx1="lt1" bg2="dk1" tx2="lt2" accent1="accent1" accent2="accent2" accent3="accent3" accent4="accent4" accent5="accent5" accent6="accent6" hlink="hlink" folHlink="folHlink"/>
  <p:sldLayoutIdLst>
    <p:sldLayoutId id="2147485162" r:id="rId1"/>
    <p:sldLayoutId id="2147485163" r:id="rId2"/>
    <p:sldLayoutId id="2147485164" r:id="rId3"/>
    <p:sldLayoutId id="2147485165" r:id="rId4"/>
    <p:sldLayoutId id="2147485166" r:id="rId5"/>
    <p:sldLayoutId id="2147485167" r:id="rId6"/>
    <p:sldLayoutId id="2147485168" r:id="rId7"/>
    <p:sldLayoutId id="2147485169" r:id="rId8"/>
    <p:sldLayoutId id="2147485170" r:id="rId9"/>
    <p:sldLayoutId id="2147485171" r:id="rId10"/>
    <p:sldLayoutId id="2147485172"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cs typeface="+mn-cs"/>
              </a:defRPr>
            </a:lvl1pPr>
          </a:lstStyle>
          <a:p>
            <a:pPr>
              <a:defRPr/>
            </a:pPr>
            <a:endParaRPr lang="en-US">
              <a:sym typeface="Calibri"/>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sym typeface="Calibri"/>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6CF2242-1793-E549-ADCD-6F0E3ADFE089}" type="slidenum">
              <a:rPr lang="en-US">
                <a:sym typeface="Calibri"/>
              </a:rPr>
              <a:pPr>
                <a:defRPr/>
              </a:pPr>
              <a:t>‹#›</a:t>
            </a:fld>
            <a:endParaRPr lang="en-US">
              <a:sym typeface="Calibri"/>
            </a:endParaRPr>
          </a:p>
        </p:txBody>
      </p:sp>
    </p:spTree>
    <p:extLst>
      <p:ext uri="{BB962C8B-B14F-4D97-AF65-F5344CB8AC3E}">
        <p14:creationId xmlns:p14="http://schemas.microsoft.com/office/powerpoint/2010/main" val="233922038"/>
      </p:ext>
    </p:extLst>
  </p:cSld>
  <p:clrMap bg1="lt1" tx1="dk1" bg2="lt2" tx2="dk2" accent1="accent1" accent2="accent2" accent3="accent3" accent4="accent4" accent5="accent5" accent6="accent6" hlink="hlink" folHlink="folHlink"/>
  <p:sldLayoutIdLst>
    <p:sldLayoutId id="2147485174" r:id="rId1"/>
    <p:sldLayoutId id="2147485175" r:id="rId2"/>
    <p:sldLayoutId id="2147485176" r:id="rId3"/>
    <p:sldLayoutId id="2147485177" r:id="rId4"/>
    <p:sldLayoutId id="2147485178" r:id="rId5"/>
    <p:sldLayoutId id="2147485179" r:id="rId6"/>
    <p:sldLayoutId id="2147485180" r:id="rId7"/>
    <p:sldLayoutId id="2147485181" r:id="rId8"/>
    <p:sldLayoutId id="2147485182" r:id="rId9"/>
    <p:sldLayoutId id="2147485183" r:id="rId10"/>
    <p:sldLayoutId id="2147485184"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Title Text</a:t>
            </a:r>
          </a:p>
        </p:txBody>
      </p:sp>
      <p:sp>
        <p:nvSpPr>
          <p:cNvPr id="1840131" name="Text Box 3"/>
          <p:cNvSpPr txBox="1">
            <a:spLocks noGrp="1" noChangeArrowheads="1"/>
          </p:cNvSpPr>
          <p:nvPr>
            <p:ph type="sldNum" sz="quarter" idx="4"/>
          </p:nvPr>
        </p:nvSpPr>
        <p:spPr bwMode="auto">
          <a:xfrm>
            <a:off x="7367588" y="6251575"/>
            <a:ext cx="276225" cy="266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chemeClr val="tx1"/>
                </a:solidFill>
                <a:miter lim="800000"/>
                <a:headEnd/>
                <a:tailEnd/>
              </a14:hiddenLine>
            </a:ext>
          </a:extLst>
        </p:spPr>
        <p:txBody>
          <a:bodyPr vert="horz" wrap="none" lIns="64165" tIns="32078" rIns="64165" bIns="32078" numCol="1" anchor="t" anchorCtr="0" compatLnSpc="1">
            <a:prstTxWarp prst="textNoShape">
              <a:avLst/>
            </a:prstTxWarp>
          </a:bodyPr>
          <a:lstStyle>
            <a:lvl1pPr algn="ctr" defTabSz="642938">
              <a:defRPr sz="1300">
                <a:solidFill>
                  <a:schemeClr val="tx1"/>
                </a:solidFill>
                <a:latin typeface="Arial" charset="0"/>
                <a:ea typeface="+mn-ea"/>
                <a:cs typeface="+mn-cs"/>
                <a:sym typeface="Arial" charset="0"/>
              </a:defRPr>
            </a:lvl1pPr>
            <a:lvl2pPr marL="320675" defTabSz="642938">
              <a:defRPr>
                <a:solidFill>
                  <a:schemeClr val="tx1"/>
                </a:solidFill>
                <a:latin typeface="Arial" charset="0"/>
                <a:ea typeface="+mn-ea"/>
              </a:defRPr>
            </a:lvl2pPr>
            <a:lvl3pPr marL="642938" defTabSz="642938">
              <a:defRPr>
                <a:solidFill>
                  <a:schemeClr val="tx1"/>
                </a:solidFill>
                <a:latin typeface="Arial" charset="0"/>
                <a:ea typeface="+mn-ea"/>
              </a:defRPr>
            </a:lvl3pPr>
            <a:lvl4pPr marL="963613" defTabSz="642938">
              <a:defRPr>
                <a:solidFill>
                  <a:schemeClr val="tx1"/>
                </a:solidFill>
                <a:latin typeface="Arial" charset="0"/>
                <a:ea typeface="+mn-ea"/>
              </a:defRPr>
            </a:lvl4pPr>
            <a:lvl5pPr marL="1285875" defTabSz="642938">
              <a:defRPr>
                <a:solidFill>
                  <a:schemeClr val="tx1"/>
                </a:solidFill>
                <a:latin typeface="Arial" charset="0"/>
                <a:ea typeface="+mn-ea"/>
              </a:defRPr>
            </a:lvl5pPr>
            <a:lvl6pPr marL="1743075" defTabSz="642938" fontAlgn="base">
              <a:spcBef>
                <a:spcPct val="0"/>
              </a:spcBef>
              <a:spcAft>
                <a:spcPct val="0"/>
              </a:spcAft>
              <a:defRPr>
                <a:solidFill>
                  <a:schemeClr val="tx1"/>
                </a:solidFill>
                <a:latin typeface="Arial" charset="0"/>
                <a:ea typeface="+mn-ea"/>
              </a:defRPr>
            </a:lvl6pPr>
            <a:lvl7pPr marL="2200275" defTabSz="642938" fontAlgn="base">
              <a:spcBef>
                <a:spcPct val="0"/>
              </a:spcBef>
              <a:spcAft>
                <a:spcPct val="0"/>
              </a:spcAft>
              <a:defRPr>
                <a:solidFill>
                  <a:schemeClr val="tx1"/>
                </a:solidFill>
                <a:latin typeface="Arial" charset="0"/>
                <a:ea typeface="+mn-ea"/>
              </a:defRPr>
            </a:lvl7pPr>
            <a:lvl8pPr marL="2657475" defTabSz="642938" fontAlgn="base">
              <a:spcBef>
                <a:spcPct val="0"/>
              </a:spcBef>
              <a:spcAft>
                <a:spcPct val="0"/>
              </a:spcAft>
              <a:defRPr>
                <a:solidFill>
                  <a:schemeClr val="tx1"/>
                </a:solidFill>
                <a:latin typeface="Arial" charset="0"/>
                <a:ea typeface="+mn-ea"/>
              </a:defRPr>
            </a:lvl8pPr>
            <a:lvl9pPr marL="3114675" defTabSz="642938" fontAlgn="base">
              <a:spcBef>
                <a:spcPct val="0"/>
              </a:spcBef>
              <a:spcAft>
                <a:spcPct val="0"/>
              </a:spcAft>
              <a:defRPr>
                <a:solidFill>
                  <a:schemeClr val="tx1"/>
                </a:solidFill>
                <a:latin typeface="Arial" charset="0"/>
                <a:ea typeface="+mn-ea"/>
              </a:defRPr>
            </a:lvl9pPr>
          </a:lstStyle>
          <a:p>
            <a:pPr>
              <a:defRPr/>
            </a:pPr>
            <a:fld id="{60C67746-A12C-2D48-B670-3CE9B56CE3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17" r:id="rId1"/>
    <p:sldLayoutId id="2147484718" r:id="rId2"/>
    <p:sldLayoutId id="2147484719" r:id="rId3"/>
    <p:sldLayoutId id="2147484720" r:id="rId4"/>
    <p:sldLayoutId id="2147484721" r:id="rId5"/>
    <p:sldLayoutId id="2147484722" r:id="rId6"/>
    <p:sldLayoutId id="2147484723" r:id="rId7"/>
    <p:sldLayoutId id="2147484724" r:id="rId8"/>
    <p:sldLayoutId id="2147484725" r:id="rId9"/>
    <p:sldLayoutId id="2147484726" r:id="rId10"/>
    <p:sldLayoutId id="2147484727" r:id="rId11"/>
  </p:sldLayoutIdLst>
  <p:transition>
    <p:fade/>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70"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52227"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8"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229"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2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28" r:id="rId1"/>
    <p:sldLayoutId id="2147484729" r:id="rId2"/>
    <p:sldLayoutId id="2147484730" r:id="rId3"/>
    <p:sldLayoutId id="2147484731" r:id="rId4"/>
    <p:sldLayoutId id="2147484732" r:id="rId5"/>
    <p:sldLayoutId id="2147484733" r:id="rId6"/>
    <p:sldLayoutId id="2147484734" r:id="rId7"/>
    <p:sldLayoutId id="2147484735" r:id="rId8"/>
    <p:sldLayoutId id="2147484736" r:id="rId9"/>
    <p:sldLayoutId id="2147484737" r:id="rId10"/>
    <p:sldLayoutId id="2147484738"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194" name="TextBox 6"/>
          <p:cNvSpPr txBox="1">
            <a:spLocks noChangeArrowheads="1"/>
          </p:cNvSpPr>
          <p:nvPr/>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videos</a:t>
            </a:r>
          </a:p>
        </p:txBody>
      </p:sp>
      <p:pic>
        <p:nvPicPr>
          <p:cNvPr id="53251" name="Picture 8"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2"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253"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39" r:id="rId1"/>
    <p:sldLayoutId id="2147484740" r:id="rId2"/>
    <p:sldLayoutId id="2147484741" r:id="rId3"/>
    <p:sldLayoutId id="2147484742" r:id="rId4"/>
    <p:sldLayoutId id="2147484743" r:id="rId5"/>
    <p:sldLayoutId id="2147484744" r:id="rId6"/>
    <p:sldLayoutId id="2147484745" r:id="rId7"/>
    <p:sldLayoutId id="2147484746" r:id="rId8"/>
    <p:sldLayoutId id="2147484747" r:id="rId9"/>
    <p:sldLayoutId id="2147484748" r:id="rId10"/>
    <p:sldLayoutId id="2147484749"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54274" name="Picture 6" descr="Product-General.png"/>
          <p:cNvPicPr>
            <a:picLocks noChangeAspect="1"/>
          </p:cNvPicPr>
          <p:nvPr/>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5" name="Picture 9" descr="AiG 2007 URL Logo.png"/>
          <p:cNvPicPr>
            <a:picLocks noChangeAspect="1"/>
          </p:cNvPicPr>
          <p:nvPr/>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276" name="Picture 9" descr="Product Scan Lines.png"/>
          <p:cNvPicPr>
            <a:picLocks noChangeAspect="1"/>
          </p:cNvPicPr>
          <p:nvPr/>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7"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70.xml"/><Relationship Id="rId5" Type="http://schemas.openxmlformats.org/officeDocument/2006/relationships/image" Target="../media/image29.png"/><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27.xml"/><Relationship Id="rId1" Type="http://schemas.openxmlformats.org/officeDocument/2006/relationships/tags" Target="../tags/tag21.xml"/><Relationship Id="rId4" Type="http://schemas.openxmlformats.org/officeDocument/2006/relationships/image" Target="../media/image105.jpeg"/></Relationships>
</file>

<file path=ppt/slides/_rels/slide10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2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22.xml"/></Relationships>
</file>

<file path=ppt/slides/_rels/slide10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00.xml"/><Relationship Id="rId1" Type="http://schemas.openxmlformats.org/officeDocument/2006/relationships/slideLayout" Target="../slideLayouts/slideLayout28.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59.xml"/><Relationship Id="rId1" Type="http://schemas.openxmlformats.org/officeDocument/2006/relationships/tags" Target="../tags/tag22.xml"/><Relationship Id="rId5" Type="http://schemas.openxmlformats.org/officeDocument/2006/relationships/image" Target="../media/image108.jpeg"/><Relationship Id="rId4" Type="http://schemas.openxmlformats.org/officeDocument/2006/relationships/image" Target="../media/image107.jpeg"/></Relationships>
</file>

<file path=ppt/slides/_rels/slide105.xml.rels><?xml version="1.0" encoding="UTF-8" standalone="yes"?>
<Relationships xmlns="http://schemas.openxmlformats.org/package/2006/relationships"><Relationship Id="rId3" Type="http://schemas.openxmlformats.org/officeDocument/2006/relationships/slideLayout" Target="../slideLayouts/slideLayout447.xml"/><Relationship Id="rId2" Type="http://schemas.openxmlformats.org/officeDocument/2006/relationships/tags" Target="../tags/tag23.xml"/><Relationship Id="rId1" Type="http://schemas.openxmlformats.org/officeDocument/2006/relationships/themeOverride" Target="../theme/themeOverride1.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notesSlide" Target="../notesSlides/notesSlide10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59.xml"/><Relationship Id="rId1" Type="http://schemas.openxmlformats.org/officeDocument/2006/relationships/tags" Target="../tags/tag24.xml"/><Relationship Id="rId5" Type="http://schemas.openxmlformats.org/officeDocument/2006/relationships/image" Target="../media/image112.jpeg"/><Relationship Id="rId4" Type="http://schemas.openxmlformats.org/officeDocument/2006/relationships/image" Target="../media/image111.jpeg"/></Relationships>
</file>

<file path=ppt/slides/_rels/slide10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4.xml"/><Relationship Id="rId1" Type="http://schemas.openxmlformats.org/officeDocument/2006/relationships/slideLayout" Target="../slideLayouts/slideLayout325.xml"/></Relationships>
</file>

<file path=ppt/slides/_rels/slide10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5.xml"/><Relationship Id="rId1" Type="http://schemas.openxmlformats.org/officeDocument/2006/relationships/slideLayout" Target="../slideLayouts/slideLayout325.xml"/></Relationships>
</file>

<file path=ppt/slides/_rels/slide10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6.xml"/><Relationship Id="rId1" Type="http://schemas.openxmlformats.org/officeDocument/2006/relationships/slideLayout" Target="../slideLayouts/slideLayout325.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7.xml"/><Relationship Id="rId1" Type="http://schemas.openxmlformats.org/officeDocument/2006/relationships/slideLayout" Target="../slideLayouts/slideLayout326.xml"/></Relationships>
</file>

<file path=ppt/slides/_rels/slide11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8.xml"/><Relationship Id="rId1" Type="http://schemas.openxmlformats.org/officeDocument/2006/relationships/slideLayout" Target="../slideLayouts/slideLayout326.xml"/></Relationships>
</file>

<file path=ppt/slides/_rels/slide112.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9.xml"/><Relationship Id="rId1" Type="http://schemas.openxmlformats.org/officeDocument/2006/relationships/slideLayout" Target="../slideLayouts/slideLayout33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0.xml"/><Relationship Id="rId1" Type="http://schemas.openxmlformats.org/officeDocument/2006/relationships/slideLayout" Target="../slideLayouts/slideLayout276.xml"/></Relationships>
</file>

<file path=ppt/slides/_rels/slide1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11.xml"/><Relationship Id="rId1" Type="http://schemas.openxmlformats.org/officeDocument/2006/relationships/slideLayout" Target="../slideLayouts/slideLayout31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2.xml"/><Relationship Id="rId1" Type="http://schemas.openxmlformats.org/officeDocument/2006/relationships/slideLayout" Target="../slideLayouts/slideLayout424.xml"/></Relationships>
</file>

<file path=ppt/slides/_rels/slide1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26.xml"/><Relationship Id="rId5" Type="http://schemas.openxmlformats.org/officeDocument/2006/relationships/image" Target="../media/image29.png"/><Relationship Id="rId4" Type="http://schemas.openxmlformats.org/officeDocument/2006/relationships/image" Target="../media/image28.png"/></Relationships>
</file>

<file path=ppt/slides/_rels/slide11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eg"/><Relationship Id="rId7" Type="http://schemas.openxmlformats.org/officeDocument/2006/relationships/image" Target="../media/image121.png"/><Relationship Id="rId2" Type="http://schemas.openxmlformats.org/officeDocument/2006/relationships/notesSlide" Target="../notesSlides/notesSlide113.xml"/><Relationship Id="rId1" Type="http://schemas.openxmlformats.org/officeDocument/2006/relationships/slideLayout" Target="../slideLayouts/slideLayout33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 Id="rId9" Type="http://schemas.openxmlformats.org/officeDocument/2006/relationships/image" Target="../media/image123.png"/></Relationships>
</file>

<file path=ppt/slides/_rels/slide1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315.xml"/><Relationship Id="rId1" Type="http://schemas.openxmlformats.org/officeDocument/2006/relationships/tags" Target="../tags/tag25.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16.xml"/><Relationship Id="rId1" Type="http://schemas.openxmlformats.org/officeDocument/2006/relationships/slideLayout" Target="../slideLayouts/slideLayout31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2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17.xml"/><Relationship Id="rId1" Type="http://schemas.openxmlformats.org/officeDocument/2006/relationships/slideLayout" Target="../slideLayouts/slideLayout314.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8.xml"/><Relationship Id="rId1" Type="http://schemas.openxmlformats.org/officeDocument/2006/relationships/slideLayout" Target="../slideLayouts/slideLayout249.xml"/></Relationships>
</file>

<file path=ppt/slides/_rels/slide1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9.xml"/><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70.xml"/><Relationship Id="rId5" Type="http://schemas.openxmlformats.org/officeDocument/2006/relationships/image" Target="../media/image29.png"/><Relationship Id="rId4" Type="http://schemas.openxmlformats.org/officeDocument/2006/relationships/image" Target="../media/image28.pn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38.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2.xml"/><Relationship Id="rId1" Type="http://schemas.openxmlformats.org/officeDocument/2006/relationships/slideLayout" Target="../slideLayouts/slideLayout17.xml"/><Relationship Id="rId4" Type="http://schemas.openxmlformats.org/officeDocument/2006/relationships/image" Target="../media/image126.jpeg"/></Relationships>
</file>

<file path=ppt/slides/_rels/slide12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3.xml"/><Relationship Id="rId1" Type="http://schemas.openxmlformats.org/officeDocument/2006/relationships/slideLayout" Target="../slideLayouts/slideLayout13.xml"/><Relationship Id="rId5" Type="http://schemas.openxmlformats.org/officeDocument/2006/relationships/image" Target="../media/image129.jpeg"/><Relationship Id="rId4" Type="http://schemas.openxmlformats.org/officeDocument/2006/relationships/image" Target="../media/image128.jpeg"/></Relationships>
</file>

<file path=ppt/slides/_rels/slide1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4.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2.xml"/><Relationship Id="rId4" Type="http://schemas.openxmlformats.org/officeDocument/2006/relationships/image" Target="../media/image31.jpeg"/></Relationships>
</file>

<file path=ppt/slides/_rels/slide13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25.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40.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47.xml"/></Relationships>
</file>

<file path=ppt/slides/_rels/slide1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27.xml"/><Relationship Id="rId1" Type="http://schemas.openxmlformats.org/officeDocument/2006/relationships/slideLayout" Target="../slideLayouts/slideLayout463.xml"/><Relationship Id="rId4" Type="http://schemas.openxmlformats.org/officeDocument/2006/relationships/image" Target="../media/image1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tags" Target="../tags/tag3.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tags" Target="../tags/tag4.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381.xml"/></Relationships>
</file>

<file path=ppt/slides/_rels/slide1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69.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0.xml"/><Relationship Id="rId1" Type="http://schemas.openxmlformats.org/officeDocument/2006/relationships/tags" Target="../tags/tag1.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 Id="rId9" Type="http://schemas.openxmlformats.org/officeDocument/2006/relationships/image" Target="../media/image40.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9.xml"/><Relationship Id="rId1" Type="http://schemas.openxmlformats.org/officeDocument/2006/relationships/tags" Target="../tags/tag5.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226.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27.xml"/><Relationship Id="rId1" Type="http://schemas.openxmlformats.org/officeDocument/2006/relationships/tags" Target="../tags/tag6.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27.xml"/><Relationship Id="rId1" Type="http://schemas.openxmlformats.org/officeDocument/2006/relationships/tags" Target="../tags/tag7.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27.xml"/><Relationship Id="rId1" Type="http://schemas.openxmlformats.org/officeDocument/2006/relationships/tags" Target="../tags/tag8.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27.xml"/><Relationship Id="rId1" Type="http://schemas.openxmlformats.org/officeDocument/2006/relationships/tags" Target="../tags/tag9.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226.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332.xml"/></Relationships>
</file>

<file path=ppt/slides/_rels/slide3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391.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1.xml"/><Relationship Id="rId1" Type="http://schemas.openxmlformats.org/officeDocument/2006/relationships/slideLayout" Target="../slideLayouts/slideLayout391.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2.xml"/><Relationship Id="rId1" Type="http://schemas.openxmlformats.org/officeDocument/2006/relationships/slideLayout" Target="../slideLayouts/slideLayout22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02.xml"/><Relationship Id="rId1" Type="http://schemas.openxmlformats.org/officeDocument/2006/relationships/tags" Target="../tags/tag10.xml"/><Relationship Id="rId4" Type="http://schemas.openxmlformats.org/officeDocument/2006/relationships/image" Target="../media/image50.jpeg"/></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4.xml"/><Relationship Id="rId1" Type="http://schemas.openxmlformats.org/officeDocument/2006/relationships/slideLayout" Target="../slideLayouts/slideLayout248.xml"/></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6.xml"/><Relationship Id="rId1" Type="http://schemas.openxmlformats.org/officeDocument/2006/relationships/slideLayout" Target="../slideLayouts/slideLayout436.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337.xml"/></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414.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238.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9.xml"/><Relationship Id="rId1" Type="http://schemas.openxmlformats.org/officeDocument/2006/relationships/slideLayout" Target="../slideLayouts/slideLayout33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337.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22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27.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3.xml"/><Relationship Id="rId1" Type="http://schemas.openxmlformats.org/officeDocument/2006/relationships/slideLayout" Target="../slideLayouts/slideLayout503.xml"/><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514.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227.xml"/></Relationships>
</file>

<file path=ppt/slides/_rels/slide4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480.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8.xml"/><Relationship Id="rId1" Type="http://schemas.openxmlformats.org/officeDocument/2006/relationships/tags" Target="../tags/tag11.xml"/><Relationship Id="rId5" Type="http://schemas.openxmlformats.org/officeDocument/2006/relationships/image" Target="../media/image62.png"/><Relationship Id="rId4" Type="http://schemas.openxmlformats.org/officeDocument/2006/relationships/image" Target="../media/image31.jpeg"/></Relationships>
</file>

<file path=ppt/slides/_rels/slide4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38.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12.xml"/><Relationship Id="rId5" Type="http://schemas.openxmlformats.org/officeDocument/2006/relationships/image" Target="../media/image63.png"/><Relationship Id="rId4" Type="http://schemas.openxmlformats.org/officeDocument/2006/relationships/image" Target="../media/image31.jpeg"/></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3.xml"/><Relationship Id="rId1" Type="http://schemas.openxmlformats.org/officeDocument/2006/relationships/tags" Target="../tags/tag13.xml"/><Relationship Id="rId5" Type="http://schemas.openxmlformats.org/officeDocument/2006/relationships/image" Target="../media/image63.png"/><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3.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4.xml"/><Relationship Id="rId1" Type="http://schemas.openxmlformats.org/officeDocument/2006/relationships/slideLayout" Target="../slideLayouts/slideLayout227.xml"/></Relationships>
</file>

<file path=ppt/slides/_rels/slide5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5.xml"/><Relationship Id="rId1" Type="http://schemas.openxmlformats.org/officeDocument/2006/relationships/slideLayout" Target="../slideLayouts/slideLayout22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27.xml"/><Relationship Id="rId1" Type="http://schemas.openxmlformats.org/officeDocument/2006/relationships/tags" Target="../tags/tag14.xml"/><Relationship Id="rId5" Type="http://schemas.openxmlformats.org/officeDocument/2006/relationships/image" Target="../media/image68.jpeg"/><Relationship Id="rId4" Type="http://schemas.openxmlformats.org/officeDocument/2006/relationships/image" Target="../media/image67.jpeg"/></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7.xml"/><Relationship Id="rId1" Type="http://schemas.openxmlformats.org/officeDocument/2006/relationships/slideLayout" Target="../slideLayouts/slideLayout227.xml"/></Relationships>
</file>

<file path=ppt/slides/_rels/slide5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8.xml"/><Relationship Id="rId1" Type="http://schemas.openxmlformats.org/officeDocument/2006/relationships/slideLayout" Target="../slideLayouts/slideLayout227.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37.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9.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1.xml"/><Relationship Id="rId1" Type="http://schemas.openxmlformats.org/officeDocument/2006/relationships/slideLayout" Target="../slideLayouts/slideLayout227.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2.xml"/><Relationship Id="rId1" Type="http://schemas.openxmlformats.org/officeDocument/2006/relationships/slideLayout" Target="../slideLayouts/slideLayout227.xml"/></Relationships>
</file>

<file path=ppt/slides/_rels/slide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227.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4.xml"/><Relationship Id="rId1" Type="http://schemas.openxmlformats.org/officeDocument/2006/relationships/slideLayout" Target="../slideLayouts/slideLayout336.xml"/></Relationships>
</file>

<file path=ppt/slides/_rels/slide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65.xml"/><Relationship Id="rId1" Type="http://schemas.openxmlformats.org/officeDocument/2006/relationships/slideLayout" Target="../slideLayouts/slideLayout336.xml"/></Relationships>
</file>

<file path=ppt/slides/_rels/slide6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6.xml"/><Relationship Id="rId1" Type="http://schemas.openxmlformats.org/officeDocument/2006/relationships/slideLayout" Target="../slideLayouts/slideLayout332.xml"/><Relationship Id="rId4" Type="http://schemas.openxmlformats.org/officeDocument/2006/relationships/image" Target="../media/image77.png"/></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332.xml"/><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8.xml"/><Relationship Id="rId1" Type="http://schemas.openxmlformats.org/officeDocument/2006/relationships/slideLayout" Target="../slideLayouts/slideLayout332.xml"/><Relationship Id="rId4" Type="http://schemas.openxmlformats.org/officeDocument/2006/relationships/image" Target="../media/image81.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9.xml"/><Relationship Id="rId1" Type="http://schemas.openxmlformats.org/officeDocument/2006/relationships/slideLayout" Target="../slideLayouts/slideLayout332.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0.xml"/><Relationship Id="rId1" Type="http://schemas.openxmlformats.org/officeDocument/2006/relationships/slideLayout" Target="../slideLayouts/slideLayout337.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1.xml"/><Relationship Id="rId1" Type="http://schemas.openxmlformats.org/officeDocument/2006/relationships/slideLayout" Target="../slideLayouts/slideLayout337.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337.xml"/></Relationships>
</file>

<file path=ppt/slides/_rels/slide7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3.xml"/><Relationship Id="rId1" Type="http://schemas.openxmlformats.org/officeDocument/2006/relationships/slideLayout" Target="../slideLayouts/slideLayout337.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4.xml"/><Relationship Id="rId1" Type="http://schemas.openxmlformats.org/officeDocument/2006/relationships/slideLayout" Target="../slideLayouts/slideLayout337.xml"/></Relationships>
</file>

<file path=ppt/slides/_rels/slide7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5.xml"/><Relationship Id="rId1" Type="http://schemas.openxmlformats.org/officeDocument/2006/relationships/slideLayout" Target="../slideLayouts/slideLayout337.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49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notesSlide" Target="../notesSlides/notesSlide76.xml"/></Relationships>
</file>

<file path=ppt/slides/_rels/slide7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7.xml"/><Relationship Id="rId1" Type="http://schemas.openxmlformats.org/officeDocument/2006/relationships/slideLayout" Target="../slideLayouts/slideLayout18.xml"/><Relationship Id="rId4" Type="http://schemas.openxmlformats.org/officeDocument/2006/relationships/image" Target="../media/image93.jpeg"/></Relationships>
</file>

<file path=ppt/slides/_rels/slide7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1.xml"/><Relationship Id="rId1" Type="http://schemas.openxmlformats.org/officeDocument/2006/relationships/tags" Target="../tags/tag17.xml"/><Relationship Id="rId4" Type="http://schemas.openxmlformats.org/officeDocument/2006/relationships/image" Target="../media/image94.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48.xml"/><Relationship Id="rId1" Type="http://schemas.openxmlformats.org/officeDocument/2006/relationships/tags" Target="../tags/tag18.xml"/><Relationship Id="rId5" Type="http://schemas.openxmlformats.org/officeDocument/2006/relationships/image" Target="../media/image96.jpeg"/><Relationship Id="rId4" Type="http://schemas.openxmlformats.org/officeDocument/2006/relationships/image" Target="../media/image95.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7.xml"/><Relationship Id="rId1" Type="http://schemas.openxmlformats.org/officeDocument/2006/relationships/tags" Target="../tags/tag19.xml"/><Relationship Id="rId4" Type="http://schemas.openxmlformats.org/officeDocument/2006/relationships/image" Target="../media/image97.jpeg"/></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2.xml"/><Relationship Id="rId1" Type="http://schemas.openxmlformats.org/officeDocument/2006/relationships/slideLayout" Target="../slideLayouts/slideLayout348.xml"/></Relationships>
</file>

<file path=ppt/slides/_rels/slide8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85.xml"/><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6.xml"/><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8.xml"/><Relationship Id="rId1" Type="http://schemas.openxmlformats.org/officeDocument/2006/relationships/tags" Target="../tags/tag20.xml"/><Relationship Id="rId4" Type="http://schemas.openxmlformats.org/officeDocument/2006/relationships/image" Target="../media/image48.jpeg"/></Relationships>
</file>

<file path=ppt/slides/_rels/slide9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90.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1.xml"/><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2.xml"/><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3.xml"/><Relationship Id="rId1" Type="http://schemas.openxmlformats.org/officeDocument/2006/relationships/slideLayout" Target="../slideLayouts/slideLayout29.xml"/></Relationships>
</file>

<file path=ppt/slides/_rels/slide9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4.xml"/><Relationship Id="rId1" Type="http://schemas.openxmlformats.org/officeDocument/2006/relationships/slideLayout" Target="../slideLayouts/slideLayout226.xml"/></Relationships>
</file>

<file path=ppt/slides/_rels/slide9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5.xml"/><Relationship Id="rId1" Type="http://schemas.openxmlformats.org/officeDocument/2006/relationships/slideLayout" Target="../slideLayouts/slideLayout226.xml"/></Relationships>
</file>

<file path=ppt/slides/_rels/slide9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96.xml"/><Relationship Id="rId1" Type="http://schemas.openxmlformats.org/officeDocument/2006/relationships/slideLayout" Target="../slideLayouts/slideLayout227.xml"/></Relationships>
</file>

<file path=ppt/slides/_rels/slide9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7.xml"/><Relationship Id="rId1" Type="http://schemas.openxmlformats.org/officeDocument/2006/relationships/slideLayout" Target="../slideLayouts/slideLayout226.xml"/></Relationships>
</file>

<file path=ppt/slides/_rels/slide9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8.xml"/><Relationship Id="rId1" Type="http://schemas.openxmlformats.org/officeDocument/2006/relationships/slideLayout" Target="../slideLayouts/slideLayout2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8450" name="Rectangle 2"/>
          <p:cNvSpPr>
            <a:spLocks noGrp="1" noChangeArrowheads="1"/>
          </p:cNvSpPr>
          <p:nvPr>
            <p:ph type="title"/>
          </p:nvPr>
        </p:nvSpPr>
        <p:spPr/>
        <p:txBody>
          <a:bodyPr/>
          <a:lstStyle/>
          <a:p>
            <a:pPr algn="l" eaLnBrk="1" hangingPunct="1">
              <a:defRPr/>
            </a:pPr>
            <a:r>
              <a:rPr lang="en-US" sz="2000" dirty="0">
                <a:solidFill>
                  <a:schemeClr val="bg1"/>
                </a:solidFill>
              </a:rPr>
              <a:t>7 C</a:t>
            </a:r>
            <a:r>
              <a:rPr lang="fr-FR" altLang="ja-JP" sz="2000" dirty="0">
                <a:solidFill>
                  <a:schemeClr val="bg1"/>
                </a:solidFill>
                <a:latin typeface="Arial"/>
              </a:rPr>
              <a:t>'</a:t>
            </a:r>
            <a:r>
              <a:rPr lang="en-US" sz="2000" dirty="0">
                <a:solidFill>
                  <a:schemeClr val="bg1"/>
                </a:solidFill>
              </a:rPr>
              <a:t>s Animated—Gen. 1:31 omitted</a:t>
            </a:r>
          </a:p>
        </p:txBody>
      </p:sp>
      <p:pic>
        <p:nvPicPr>
          <p:cNvPr id="196610"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956" y="-39233"/>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1"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52675"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2"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14463" y="2436813"/>
            <a:ext cx="1785937"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3"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198688" y="4144963"/>
            <a:ext cx="1839912"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4"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53200"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5"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00538" y="152400"/>
            <a:ext cx="1795462"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6"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53200" y="152400"/>
            <a:ext cx="1839913"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6617"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11638" y="4872038"/>
            <a:ext cx="1893887"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2"/>
          <p:cNvSpPr txBox="1">
            <a:spLocks noChangeArrowheads="1"/>
          </p:cNvSpPr>
          <p:nvPr/>
        </p:nvSpPr>
        <p:spPr bwMode="auto">
          <a:xfrm>
            <a:off x="3581400" y="2235200"/>
            <a:ext cx="52578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6000" b="1" spc="-170" dirty="0">
                <a:solidFill>
                  <a:srgbClr val="FF9900"/>
                </a:solidFill>
                <a:effectLst>
                  <a:glow rad="101600">
                    <a:srgbClr val="000000">
                      <a:alpha val="75000"/>
                    </a:srgbClr>
                  </a:glow>
                </a:effectLst>
                <a:latin typeface="Arial Narrow"/>
                <a:ea typeface="ＭＳ Ｐゴシック"/>
                <a:cs typeface="Arial Narrow"/>
              </a:rPr>
              <a:t>THE SEVEN C's OF HISTORY</a:t>
            </a:r>
          </a:p>
        </p:txBody>
      </p:sp>
      <p:sp>
        <p:nvSpPr>
          <p:cNvPr id="13" name="Rectangle 2"/>
          <p:cNvSpPr txBox="1">
            <a:spLocks noChangeArrowheads="1"/>
          </p:cNvSpPr>
          <p:nvPr/>
        </p:nvSpPr>
        <p:spPr bwMode="auto">
          <a:xfrm>
            <a:off x="1752600" y="5334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CORRUPTION</a:t>
            </a:r>
          </a:p>
        </p:txBody>
      </p:sp>
      <p:sp>
        <p:nvSpPr>
          <p:cNvPr id="15" name="Rectangle 2"/>
          <p:cNvSpPr txBox="1">
            <a:spLocks noChangeArrowheads="1"/>
          </p:cNvSpPr>
          <p:nvPr/>
        </p:nvSpPr>
        <p:spPr bwMode="auto">
          <a:xfrm>
            <a:off x="2743200" y="51054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CROSS</a:t>
            </a:r>
          </a:p>
        </p:txBody>
      </p:sp>
      <p:sp>
        <p:nvSpPr>
          <p:cNvPr id="16" name="Rectangle 2"/>
          <p:cNvSpPr txBox="1">
            <a:spLocks noChangeArrowheads="1"/>
          </p:cNvSpPr>
          <p:nvPr/>
        </p:nvSpPr>
        <p:spPr bwMode="auto">
          <a:xfrm>
            <a:off x="914400" y="4380141"/>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CHRIST</a:t>
            </a:r>
          </a:p>
        </p:txBody>
      </p:sp>
      <p:sp>
        <p:nvSpPr>
          <p:cNvPr id="17" name="Rectangle 2"/>
          <p:cNvSpPr txBox="1">
            <a:spLocks noChangeArrowheads="1"/>
          </p:cNvSpPr>
          <p:nvPr/>
        </p:nvSpPr>
        <p:spPr bwMode="auto">
          <a:xfrm>
            <a:off x="228600" y="35052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CONFUSION</a:t>
            </a:r>
          </a:p>
        </p:txBody>
      </p:sp>
      <p:sp>
        <p:nvSpPr>
          <p:cNvPr id="18" name="Rectangle 2"/>
          <p:cNvSpPr txBox="1">
            <a:spLocks noChangeArrowheads="1"/>
          </p:cNvSpPr>
          <p:nvPr/>
        </p:nvSpPr>
        <p:spPr bwMode="auto">
          <a:xfrm>
            <a:off x="228600" y="1828800"/>
            <a:ext cx="37338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CATASTROPHE</a:t>
            </a:r>
          </a:p>
        </p:txBody>
      </p:sp>
      <p:sp>
        <p:nvSpPr>
          <p:cNvPr id="19" name="Rectangle 2"/>
          <p:cNvSpPr txBox="1">
            <a:spLocks noChangeArrowheads="1"/>
          </p:cNvSpPr>
          <p:nvPr/>
        </p:nvSpPr>
        <p:spPr bwMode="auto">
          <a:xfrm>
            <a:off x="5715000" y="152400"/>
            <a:ext cx="3124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CREATION</a:t>
            </a:r>
          </a:p>
        </p:txBody>
      </p:sp>
      <p:sp>
        <p:nvSpPr>
          <p:cNvPr id="20" name="Rectangle 2"/>
          <p:cNvSpPr txBox="1">
            <a:spLocks noChangeArrowheads="1"/>
          </p:cNvSpPr>
          <p:nvPr/>
        </p:nvSpPr>
        <p:spPr bwMode="auto">
          <a:xfrm>
            <a:off x="5181600" y="4953000"/>
            <a:ext cx="38100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91430" tIns="45716" rIns="91430" bIns="45716" anchor="ctr"/>
          <a:lst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2pPr>
            <a:lvl3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3pPr>
            <a:lvl4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4pPr>
            <a:lvl5pPr algn="ctr" rtl="0" eaLnBrk="0" fontAlgn="base" hangingPunct="0">
              <a:spcBef>
                <a:spcPct val="0"/>
              </a:spcBef>
              <a:spcAft>
                <a:spcPct val="0"/>
              </a:spcAft>
              <a:defRPr sz="4400">
                <a:solidFill>
                  <a:schemeClr val="bg1"/>
                </a:solidFill>
                <a:latin typeface="Times New Roman" charset="0"/>
                <a:ea typeface="ＭＳ Ｐゴシック" charset="0"/>
                <a:cs typeface="Arial" charset="0"/>
              </a:defRPr>
            </a:lvl5pPr>
            <a:lvl6pPr marL="457200" algn="ctr" rtl="0" fontAlgn="base">
              <a:spcBef>
                <a:spcPct val="0"/>
              </a:spcBef>
              <a:spcAft>
                <a:spcPct val="0"/>
              </a:spcAft>
              <a:defRPr sz="4400">
                <a:solidFill>
                  <a:schemeClr val="bg1"/>
                </a:solidFill>
                <a:latin typeface="Times New Roman" charset="0"/>
                <a:ea typeface="ＭＳ Ｐゴシック" charset="0"/>
                <a:cs typeface="Arial" charset="0"/>
              </a:defRPr>
            </a:lvl6pPr>
            <a:lvl7pPr marL="914400" algn="ctr" rtl="0" fontAlgn="base">
              <a:spcBef>
                <a:spcPct val="0"/>
              </a:spcBef>
              <a:spcAft>
                <a:spcPct val="0"/>
              </a:spcAft>
              <a:defRPr sz="4400">
                <a:solidFill>
                  <a:schemeClr val="bg1"/>
                </a:solidFill>
                <a:latin typeface="Times New Roman" charset="0"/>
                <a:ea typeface="ＭＳ Ｐゴシック" charset="0"/>
                <a:cs typeface="Arial" charset="0"/>
              </a:defRPr>
            </a:lvl7pPr>
            <a:lvl8pPr marL="1371600" algn="ctr" rtl="0" fontAlgn="base">
              <a:spcBef>
                <a:spcPct val="0"/>
              </a:spcBef>
              <a:spcAft>
                <a:spcPct val="0"/>
              </a:spcAft>
              <a:defRPr sz="4400">
                <a:solidFill>
                  <a:schemeClr val="bg1"/>
                </a:solidFill>
                <a:latin typeface="Times New Roman" charset="0"/>
                <a:ea typeface="ＭＳ Ｐゴシック" charset="0"/>
                <a:cs typeface="Arial" charset="0"/>
              </a:defRPr>
            </a:lvl8pPr>
            <a:lvl9pPr marL="1828800" algn="ctr" rtl="0" fontAlgn="base">
              <a:spcBef>
                <a:spcPct val="0"/>
              </a:spcBef>
              <a:spcAft>
                <a:spcPct val="0"/>
              </a:spcAft>
              <a:defRPr sz="4400">
                <a:solidFill>
                  <a:schemeClr val="bg1"/>
                </a:solidFill>
                <a:latin typeface="Times New Roman" charset="0"/>
                <a:ea typeface="ＭＳ Ｐゴシック" charset="0"/>
                <a:cs typeface="Arial" charset="0"/>
              </a:defRPr>
            </a:lvl9pPr>
          </a:lstStyle>
          <a:p>
            <a:pPr algn="l" eaLnBrk="1" hangingPunct="1">
              <a:spcAft>
                <a:spcPts val="13"/>
              </a:spcAft>
              <a:defRPr/>
            </a:pPr>
            <a:r>
              <a:rPr lang="en-US" sz="3600" b="1" spc="-170" dirty="0">
                <a:solidFill>
                  <a:srgbClr val="FFFFFF"/>
                </a:solidFill>
                <a:effectLst>
                  <a:glow rad="101600">
                    <a:srgbClr val="000000">
                      <a:alpha val="75000"/>
                    </a:srgbClr>
                  </a:glow>
                </a:effectLst>
                <a:latin typeface="Arial"/>
                <a:ea typeface="ＭＳ Ｐゴシック"/>
                <a:cs typeface="Arial"/>
              </a:rPr>
              <a:t>CONSUMMATION</a:t>
            </a:r>
          </a:p>
        </p:txBody>
      </p:sp>
      <p:sp>
        <p:nvSpPr>
          <p:cNvPr id="3" name="Rectangle 2">
            <a:extLst>
              <a:ext uri="{FF2B5EF4-FFF2-40B4-BE49-F238E27FC236}">
                <a16:creationId xmlns:a16="http://schemas.microsoft.com/office/drawing/2014/main" id="{3CC00F6B-4919-A282-07E3-08DE3CCF2F29}"/>
              </a:ext>
            </a:extLst>
          </p:cNvPr>
          <p:cNvSpPr>
            <a:spLocks noChangeArrowheads="1"/>
          </p:cNvSpPr>
          <p:nvPr/>
        </p:nvSpPr>
        <p:spPr bwMode="auto">
          <a:xfrm>
            <a:off x="-54260" y="5733256"/>
            <a:ext cx="9252520" cy="1124744"/>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914400" fontAlgn="base">
              <a:spcBef>
                <a:spcPct val="20000"/>
              </a:spcBef>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ＭＳ Ｐゴシック" charset="0"/>
                <a:cs typeface="Arial"/>
              </a:rPr>
              <a:t>Designed by Dr. Terry Mortenson</a:t>
            </a:r>
            <a:br>
              <a:rPr lang="en-US" sz="2000" b="1" kern="0" dirty="0">
                <a:solidFill>
                  <a:srgbClr val="FFFFFF"/>
                </a:solidFill>
                <a:effectLst>
                  <a:outerShdw blurRad="38100" dist="38100" dir="2700000" algn="tl">
                    <a:srgbClr val="000000"/>
                  </a:outerShdw>
                </a:effectLst>
                <a:latin typeface="Arial"/>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Uploaded by Dr. Rick Griffith •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br>
              <a:rPr lang="en-US" sz="2000" b="1" kern="0" dirty="0">
                <a:solidFill>
                  <a:srgbClr val="FFFFFF"/>
                </a:solidFill>
                <a:effectLst>
                  <a:outerShdw blurRad="38100" dist="38100" dir="2700000" algn="tl">
                    <a:srgbClr val="000000"/>
                  </a:outerShdw>
                </a:effectLst>
                <a:ea typeface="ＭＳ Ｐゴシック" charset="0"/>
                <a:cs typeface="Arial"/>
              </a:rPr>
            </a:br>
            <a:r>
              <a:rPr lang="en-US" sz="2000" b="1" kern="0" dirty="0">
                <a:solidFill>
                  <a:srgbClr val="FFFFFF"/>
                </a:solidFill>
                <a:effectLst>
                  <a:outerShdw blurRad="38100" dist="38100" dir="2700000" algn="tl">
                    <a:srgbClr val="000000"/>
                  </a:outerShdw>
                </a:effectLst>
                <a:latin typeface="Arial"/>
                <a:ea typeface="ＭＳ Ｐゴシック" charset="0"/>
                <a:cs typeface="Arial"/>
              </a:rPr>
              <a:t>All files in many languages for free download at BibleStudyDownloads.org</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2" descr="Scient &amp; Bible-Human Evol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5938" name="Picture 3" descr="Orange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1113"/>
            <a:ext cx="4419600" cy="258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5939" name="Picture 4" descr="Purpl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88900"/>
            <a:ext cx="44196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95940" name="Picture 5" descr="Bi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6022" name="Text Box 6"/>
          <p:cNvSpPr txBox="1">
            <a:spLocks noChangeArrowheads="1"/>
          </p:cNvSpPr>
          <p:nvPr/>
        </p:nvSpPr>
        <p:spPr bwMode="auto">
          <a:xfrm>
            <a:off x="1371600" y="304800"/>
            <a:ext cx="3352800" cy="1628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en-US" sz="2800" b="1" dirty="0">
                <a:latin typeface="Comic Sans MS" charset="0"/>
                <a:cs typeface="+mn-cs"/>
              </a:rPr>
              <a:t>The earth is billions of years old. Take my word for it!</a:t>
            </a:r>
          </a:p>
        </p:txBody>
      </p:sp>
      <p:sp>
        <p:nvSpPr>
          <p:cNvPr id="3286023" name="Text Box 7"/>
          <p:cNvSpPr txBox="1">
            <a:spLocks noChangeArrowheads="1"/>
          </p:cNvSpPr>
          <p:nvPr/>
        </p:nvSpPr>
        <p:spPr bwMode="auto">
          <a:xfrm>
            <a:off x="5486400" y="838200"/>
            <a:ext cx="2895600" cy="137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a:solidFill>
                  <a:schemeClr val="bg1"/>
                </a:solidFill>
                <a:latin typeface="Comic Sans MS" charset="0"/>
                <a:cs typeface="+mn-cs"/>
              </a:rPr>
              <a:t>I created in 6 days. Take my Word for it!</a:t>
            </a:r>
          </a:p>
        </p:txBody>
      </p:sp>
      <p:sp>
        <p:nvSpPr>
          <p:cNvPr id="3286024" name="Text Box 8"/>
          <p:cNvSpPr txBox="1">
            <a:spLocks noChangeArrowheads="1"/>
          </p:cNvSpPr>
          <p:nvPr/>
        </p:nvSpPr>
        <p:spPr bwMode="auto">
          <a:xfrm rot="-170238">
            <a:off x="6019800" y="4343400"/>
            <a:ext cx="990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dirty="0">
                <a:solidFill>
                  <a:schemeClr val="bg1"/>
                </a:solidFill>
                <a:latin typeface="Goudy" charset="0"/>
                <a:cs typeface="+mn-cs"/>
              </a:rPr>
              <a:t>HOLY BIBLE</a:t>
            </a:r>
          </a:p>
        </p:txBody>
      </p:sp>
      <p:sp>
        <p:nvSpPr>
          <p:cNvPr id="3286025" name="Rectangle 9"/>
          <p:cNvSpPr>
            <a:spLocks noGrp="1" noChangeArrowheads="1"/>
          </p:cNvSpPr>
          <p:nvPr>
            <p:ph type="title" idx="4294967295"/>
          </p:nvPr>
        </p:nvSpPr>
        <p:spPr>
          <a:xfrm>
            <a:off x="457200" y="-723900"/>
            <a:ext cx="8229600" cy="1143000"/>
          </a:xfrm>
        </p:spPr>
        <p:txBody>
          <a:bodyPr/>
          <a:lstStyle/>
          <a:p>
            <a:pPr eaLnBrk="1" hangingPunct="1">
              <a:defRPr/>
            </a:pPr>
            <a:r>
              <a:rPr lang="en-US" sz="1800"/>
              <a:t>Scientist &amp; Bible—layered new</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5617" name="Picture 2" descr="Grave + Crosses 02286"/>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5618" name="Rectangle 3" hidden="1"/>
          <p:cNvSpPr>
            <a:spLocks noGrp="1" noChangeArrowheads="1"/>
          </p:cNvSpPr>
          <p:nvPr>
            <p:ph type="title" idx="4294967295"/>
          </p:nvPr>
        </p:nvSpPr>
        <p:spPr/>
        <p:txBody>
          <a:bodyPr/>
          <a:lstStyle/>
          <a:p>
            <a:pPr eaLnBrk="1" hangingPunct="1"/>
            <a:r>
              <a:rPr lang="en-US">
                <a:latin typeface="Arial" charset="0"/>
                <a:ea typeface="ＭＳ Ｐゴシック" charset="0"/>
              </a:rPr>
              <a:t>Grave + Crosses 02286</a:t>
            </a:r>
          </a:p>
        </p:txBody>
      </p:sp>
    </p:spTree>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5" name="Rectangle 2"/>
          <p:cNvSpPr>
            <a:spLocks noGrp="1" noChangeArrowheads="1"/>
          </p:cNvSpPr>
          <p:nvPr>
            <p:ph type="title"/>
          </p:nvPr>
        </p:nvSpPr>
        <p:spPr/>
        <p:txBody>
          <a:bodyPr/>
          <a:lstStyle/>
          <a:p>
            <a:pPr eaLnBrk="1" hangingPunct="1"/>
            <a:r>
              <a:rPr lang="en-US">
                <a:latin typeface="Arial" charset="0"/>
                <a:ea typeface="ＭＳ Ｐゴシック" charset="0"/>
              </a:rPr>
              <a:t>Bozarth 1979 Q053TM--1</a:t>
            </a:r>
          </a:p>
        </p:txBody>
      </p:sp>
      <p:pic>
        <p:nvPicPr>
          <p:cNvPr id="3186691" name="Picture 3" descr="Purple Background"/>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186692" name="Text Box 4"/>
          <p:cNvSpPr txBox="1">
            <a:spLocks noChangeArrowheads="1"/>
          </p:cNvSpPr>
          <p:nvPr/>
        </p:nvSpPr>
        <p:spPr bwMode="auto">
          <a:xfrm>
            <a:off x="762000" y="746125"/>
            <a:ext cx="7543800" cy="3937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GB" sz="3600" b="1" dirty="0">
                <a:solidFill>
                  <a:schemeClr val="bg1"/>
                </a:solidFill>
                <a:cs typeface="Arial" charset="0"/>
              </a:rPr>
              <a:t>“Christianity has fought, still fights, and will fight science to the desperate end over evolution, because evolution destroys utterly and finally the very reason Jesus</a:t>
            </a:r>
            <a:r>
              <a:rPr lang="fr-FR" sz="3600" b="1" dirty="0">
                <a:solidFill>
                  <a:schemeClr val="bg1"/>
                </a:solidFill>
                <a:cs typeface="Arial" charset="0"/>
              </a:rPr>
              <a:t>'</a:t>
            </a:r>
            <a:r>
              <a:rPr lang="en-GB" sz="3600" b="1" dirty="0">
                <a:solidFill>
                  <a:schemeClr val="bg1"/>
                </a:solidFill>
                <a:cs typeface="Arial" charset="0"/>
              </a:rPr>
              <a:t> earthly life was supposedly made necessary.”</a:t>
            </a:r>
            <a:endParaRPr lang="en-US" sz="3600" b="1" dirty="0">
              <a:solidFill>
                <a:schemeClr val="bg1"/>
              </a:solidFill>
              <a:cs typeface="Arial" charset="0"/>
            </a:endParaRPr>
          </a:p>
        </p:txBody>
      </p:sp>
      <p:sp>
        <p:nvSpPr>
          <p:cNvPr id="3186693" name="Text Box 5"/>
          <p:cNvSpPr txBox="1">
            <a:spLocks noChangeArrowheads="1"/>
          </p:cNvSpPr>
          <p:nvPr/>
        </p:nvSpPr>
        <p:spPr bwMode="auto">
          <a:xfrm>
            <a:off x="838200" y="5334000"/>
            <a:ext cx="74676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GB" sz="2400" b="1">
                <a:solidFill>
                  <a:schemeClr val="bg1"/>
                </a:solidFill>
                <a:cs typeface="Arial" charset="0"/>
              </a:rPr>
              <a:t>G. Richard Bozarth, “The Meaning of Evolution,” </a:t>
            </a:r>
            <a:r>
              <a:rPr lang="en-GB" sz="2400" b="1" i="1">
                <a:solidFill>
                  <a:schemeClr val="bg1"/>
                </a:solidFill>
                <a:cs typeface="Arial" charset="0"/>
              </a:rPr>
              <a:t>American Atheist</a:t>
            </a:r>
            <a:r>
              <a:rPr lang="en-GB" sz="2400" b="1">
                <a:solidFill>
                  <a:schemeClr val="bg1"/>
                </a:solidFill>
                <a:cs typeface="Arial" charset="0"/>
              </a:rPr>
              <a:t> (Feb. 1978), p. 30.</a:t>
            </a:r>
            <a:endParaRPr lang="en-US" sz="2400" b="1">
              <a:solidFill>
                <a:schemeClr val="bg1"/>
              </a:solidFill>
              <a:cs typeface="Arial"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2"/>
          <p:cNvSpPr>
            <a:spLocks noGrp="1" noChangeArrowheads="1"/>
          </p:cNvSpPr>
          <p:nvPr>
            <p:ph type="title"/>
          </p:nvPr>
        </p:nvSpPr>
        <p:spPr/>
        <p:txBody>
          <a:bodyPr/>
          <a:lstStyle/>
          <a:p>
            <a:pPr eaLnBrk="1" hangingPunct="1"/>
            <a:r>
              <a:rPr lang="en-US">
                <a:latin typeface="Arial" charset="0"/>
                <a:ea typeface="ＭＳ Ｐゴシック" charset="0"/>
              </a:rPr>
              <a:t>Bozarth 1979 Q053TM--2</a:t>
            </a:r>
          </a:p>
        </p:txBody>
      </p:sp>
      <p:pic>
        <p:nvPicPr>
          <p:cNvPr id="3187715" name="Picture 3" descr="Purple Background"/>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3175"/>
            <a:ext cx="9140825" cy="6854825"/>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187716" name="Text Box 4"/>
          <p:cNvSpPr txBox="1">
            <a:spLocks noChangeArrowheads="1"/>
          </p:cNvSpPr>
          <p:nvPr/>
        </p:nvSpPr>
        <p:spPr bwMode="auto">
          <a:xfrm>
            <a:off x="838200" y="703263"/>
            <a:ext cx="7391400" cy="39909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GB" sz="3200" b="1">
                <a:solidFill>
                  <a:schemeClr val="bg1"/>
                </a:solidFill>
                <a:cs typeface="Arial" charset="0"/>
              </a:rPr>
              <a:t>“Destroy Adam and Eve and the original sin, and in the rubble you will find the sorry remains of the son of god [sic].  Take away the meaning of his death.  </a:t>
            </a:r>
            <a:r>
              <a:rPr lang="en-GB" sz="3200" b="1">
                <a:solidFill>
                  <a:srgbClr val="FFFF00"/>
                </a:solidFill>
                <a:cs typeface="Arial" charset="0"/>
              </a:rPr>
              <a:t>If Jesus was not the redeemer who died for our sins, and this is what evolution means, then Christianity is nothing!</a:t>
            </a:r>
            <a:r>
              <a:rPr lang="en-GB" sz="3200" b="1">
                <a:solidFill>
                  <a:schemeClr val="bg1"/>
                </a:solidFill>
                <a:cs typeface="Arial" charset="0"/>
              </a:rPr>
              <a:t>”</a:t>
            </a:r>
            <a:r>
              <a:rPr lang="en-US" sz="3200" b="1">
                <a:solidFill>
                  <a:schemeClr val="bg1"/>
                </a:solidFill>
                <a:cs typeface="Arial" charset="0"/>
              </a:rPr>
              <a:t> </a:t>
            </a:r>
          </a:p>
        </p:txBody>
      </p:sp>
      <p:sp>
        <p:nvSpPr>
          <p:cNvPr id="3187717" name="Text Box 5"/>
          <p:cNvSpPr txBox="1">
            <a:spLocks noChangeArrowheads="1"/>
          </p:cNvSpPr>
          <p:nvPr/>
        </p:nvSpPr>
        <p:spPr bwMode="auto">
          <a:xfrm>
            <a:off x="838200" y="5334000"/>
            <a:ext cx="74676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GB" sz="2400" b="1">
                <a:solidFill>
                  <a:schemeClr val="bg1"/>
                </a:solidFill>
                <a:cs typeface="Arial" charset="0"/>
              </a:rPr>
              <a:t>G. Richard Bozarth, “The Meaning of Evolution,” </a:t>
            </a:r>
            <a:r>
              <a:rPr lang="en-GB" sz="2400" b="1" i="1">
                <a:solidFill>
                  <a:schemeClr val="bg1"/>
                </a:solidFill>
                <a:cs typeface="Arial" charset="0"/>
              </a:rPr>
              <a:t>American Atheist</a:t>
            </a:r>
            <a:r>
              <a:rPr lang="en-GB" sz="2400" b="1">
                <a:solidFill>
                  <a:schemeClr val="bg1"/>
                </a:solidFill>
                <a:cs typeface="Arial" charset="0"/>
              </a:rPr>
              <a:t> (Feb. 1978), p. 30.</a:t>
            </a:r>
            <a:endParaRPr lang="en-US" sz="2400" b="1">
              <a:solidFill>
                <a:schemeClr val="bg1"/>
              </a:solidFill>
              <a:cs typeface="Arial"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138"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1925" y="2436813"/>
            <a:ext cx="1785938"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50" y="4144963"/>
            <a:ext cx="1839913"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663"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152400"/>
            <a:ext cx="1795463"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70663" y="152400"/>
            <a:ext cx="183991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9100" y="4872038"/>
            <a:ext cx="1893888"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p:cNvSpPr txBox="1"/>
          <p:nvPr/>
        </p:nvSpPr>
        <p:spPr>
          <a:xfrm>
            <a:off x="3810000" y="2882900"/>
            <a:ext cx="4953000" cy="1446213"/>
          </a:xfrm>
          <a:prstGeom prst="rect">
            <a:avLst/>
          </a:prstGeom>
          <a:noFill/>
        </p:spPr>
        <p:txBody>
          <a:bodyPr>
            <a:spAutoFit/>
          </a:bodyPr>
          <a:lstStyle/>
          <a:p>
            <a:pPr>
              <a:defRPr/>
            </a:pPr>
            <a:r>
              <a:rPr lang="en-US" sz="4400" b="1" kern="1400" spc="-170" dirty="0">
                <a:solidFill>
                  <a:srgbClr val="FFA529"/>
                </a:solidFill>
                <a:effectLst>
                  <a:outerShdw blurRad="50800" dist="88900" dir="2700000" algn="tl" rotWithShape="0">
                    <a:srgbClr val="000000"/>
                  </a:outerShdw>
                </a:effectLst>
                <a:latin typeface="Arial Black"/>
                <a:cs typeface="Arial Black"/>
              </a:rPr>
              <a:t>THE SEVEN C’s OF HISTORY</a:t>
            </a:r>
          </a:p>
        </p:txBody>
      </p:sp>
      <p:sp>
        <p:nvSpPr>
          <p:cNvPr id="40" name="TextBox 39"/>
          <p:cNvSpPr txBox="1"/>
          <p:nvPr/>
        </p:nvSpPr>
        <p:spPr>
          <a:xfrm>
            <a:off x="6019800" y="4178300"/>
            <a:ext cx="3130550" cy="769938"/>
          </a:xfrm>
          <a:prstGeom prst="rect">
            <a:avLst/>
          </a:prstGeom>
          <a:noFill/>
        </p:spPr>
        <p:txBody>
          <a:bodyPr wrap="none">
            <a:spAutoFit/>
          </a:bodyPr>
          <a:lstStyle/>
          <a:p>
            <a:pPr algn="ct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ONSUMMATION</a:t>
            </a:r>
            <a:endParaRPr lang="en-US" sz="3200" b="1" kern="1400" spc="-170" dirty="0">
              <a:solidFill>
                <a:srgbClr val="000000"/>
              </a:solidFill>
              <a:latin typeface="Arial Narrow"/>
              <a:cs typeface="Arial Narrow"/>
            </a:endParaRPr>
          </a:p>
        </p:txBody>
      </p:sp>
      <p:sp>
        <p:nvSpPr>
          <p:cNvPr id="41" name="TextBox 40"/>
          <p:cNvSpPr txBox="1"/>
          <p:nvPr/>
        </p:nvSpPr>
        <p:spPr>
          <a:xfrm>
            <a:off x="6172200" y="1752600"/>
            <a:ext cx="2971800" cy="769938"/>
          </a:xfrm>
          <a:prstGeom prst="rect">
            <a:avLst/>
          </a:prstGeom>
          <a:noFill/>
        </p:spPr>
        <p:txBody>
          <a:bodyPr wrap="square">
            <a:spAutoFit/>
          </a:bodyPr>
          <a:lstStyle/>
          <a:p>
            <a:pP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REATION</a:t>
            </a:r>
            <a:endParaRPr lang="en-US" sz="3200" b="1" kern="1400" spc="-170" dirty="0">
              <a:solidFill>
                <a:srgbClr val="000000"/>
              </a:solidFill>
              <a:latin typeface="Arial Narrow"/>
              <a:cs typeface="Arial Narrow"/>
            </a:endParaRPr>
          </a:p>
        </p:txBody>
      </p:sp>
      <p:sp>
        <p:nvSpPr>
          <p:cNvPr id="42" name="TextBox 41"/>
          <p:cNvSpPr txBox="1"/>
          <p:nvPr/>
        </p:nvSpPr>
        <p:spPr>
          <a:xfrm>
            <a:off x="228600" y="139700"/>
            <a:ext cx="4876801"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ORRUPTION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3" name="TextBox 42"/>
          <p:cNvSpPr txBox="1"/>
          <p:nvPr/>
        </p:nvSpPr>
        <p:spPr>
          <a:xfrm>
            <a:off x="0" y="1135062"/>
            <a:ext cx="3935414"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ATASTROPHE</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4" name="TextBox 43"/>
          <p:cNvSpPr txBox="1"/>
          <p:nvPr/>
        </p:nvSpPr>
        <p:spPr>
          <a:xfrm>
            <a:off x="0" y="2425700"/>
            <a:ext cx="3352800" cy="769938"/>
          </a:xfrm>
          <a:prstGeom prst="rect">
            <a:avLst/>
          </a:prstGeom>
          <a:noFill/>
        </p:spPr>
        <p:txBody>
          <a:bodyPr wrap="square">
            <a:spAutoFit/>
          </a:bodyPr>
          <a:lstStyle/>
          <a:p>
            <a:pP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ONFUSION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5" name="TextBox 44"/>
          <p:cNvSpPr txBox="1"/>
          <p:nvPr/>
        </p:nvSpPr>
        <p:spPr>
          <a:xfrm>
            <a:off x="304801" y="4864100"/>
            <a:ext cx="2636838"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HRIST</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6" name="TextBox 45"/>
          <p:cNvSpPr txBox="1"/>
          <p:nvPr/>
        </p:nvSpPr>
        <p:spPr>
          <a:xfrm>
            <a:off x="152400" y="5930900"/>
            <a:ext cx="4949826"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ROSS</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21" name="Rectangle 12"/>
          <p:cNvSpPr>
            <a:spLocks noChangeArrowheads="1"/>
          </p:cNvSpPr>
          <p:nvPr/>
        </p:nvSpPr>
        <p:spPr bwMode="auto">
          <a:xfrm>
            <a:off x="6096000" y="4191000"/>
            <a:ext cx="2971800" cy="2514600"/>
          </a:xfrm>
          <a:prstGeom prst="rect">
            <a:avLst/>
          </a:prstGeom>
          <a:noFill/>
          <a:ln w="101600">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57589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0146" name="Picture 2" descr="Sin Intrusion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2400"/>
            <a:ext cx="9144000"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950147" name="Rectangle 3" hidden="1"/>
          <p:cNvSpPr>
            <a:spLocks noGrp="1" noChangeArrowheads="1"/>
          </p:cNvSpPr>
          <p:nvPr>
            <p:ph type="title" idx="4294967295"/>
          </p:nvPr>
        </p:nvSpPr>
        <p:spPr/>
        <p:txBody>
          <a:bodyPr/>
          <a:lstStyle/>
          <a:p>
            <a:pPr eaLnBrk="1" hangingPunct="1">
              <a:defRPr/>
            </a:pPr>
            <a:r>
              <a:rPr lang="en-US"/>
              <a:t>Sin Intrusion1</a:t>
            </a:r>
          </a:p>
        </p:txBody>
      </p:sp>
      <p:pic>
        <p:nvPicPr>
          <p:cNvPr id="501763" name="Picture 4" descr="\\.psf\Host\Users\mmurphy\Desktop\9 Seven C's--slides to layer.002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8100"/>
            <a:ext cx="91440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64" name="TextBox 6"/>
          <p:cNvSpPr txBox="1">
            <a:spLocks noChangeArrowheads="1"/>
          </p:cNvSpPr>
          <p:nvPr/>
        </p:nvSpPr>
        <p:spPr bwMode="auto">
          <a:xfrm>
            <a:off x="304800" y="152400"/>
            <a:ext cx="4038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PERFECT  WORLD</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52194" name="Picture 2" descr="Sin Intrusion2"/>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a:ext>
            </a:extLst>
          </a:blip>
          <a:srcRect/>
          <a:stretch>
            <a:fillRect/>
          </a:stretch>
        </p:blipFill>
        <p:spPr bwMode="auto">
          <a:xfrm>
            <a:off x="0" y="-152400"/>
            <a:ext cx="9144000"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952195" name="Rectangle 3" hidden="1"/>
          <p:cNvSpPr>
            <a:spLocks noGrp="1" noChangeArrowheads="1"/>
          </p:cNvSpPr>
          <p:nvPr>
            <p:ph type="title" idx="4294967295"/>
          </p:nvPr>
        </p:nvSpPr>
        <p:spPr>
          <a:xfrm>
            <a:off x="0" y="274638"/>
            <a:ext cx="8229600" cy="1143000"/>
          </a:xfrm>
        </p:spPr>
        <p:txBody>
          <a:bodyPr/>
          <a:lstStyle/>
          <a:p>
            <a:pPr eaLnBrk="1" hangingPunct="1">
              <a:defRPr/>
            </a:pPr>
            <a:r>
              <a:rPr lang="en-US"/>
              <a:t>Sin Intrusion2</a:t>
            </a:r>
          </a:p>
        </p:txBody>
      </p:sp>
      <p:pic>
        <p:nvPicPr>
          <p:cNvPr id="503811" name="Picture 6" descr="\\.psf\Host\Users\mmurphy\Desktop\9 Seven C's--slides to layer.003 copy.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1270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3812" name="TextBox 7"/>
          <p:cNvSpPr txBox="1">
            <a:spLocks noChangeArrowheads="1"/>
          </p:cNvSpPr>
          <p:nvPr/>
        </p:nvSpPr>
        <p:spPr bwMode="auto">
          <a:xfrm>
            <a:off x="304800" y="152400"/>
            <a:ext cx="4038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PERFECT  WORLD</a:t>
            </a:r>
          </a:p>
        </p:txBody>
      </p:sp>
      <p:sp>
        <p:nvSpPr>
          <p:cNvPr id="503813" name="TextBox 8"/>
          <p:cNvSpPr txBox="1">
            <a:spLocks noChangeArrowheads="1"/>
          </p:cNvSpPr>
          <p:nvPr/>
        </p:nvSpPr>
        <p:spPr bwMode="auto">
          <a:xfrm>
            <a:off x="444500" y="4114800"/>
            <a:ext cx="4038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chemeClr val="bg1"/>
                </a:solidFill>
                <a:cs typeface="Arial" charset="0"/>
              </a:rPr>
              <a:t>INTRUSION</a:t>
            </a:r>
          </a:p>
          <a:p>
            <a:pPr algn="ctr" eaLnBrk="1" hangingPunct="1"/>
            <a:r>
              <a:rPr lang="en-US" sz="1600" b="1">
                <a:solidFill>
                  <a:schemeClr val="bg1"/>
                </a:solidFill>
                <a:cs typeface="Arial" charset="0"/>
              </a:rPr>
              <a:t>DEATH</a:t>
            </a:r>
          </a:p>
          <a:p>
            <a:pPr algn="ctr" eaLnBrk="1" hangingPunct="1"/>
            <a:r>
              <a:rPr lang="en-US" sz="1600" b="1">
                <a:solidFill>
                  <a:schemeClr val="bg1"/>
                </a:solidFill>
                <a:cs typeface="Arial" charset="0"/>
              </a:rPr>
              <a:t>DISEASE</a:t>
            </a:r>
          </a:p>
          <a:p>
            <a:pPr algn="ctr" eaLnBrk="1" hangingPunct="1"/>
            <a:r>
              <a:rPr lang="en-US" sz="1600" b="1">
                <a:solidFill>
                  <a:schemeClr val="bg1"/>
                </a:solidFill>
                <a:cs typeface="Arial" charset="0"/>
              </a:rPr>
              <a:t>PAIN</a:t>
            </a:r>
          </a:p>
          <a:p>
            <a:pPr algn="ctr" eaLnBrk="1" hangingPunct="1"/>
            <a:r>
              <a:rPr lang="en-US" sz="1600" b="1">
                <a:solidFill>
                  <a:schemeClr val="bg1"/>
                </a:solidFill>
                <a:cs typeface="Arial" charset="0"/>
              </a:rPr>
              <a:t>SUFFERING</a:t>
            </a:r>
          </a:p>
          <a:p>
            <a:pPr algn="ctr" eaLnBrk="1" hangingPunct="1"/>
            <a:r>
              <a:rPr lang="en-US" sz="1600" b="1">
                <a:solidFill>
                  <a:schemeClr val="bg1"/>
                </a:solidFill>
                <a:cs typeface="Arial" charset="0"/>
              </a:rPr>
              <a:t>EMOTIONAL</a:t>
            </a:r>
          </a:p>
          <a:p>
            <a:pPr algn="ctr" eaLnBrk="1" hangingPunct="1"/>
            <a:r>
              <a:rPr lang="en-US" sz="1600" b="1">
                <a:solidFill>
                  <a:schemeClr val="bg1"/>
                </a:solidFill>
                <a:cs typeface="Arial" charset="0"/>
              </a:rPr>
              <a:t>ANGUISH</a:t>
            </a:r>
          </a:p>
        </p:txBody>
      </p:sp>
    </p:spTree>
  </p:cSld>
  <p:clrMapOvr>
    <a:overrideClrMapping bg1="lt1" tx1="dk1" bg2="lt2" tx2="dk2" accent1="accent1" accent2="accent2" accent3="accent3" accent4="accent4" accent5="accent5" accent6="accent6" hlink="hlink" folHlink="folHlink"/>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4242" name="Picture 2" descr="Sin Intrusion"/>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76200"/>
            <a:ext cx="9144000" cy="6848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954243" name="Rectangle 3" hidden="1"/>
          <p:cNvSpPr>
            <a:spLocks noGrp="1" noChangeArrowheads="1"/>
          </p:cNvSpPr>
          <p:nvPr>
            <p:ph type="title" idx="4294967295"/>
          </p:nvPr>
        </p:nvSpPr>
        <p:spPr/>
        <p:txBody>
          <a:bodyPr/>
          <a:lstStyle/>
          <a:p>
            <a:pPr eaLnBrk="1" hangingPunct="1">
              <a:defRPr/>
            </a:pPr>
            <a:r>
              <a:rPr lang="en-US"/>
              <a:t>Sin Intrusion</a:t>
            </a:r>
          </a:p>
        </p:txBody>
      </p:sp>
      <p:pic>
        <p:nvPicPr>
          <p:cNvPr id="505859" name="Picture 4" descr="\\.psf\Host\Users\mmurphy\Desktop\9 Seven C's--slides to layer.004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25400"/>
            <a:ext cx="9144000" cy="683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5860" name="TextBox 1"/>
          <p:cNvSpPr txBox="1">
            <a:spLocks noChangeArrowheads="1"/>
          </p:cNvSpPr>
          <p:nvPr/>
        </p:nvSpPr>
        <p:spPr bwMode="auto">
          <a:xfrm>
            <a:off x="304800" y="152400"/>
            <a:ext cx="4038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chemeClr val="bg1"/>
                </a:solidFill>
                <a:cs typeface="Arial" charset="0"/>
              </a:rPr>
              <a:t>PERFECT  WORLD</a:t>
            </a:r>
          </a:p>
        </p:txBody>
      </p:sp>
      <p:sp>
        <p:nvSpPr>
          <p:cNvPr id="505861" name="TextBox 7"/>
          <p:cNvSpPr txBox="1">
            <a:spLocks noChangeArrowheads="1"/>
          </p:cNvSpPr>
          <p:nvPr/>
        </p:nvSpPr>
        <p:spPr bwMode="auto">
          <a:xfrm>
            <a:off x="4953000" y="166688"/>
            <a:ext cx="40386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3200" b="1">
                <a:solidFill>
                  <a:schemeClr val="bg1"/>
                </a:solidFill>
                <a:cs typeface="Arial" charset="0"/>
              </a:rPr>
              <a:t>RESTORATION</a:t>
            </a:r>
          </a:p>
        </p:txBody>
      </p:sp>
      <p:sp>
        <p:nvSpPr>
          <p:cNvPr id="505862" name="TextBox 8"/>
          <p:cNvSpPr txBox="1">
            <a:spLocks noChangeArrowheads="1"/>
          </p:cNvSpPr>
          <p:nvPr/>
        </p:nvSpPr>
        <p:spPr bwMode="auto">
          <a:xfrm>
            <a:off x="444500" y="4114800"/>
            <a:ext cx="4038600" cy="2062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200" b="1">
                <a:solidFill>
                  <a:schemeClr val="bg1"/>
                </a:solidFill>
                <a:cs typeface="Arial" charset="0"/>
              </a:rPr>
              <a:t>INTRUSION</a:t>
            </a:r>
          </a:p>
          <a:p>
            <a:pPr algn="ctr" eaLnBrk="1" hangingPunct="1"/>
            <a:r>
              <a:rPr lang="en-US" sz="1600" b="1">
                <a:solidFill>
                  <a:schemeClr val="bg1"/>
                </a:solidFill>
                <a:cs typeface="Arial" charset="0"/>
              </a:rPr>
              <a:t>DEATH</a:t>
            </a:r>
          </a:p>
          <a:p>
            <a:pPr algn="ctr" eaLnBrk="1" hangingPunct="1"/>
            <a:r>
              <a:rPr lang="en-US" sz="1600" b="1">
                <a:solidFill>
                  <a:schemeClr val="bg1"/>
                </a:solidFill>
                <a:cs typeface="Arial" charset="0"/>
              </a:rPr>
              <a:t>DISEASE</a:t>
            </a:r>
          </a:p>
          <a:p>
            <a:pPr algn="ctr" eaLnBrk="1" hangingPunct="1"/>
            <a:r>
              <a:rPr lang="en-US" sz="1600" b="1">
                <a:solidFill>
                  <a:schemeClr val="bg1"/>
                </a:solidFill>
                <a:cs typeface="Arial" charset="0"/>
              </a:rPr>
              <a:t>PAIN</a:t>
            </a:r>
          </a:p>
          <a:p>
            <a:pPr algn="ctr" eaLnBrk="1" hangingPunct="1"/>
            <a:r>
              <a:rPr lang="en-US" sz="1600" b="1">
                <a:solidFill>
                  <a:schemeClr val="bg1"/>
                </a:solidFill>
                <a:cs typeface="Arial" charset="0"/>
              </a:rPr>
              <a:t>SUFFERING</a:t>
            </a:r>
          </a:p>
          <a:p>
            <a:pPr algn="ctr" eaLnBrk="1" hangingPunct="1"/>
            <a:r>
              <a:rPr lang="en-US" sz="1600" b="1">
                <a:solidFill>
                  <a:schemeClr val="bg1"/>
                </a:solidFill>
                <a:cs typeface="Arial" charset="0"/>
              </a:rPr>
              <a:t>EMOTIONAL</a:t>
            </a:r>
          </a:p>
          <a:p>
            <a:pPr algn="ctr" eaLnBrk="1" hangingPunct="1"/>
            <a:r>
              <a:rPr lang="en-US" sz="1600" b="1">
                <a:solidFill>
                  <a:schemeClr val="bg1"/>
                </a:solidFill>
                <a:cs typeface="Arial" charset="0"/>
              </a:rPr>
              <a:t>ANGUISH</a:t>
            </a:r>
          </a:p>
        </p:txBody>
      </p:sp>
      <p:sp>
        <p:nvSpPr>
          <p:cNvPr id="505863" name="TextBox 9"/>
          <p:cNvSpPr txBox="1">
            <a:spLocks noChangeArrowheads="1"/>
          </p:cNvSpPr>
          <p:nvPr/>
        </p:nvSpPr>
        <p:spPr bwMode="auto">
          <a:xfrm>
            <a:off x="5410200" y="3084513"/>
            <a:ext cx="4038600" cy="1014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chemeClr val="bg1"/>
                </a:solidFill>
                <a:cs typeface="Arial" charset="0"/>
              </a:rPr>
              <a:t>NEW HEAVEN</a:t>
            </a:r>
          </a:p>
          <a:p>
            <a:pPr algn="ctr" eaLnBrk="1" hangingPunct="1"/>
            <a:r>
              <a:rPr lang="en-US" sz="2000" b="1">
                <a:solidFill>
                  <a:schemeClr val="bg1"/>
                </a:solidFill>
                <a:cs typeface="Arial" charset="0"/>
              </a:rPr>
              <a:t>AND</a:t>
            </a:r>
          </a:p>
          <a:p>
            <a:pPr algn="ctr" eaLnBrk="1" hangingPunct="1"/>
            <a:r>
              <a:rPr lang="en-US" sz="2000" b="1">
                <a:solidFill>
                  <a:schemeClr val="bg1"/>
                </a:solidFill>
                <a:cs typeface="Arial" charset="0"/>
              </a:rPr>
              <a:t>NEW EARTH</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0514" name="Rectangle 2"/>
          <p:cNvSpPr>
            <a:spLocks noGrp="1" noChangeArrowheads="1"/>
          </p:cNvSpPr>
          <p:nvPr>
            <p:ph type="title"/>
          </p:nvPr>
        </p:nvSpPr>
        <p:spPr/>
        <p:txBody>
          <a:bodyPr/>
          <a:lstStyle/>
          <a:p>
            <a:pPr eaLnBrk="1" hangingPunct="1">
              <a:defRPr/>
            </a:pPr>
            <a:r>
              <a:rPr lang="en-US"/>
              <a:t>Rev. 21:4 &amp; 22:3a NAS</a:t>
            </a:r>
          </a:p>
        </p:txBody>
      </p:sp>
      <p:pic>
        <p:nvPicPr>
          <p:cNvPr id="50790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0516"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Revelation 21:4</a:t>
            </a:r>
          </a:p>
        </p:txBody>
      </p:sp>
      <p:sp>
        <p:nvSpPr>
          <p:cNvPr id="2880517" name="Text Box 5"/>
          <p:cNvSpPr txBox="1">
            <a:spLocks noChangeArrowheads="1"/>
          </p:cNvSpPr>
          <p:nvPr/>
        </p:nvSpPr>
        <p:spPr bwMode="auto">
          <a:xfrm>
            <a:off x="838200" y="1308100"/>
            <a:ext cx="7467600" cy="2882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3400" b="1">
                <a:solidFill>
                  <a:schemeClr val="bg1"/>
                </a:solidFill>
                <a:cs typeface="Arial" charset="0"/>
              </a:rPr>
              <a:t>And He will wipe away every tear from their eyes; and there will </a:t>
            </a:r>
            <a:r>
              <a:rPr lang="en-US" sz="3400" b="1">
                <a:solidFill>
                  <a:srgbClr val="FFFF00"/>
                </a:solidFill>
                <a:cs typeface="Arial" charset="0"/>
              </a:rPr>
              <a:t>no longer be any death</a:t>
            </a:r>
            <a:r>
              <a:rPr lang="en-US" sz="3400" b="1">
                <a:solidFill>
                  <a:schemeClr val="bg1"/>
                </a:solidFill>
                <a:cs typeface="Arial" charset="0"/>
              </a:rPr>
              <a:t>; there will no longer be any </a:t>
            </a:r>
            <a:r>
              <a:rPr lang="en-US" sz="3400" b="1">
                <a:solidFill>
                  <a:srgbClr val="FFFF00"/>
                </a:solidFill>
                <a:cs typeface="Arial" charset="0"/>
              </a:rPr>
              <a:t>mourning</a:t>
            </a:r>
            <a:r>
              <a:rPr lang="en-US" sz="3400" b="1">
                <a:solidFill>
                  <a:schemeClr val="bg1"/>
                </a:solidFill>
                <a:cs typeface="Arial" charset="0"/>
              </a:rPr>
              <a:t>, or </a:t>
            </a:r>
            <a:r>
              <a:rPr lang="en-US" sz="3400" b="1">
                <a:solidFill>
                  <a:srgbClr val="FFFF00"/>
                </a:solidFill>
                <a:cs typeface="Arial" charset="0"/>
              </a:rPr>
              <a:t>crying</a:t>
            </a:r>
            <a:r>
              <a:rPr lang="en-US" sz="3400" b="1">
                <a:solidFill>
                  <a:schemeClr val="bg1"/>
                </a:solidFill>
                <a:cs typeface="Arial" charset="0"/>
              </a:rPr>
              <a:t>, or </a:t>
            </a:r>
            <a:r>
              <a:rPr lang="en-US" sz="3400" b="1">
                <a:solidFill>
                  <a:srgbClr val="FFFF00"/>
                </a:solidFill>
                <a:cs typeface="Arial" charset="0"/>
              </a:rPr>
              <a:t>pain</a:t>
            </a:r>
            <a:r>
              <a:rPr lang="en-US" sz="3400" b="1">
                <a:solidFill>
                  <a:schemeClr val="bg1"/>
                </a:solidFill>
                <a:cs typeface="Arial" charset="0"/>
              </a:rPr>
              <a:t>; the first things have passed away.</a:t>
            </a:r>
          </a:p>
        </p:txBody>
      </p:sp>
      <p:sp>
        <p:nvSpPr>
          <p:cNvPr id="2880518" name="Text Box 6"/>
          <p:cNvSpPr txBox="1">
            <a:spLocks noChangeArrowheads="1"/>
          </p:cNvSpPr>
          <p:nvPr/>
        </p:nvSpPr>
        <p:spPr bwMode="auto">
          <a:xfrm>
            <a:off x="0" y="4708525"/>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Revelation 22:3a</a:t>
            </a:r>
          </a:p>
        </p:txBody>
      </p:sp>
      <p:sp>
        <p:nvSpPr>
          <p:cNvPr id="2880519" name="Text Box 7"/>
          <p:cNvSpPr txBox="1">
            <a:spLocks noChangeArrowheads="1"/>
          </p:cNvSpPr>
          <p:nvPr/>
        </p:nvSpPr>
        <p:spPr bwMode="auto">
          <a:xfrm>
            <a:off x="0" y="5562600"/>
            <a:ext cx="9144000" cy="6096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400" b="1">
                <a:solidFill>
                  <a:schemeClr val="bg1"/>
                </a:solidFill>
                <a:cs typeface="Arial" charset="0"/>
              </a:rPr>
              <a:t>There will </a:t>
            </a:r>
            <a:r>
              <a:rPr lang="en-US" sz="3400" b="1">
                <a:solidFill>
                  <a:srgbClr val="FFFF00"/>
                </a:solidFill>
                <a:cs typeface="Arial" charset="0"/>
              </a:rPr>
              <a:t>no longer be any curse </a:t>
            </a:r>
            <a:r>
              <a:rPr lang="en-US" sz="3400" b="1">
                <a:solidFill>
                  <a:schemeClr val="bg1"/>
                </a:solidFill>
                <a:cs typeface="Arial"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80518"/>
                                        </p:tgtEl>
                                        <p:attrNameLst>
                                          <p:attrName>style.visibility</p:attrName>
                                        </p:attrNameLst>
                                      </p:cBhvr>
                                      <p:to>
                                        <p:strVal val="visible"/>
                                      </p:to>
                                    </p:set>
                                    <p:anim calcmode="lin" valueType="num">
                                      <p:cBhvr>
                                        <p:cTn id="7" dur="500" fill="hold"/>
                                        <p:tgtEl>
                                          <p:spTgt spid="2880518"/>
                                        </p:tgtEl>
                                        <p:attrNameLst>
                                          <p:attrName>ppt_w</p:attrName>
                                        </p:attrNameLst>
                                      </p:cBhvr>
                                      <p:tavLst>
                                        <p:tav tm="0">
                                          <p:val>
                                            <p:fltVal val="0"/>
                                          </p:val>
                                        </p:tav>
                                        <p:tav tm="100000">
                                          <p:val>
                                            <p:strVal val="#ppt_w"/>
                                          </p:val>
                                        </p:tav>
                                      </p:tavLst>
                                    </p:anim>
                                    <p:anim calcmode="lin" valueType="num">
                                      <p:cBhvr>
                                        <p:cTn id="8" dur="500" fill="hold"/>
                                        <p:tgtEl>
                                          <p:spTgt spid="2880518"/>
                                        </p:tgtEl>
                                        <p:attrNameLst>
                                          <p:attrName>ppt_h</p:attrName>
                                        </p:attrNameLst>
                                      </p:cBhvr>
                                      <p:tavLst>
                                        <p:tav tm="0">
                                          <p:val>
                                            <p:fltVal val="0"/>
                                          </p:val>
                                        </p:tav>
                                        <p:tav tm="100000">
                                          <p:val>
                                            <p:strVal val="#ppt_h"/>
                                          </p:val>
                                        </p:tav>
                                      </p:tavLst>
                                    </p:anim>
                                    <p:animEffect transition="in" filter="fade">
                                      <p:cBhvr>
                                        <p:cTn id="9" dur="500"/>
                                        <p:tgtEl>
                                          <p:spTgt spid="288051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880519"/>
                                        </p:tgtEl>
                                        <p:attrNameLst>
                                          <p:attrName>style.visibility</p:attrName>
                                        </p:attrNameLst>
                                      </p:cBhvr>
                                      <p:to>
                                        <p:strVal val="visible"/>
                                      </p:to>
                                    </p:set>
                                    <p:anim calcmode="lin" valueType="num">
                                      <p:cBhvr>
                                        <p:cTn id="12" dur="500" fill="hold"/>
                                        <p:tgtEl>
                                          <p:spTgt spid="2880519"/>
                                        </p:tgtEl>
                                        <p:attrNameLst>
                                          <p:attrName>ppt_w</p:attrName>
                                        </p:attrNameLst>
                                      </p:cBhvr>
                                      <p:tavLst>
                                        <p:tav tm="0">
                                          <p:val>
                                            <p:fltVal val="0"/>
                                          </p:val>
                                        </p:tav>
                                        <p:tav tm="100000">
                                          <p:val>
                                            <p:strVal val="#ppt_w"/>
                                          </p:val>
                                        </p:tav>
                                      </p:tavLst>
                                    </p:anim>
                                    <p:anim calcmode="lin" valueType="num">
                                      <p:cBhvr>
                                        <p:cTn id="13" dur="500" fill="hold"/>
                                        <p:tgtEl>
                                          <p:spTgt spid="2880519"/>
                                        </p:tgtEl>
                                        <p:attrNameLst>
                                          <p:attrName>ppt_h</p:attrName>
                                        </p:attrNameLst>
                                      </p:cBhvr>
                                      <p:tavLst>
                                        <p:tav tm="0">
                                          <p:val>
                                            <p:fltVal val="0"/>
                                          </p:val>
                                        </p:tav>
                                        <p:tav tm="100000">
                                          <p:val>
                                            <p:strVal val="#ppt_h"/>
                                          </p:val>
                                        </p:tav>
                                      </p:tavLst>
                                    </p:anim>
                                    <p:animEffect transition="in" filter="fade">
                                      <p:cBhvr>
                                        <p:cTn id="14" dur="500"/>
                                        <p:tgtEl>
                                          <p:spTgt spid="2880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0518" grpId="0"/>
      <p:bldP spid="2880519"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3522" name="Rectangle 2"/>
          <p:cNvSpPr>
            <a:spLocks noGrp="1" noChangeArrowheads="1"/>
          </p:cNvSpPr>
          <p:nvPr>
            <p:ph type="title"/>
          </p:nvPr>
        </p:nvSpPr>
        <p:spPr/>
        <p:txBody>
          <a:bodyPr/>
          <a:lstStyle/>
          <a:p>
            <a:pPr eaLnBrk="1" hangingPunct="1">
              <a:defRPr/>
            </a:pPr>
            <a:r>
              <a:rPr lang="en-US"/>
              <a:t>Rom. 8:21 NAS</a:t>
            </a:r>
          </a:p>
        </p:txBody>
      </p:sp>
      <p:pic>
        <p:nvPicPr>
          <p:cNvPr id="50995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3524" name="Text Box 4"/>
          <p:cNvSpPr txBox="1">
            <a:spLocks noChangeArrowheads="1"/>
          </p:cNvSpPr>
          <p:nvPr/>
        </p:nvSpPr>
        <p:spPr bwMode="auto">
          <a:xfrm>
            <a:off x="457200" y="365125"/>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Romans 8:21</a:t>
            </a:r>
          </a:p>
        </p:txBody>
      </p:sp>
      <p:sp>
        <p:nvSpPr>
          <p:cNvPr id="2923525" name="Text Box 5"/>
          <p:cNvSpPr txBox="1">
            <a:spLocks noChangeArrowheads="1"/>
          </p:cNvSpPr>
          <p:nvPr/>
        </p:nvSpPr>
        <p:spPr bwMode="auto">
          <a:xfrm>
            <a:off x="838200" y="1905000"/>
            <a:ext cx="7543800" cy="19526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3400" b="1">
                <a:solidFill>
                  <a:schemeClr val="bg1"/>
                </a:solidFill>
                <a:cs typeface="Arial" charset="0"/>
              </a:rPr>
              <a:t> that </a:t>
            </a:r>
            <a:r>
              <a:rPr lang="en-US" sz="3400" b="1">
                <a:solidFill>
                  <a:srgbClr val="00FF00"/>
                </a:solidFill>
                <a:cs typeface="Arial" charset="0"/>
              </a:rPr>
              <a:t>the creation itself</a:t>
            </a:r>
            <a:r>
              <a:rPr lang="en-US" sz="3400" b="1">
                <a:solidFill>
                  <a:srgbClr val="FFFF00"/>
                </a:solidFill>
                <a:cs typeface="Arial" charset="0"/>
              </a:rPr>
              <a:t> also will be set free from its slavery to corruption</a:t>
            </a:r>
            <a:r>
              <a:rPr lang="en-US" sz="3400" b="1">
                <a:solidFill>
                  <a:schemeClr val="bg1"/>
                </a:solidFill>
                <a:cs typeface="Arial" charset="0"/>
              </a:rPr>
              <a:t> into the freedom of the glory of the children of God.</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4610" name="Rectangle 2"/>
          <p:cNvSpPr>
            <a:spLocks noGrp="1" noChangeArrowheads="1"/>
          </p:cNvSpPr>
          <p:nvPr>
            <p:ph type="title"/>
          </p:nvPr>
        </p:nvSpPr>
        <p:spPr/>
        <p:txBody>
          <a:bodyPr/>
          <a:lstStyle/>
          <a:p>
            <a:pPr eaLnBrk="1" hangingPunct="1">
              <a:defRPr/>
            </a:pPr>
            <a:r>
              <a:rPr lang="en-US"/>
              <a:t>Matt. 24:37-39 NAS</a:t>
            </a:r>
          </a:p>
        </p:txBody>
      </p:sp>
      <p:pic>
        <p:nvPicPr>
          <p:cNvPr id="51200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4612"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Matthew 24:37-39</a:t>
            </a:r>
          </a:p>
        </p:txBody>
      </p:sp>
      <p:sp>
        <p:nvSpPr>
          <p:cNvPr id="2884613" name="Text Box 5"/>
          <p:cNvSpPr txBox="1">
            <a:spLocks noChangeArrowheads="1"/>
          </p:cNvSpPr>
          <p:nvPr/>
        </p:nvSpPr>
        <p:spPr bwMode="auto">
          <a:xfrm>
            <a:off x="838200" y="1431925"/>
            <a:ext cx="7467600" cy="4206875"/>
          </a:xfrm>
          <a:prstGeom prst="rect">
            <a:avLst/>
          </a:prstGeom>
          <a:noFill/>
          <a:ln>
            <a:noFill/>
          </a:ln>
          <a:effectLst>
            <a:outerShdw blurRad="63500" dist="38099" dir="2700000" algn="ctr" rotWithShape="0">
              <a:srgbClr val="08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000" b="1">
                <a:solidFill>
                  <a:srgbClr val="FFFF00"/>
                </a:solidFill>
                <a:cs typeface="Arial" charset="0"/>
              </a:rPr>
              <a:t>37.</a:t>
            </a:r>
            <a:r>
              <a:rPr lang="en-US" sz="3000" b="1">
                <a:solidFill>
                  <a:schemeClr val="bg1"/>
                </a:solidFill>
                <a:cs typeface="Arial" charset="0"/>
              </a:rPr>
              <a:t>  For the coming of the Son of Man will be just like the days of Noah.</a:t>
            </a:r>
          </a:p>
          <a:p>
            <a:pPr>
              <a:defRPr/>
            </a:pPr>
            <a:r>
              <a:rPr lang="en-US" sz="3000" b="1">
                <a:solidFill>
                  <a:srgbClr val="FFFF00"/>
                </a:solidFill>
                <a:cs typeface="Arial" charset="0"/>
              </a:rPr>
              <a:t>38.</a:t>
            </a:r>
            <a:r>
              <a:rPr lang="en-US" sz="3000" b="1">
                <a:solidFill>
                  <a:schemeClr val="bg1"/>
                </a:solidFill>
                <a:cs typeface="Arial" charset="0"/>
              </a:rPr>
              <a:t>  For as in those days before the flood they were eating and drinking, marrying and giving in marriage, until the day that Noah entered the ark,</a:t>
            </a:r>
          </a:p>
          <a:p>
            <a:pPr>
              <a:defRPr/>
            </a:pPr>
            <a:r>
              <a:rPr lang="en-US" sz="3000" b="1">
                <a:solidFill>
                  <a:srgbClr val="FFFF00"/>
                </a:solidFill>
                <a:cs typeface="Arial" charset="0"/>
              </a:rPr>
              <a:t>39.</a:t>
            </a:r>
            <a:r>
              <a:rPr lang="en-US" sz="3000" b="1">
                <a:solidFill>
                  <a:schemeClr val="bg1"/>
                </a:solidFill>
                <a:cs typeface="Arial" charset="0"/>
              </a:rPr>
              <a:t>  and they did not understand until the flood came and took them all away; so will the coming of the Son of Man be.</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6466" name="Rectangle 2"/>
          <p:cNvSpPr>
            <a:spLocks noGrp="1" noChangeArrowheads="1"/>
          </p:cNvSpPr>
          <p:nvPr>
            <p:ph type="title"/>
          </p:nvPr>
        </p:nvSpPr>
        <p:spPr/>
        <p:txBody>
          <a:bodyPr/>
          <a:lstStyle/>
          <a:p>
            <a:pPr eaLnBrk="1" hangingPunct="1">
              <a:defRPr/>
            </a:pPr>
            <a:r>
              <a:rPr lang="en-US"/>
              <a:t>Job 38:4 NAS</a:t>
            </a:r>
          </a:p>
        </p:txBody>
      </p:sp>
      <p:pic>
        <p:nvPicPr>
          <p:cNvPr id="29696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646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mn-cs"/>
              </a:rPr>
              <a:t>Job 38:4</a:t>
            </a:r>
          </a:p>
        </p:txBody>
      </p:sp>
      <p:sp>
        <p:nvSpPr>
          <p:cNvPr id="3006469" name="Text Box 5"/>
          <p:cNvSpPr txBox="1">
            <a:spLocks noChangeArrowheads="1"/>
          </p:cNvSpPr>
          <p:nvPr/>
        </p:nvSpPr>
        <p:spPr bwMode="auto">
          <a:xfrm>
            <a:off x="990600" y="1647825"/>
            <a:ext cx="7162800" cy="2530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defRPr/>
            </a:pPr>
            <a:r>
              <a:rPr lang="en-US" sz="4000" b="1">
                <a:solidFill>
                  <a:schemeClr val="bg1"/>
                </a:solidFill>
                <a:cs typeface="+mn-cs"/>
              </a:rPr>
              <a:t>Where were you when I laid the foundation of the earth? Tell Me, if you have understanding.</a:t>
            </a:r>
          </a:p>
        </p:txBody>
      </p:sp>
    </p:spTree>
  </p:cSld>
  <p:clrMapOvr>
    <a:masterClrMapping/>
  </p:clrMapOvr>
  <p:transition>
    <p:fade/>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4098" name="Rectangle 2"/>
          <p:cNvSpPr>
            <a:spLocks noGrp="1" noChangeArrowheads="1"/>
          </p:cNvSpPr>
          <p:nvPr>
            <p:ph type="title" idx="4294967295"/>
          </p:nvPr>
        </p:nvSpPr>
        <p:spPr/>
        <p:txBody>
          <a:bodyPr/>
          <a:lstStyle/>
          <a:p>
            <a:pPr eaLnBrk="1" hangingPunct="1">
              <a:defRPr/>
            </a:pPr>
            <a:r>
              <a:rPr lang="en-US" dirty="0"/>
              <a:t>Noah</a:t>
            </a:r>
            <a:r>
              <a:rPr lang="fr-FR" altLang="ja-JP" dirty="0">
                <a:latin typeface="Arial"/>
              </a:rPr>
              <a:t>'</a:t>
            </a:r>
            <a:r>
              <a:rPr lang="en-US" dirty="0"/>
              <a:t>s Ark - Invitation</a:t>
            </a:r>
          </a:p>
        </p:txBody>
      </p:sp>
      <p:pic>
        <p:nvPicPr>
          <p:cNvPr id="514050" name="Picture 3" descr="117 ArkInviteFLAT copy"/>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6146" name="Rectangle 2" hidden="1"/>
          <p:cNvSpPr>
            <a:spLocks noGrp="1" noChangeArrowheads="1"/>
          </p:cNvSpPr>
          <p:nvPr>
            <p:ph type="title" idx="4294967295"/>
          </p:nvPr>
        </p:nvSpPr>
        <p:spPr/>
        <p:txBody>
          <a:bodyPr lIns="96242" tIns="0" rIns="115491" bIns="0"/>
          <a:lstStyle/>
          <a:p>
            <a:pPr eaLnBrk="1" hangingPunct="1">
              <a:defRPr/>
            </a:pPr>
            <a:r>
              <a:rPr lang="en-US"/>
              <a:t>Ark Door Closed with cross NAS 00339</a:t>
            </a:r>
          </a:p>
        </p:txBody>
      </p:sp>
      <p:pic>
        <p:nvPicPr>
          <p:cNvPr id="516098" name="Picture 3" descr="N'sA Door-Closed 0033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6148" name="Text Box 4"/>
          <p:cNvSpPr txBox="1">
            <a:spLocks noChangeArrowheads="1"/>
          </p:cNvSpPr>
          <p:nvPr/>
        </p:nvSpPr>
        <p:spPr bwMode="auto">
          <a:xfrm>
            <a:off x="685800" y="5043488"/>
            <a:ext cx="7848600" cy="1463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ja-JP" altLang="en-US" sz="3000" b="1">
                <a:solidFill>
                  <a:srgbClr val="FFFFFF"/>
                </a:solidFill>
                <a:cs typeface="Arial" charset="0"/>
              </a:rPr>
              <a:t>“</a:t>
            </a:r>
            <a:r>
              <a:rPr lang="en-US" sz="3000" b="1">
                <a:solidFill>
                  <a:srgbClr val="FFFFFF"/>
                </a:solidFill>
                <a:cs typeface="Arial" charset="0"/>
              </a:rPr>
              <a:t>I am the door; if anyone enters through Me, he will be saved, and will go in and out and find pasture.</a:t>
            </a:r>
            <a:r>
              <a:rPr lang="ja-JP" altLang="en-US" sz="3000" b="1">
                <a:solidFill>
                  <a:srgbClr val="FFFFFF"/>
                </a:solidFill>
                <a:cs typeface="Arial" charset="0"/>
              </a:rPr>
              <a:t>”</a:t>
            </a:r>
            <a:r>
              <a:rPr lang="en-US" sz="3000" b="1">
                <a:solidFill>
                  <a:srgbClr val="FFFFFF"/>
                </a:solidFill>
                <a:cs typeface="Arial" charset="0"/>
              </a:rPr>
              <a:t>    (John 10:9)</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16386" name="Rectangle 2"/>
          <p:cNvSpPr>
            <a:spLocks noGrp="1" noChangeArrowheads="1"/>
          </p:cNvSpPr>
          <p:nvPr>
            <p:ph type="title" idx="4294967295"/>
          </p:nvPr>
        </p:nvSpPr>
        <p:spPr/>
        <p:txBody>
          <a:bodyPr/>
          <a:lstStyle/>
          <a:p>
            <a:pPr eaLnBrk="1" hangingPunct="1">
              <a:defRPr/>
            </a:pPr>
            <a:r>
              <a:rPr lang="en-US"/>
              <a:t>Family Praying at Cross</a:t>
            </a:r>
          </a:p>
        </p:txBody>
      </p:sp>
      <p:pic>
        <p:nvPicPr>
          <p:cNvPr id="518146" name="Picture 3" descr="family praying"/>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7788"/>
            <a:ext cx="9144000" cy="6551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4817" name="Rectangle 2"/>
          <p:cNvSpPr>
            <a:spLocks noGrp="1" noChangeArrowheads="1"/>
          </p:cNvSpPr>
          <p:nvPr>
            <p:ph type="ctrTitle"/>
          </p:nvPr>
        </p:nvSpPr>
        <p:spPr/>
        <p:txBody>
          <a:bodyPr/>
          <a:lstStyle/>
          <a:p>
            <a:r>
              <a:rPr lang="en-US">
                <a:latin typeface="Arial" charset="0"/>
                <a:ea typeface="ＭＳ Ｐゴシック" charset="0"/>
              </a:rPr>
              <a:t>Big Bang Time line</a:t>
            </a:r>
          </a:p>
        </p:txBody>
      </p:sp>
      <p:pic>
        <p:nvPicPr>
          <p:cNvPr id="674818" name="Picture 3" descr="2 Futures of the Universe 02291"/>
          <p:cNvPicPr>
            <a:picLocks noChangeAspect="1" noChangeArrowheads="1"/>
          </p:cNvPicPr>
          <p:nvPr/>
        </p:nvPicPr>
        <p:blipFill rotWithShape="1">
          <a:blip r:embed="rId3">
            <a:extLst>
              <a:ext uri="{28A0092B-C50C-407E-A947-70E740481C1C}">
                <a14:useLocalDpi xmlns:a14="http://schemas.microsoft.com/office/drawing/2010/main" val="0"/>
              </a:ext>
            </a:extLst>
          </a:blip>
          <a:srcRect b="50896"/>
          <a:stretch/>
        </p:blipFill>
        <p:spPr bwMode="auto">
          <a:xfrm>
            <a:off x="0" y="1"/>
            <a:ext cx="9180513" cy="33808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9396"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defTabSz="914400" rtl="0" eaLnBrk="0" fontAlgn="base" hangingPunct="0">
              <a:spcBef>
                <a:spcPct val="0"/>
              </a:spcBef>
              <a:spcAft>
                <a:spcPct val="0"/>
              </a:spcAft>
              <a:defRPr/>
            </a:pPr>
            <a:r>
              <a:rPr lang="en-US" sz="4400" kern="1200">
                <a:solidFill>
                  <a:srgbClr val="000000"/>
                </a:solidFill>
                <a:latin typeface="Arial" charset="0"/>
                <a:ea typeface="ＭＳ Ｐゴシック" charset="0"/>
                <a:cs typeface="Arial" charset="0"/>
              </a:rPr>
              <a:t>Big Bang Time line</a:t>
            </a:r>
          </a:p>
        </p:txBody>
      </p:sp>
      <p:sp>
        <p:nvSpPr>
          <p:cNvPr id="3259397" name="Text Box 5"/>
          <p:cNvSpPr txBox="1">
            <a:spLocks noChangeArrowheads="1"/>
          </p:cNvSpPr>
          <p:nvPr/>
        </p:nvSpPr>
        <p:spPr bwMode="auto">
          <a:xfrm>
            <a:off x="0" y="228600"/>
            <a:ext cx="91440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rtl="0" fontAlgn="base">
              <a:lnSpc>
                <a:spcPct val="80000"/>
              </a:lnSpc>
              <a:spcBef>
                <a:spcPct val="50000"/>
              </a:spcBef>
              <a:spcAft>
                <a:spcPct val="0"/>
              </a:spcAft>
              <a:defRPr/>
            </a:pPr>
            <a:r>
              <a:rPr lang="en-US" sz="2800" kern="1200">
                <a:solidFill>
                  <a:srgbClr val="FFFFFF"/>
                </a:solidFill>
                <a:latin typeface="Futura Md BT" charset="0"/>
                <a:ea typeface="ＭＳ Ｐゴシック" charset="0"/>
                <a:cs typeface="Arial"/>
              </a:rPr>
              <a:t>Big Bang Future of the Universe</a:t>
            </a:r>
          </a:p>
        </p:txBody>
      </p:sp>
      <p:sp>
        <p:nvSpPr>
          <p:cNvPr id="3259400" name="Text Box 8"/>
          <p:cNvSpPr txBox="1">
            <a:spLocks noChangeArrowheads="1"/>
          </p:cNvSpPr>
          <p:nvPr/>
        </p:nvSpPr>
        <p:spPr bwMode="auto">
          <a:xfrm>
            <a:off x="482600" y="1422400"/>
            <a:ext cx="1066800" cy="6889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rtl="0" fontAlgn="base">
              <a:lnSpc>
                <a:spcPct val="70000"/>
              </a:lnSpc>
              <a:spcBef>
                <a:spcPct val="50000"/>
              </a:spcBef>
              <a:spcAft>
                <a:spcPct val="0"/>
              </a:spcAft>
              <a:defRPr/>
            </a:pPr>
            <a:r>
              <a:rPr lang="en-US" sz="2800" b="1" kern="1200" dirty="0">
                <a:solidFill>
                  <a:srgbClr val="000000"/>
                </a:solidFill>
                <a:latin typeface="Arial Narrow" charset="0"/>
                <a:ea typeface="ＭＳ Ｐゴシック" charset="0"/>
                <a:cs typeface="Arial"/>
              </a:rPr>
              <a:t>BIG BANG</a:t>
            </a:r>
          </a:p>
        </p:txBody>
      </p:sp>
      <p:sp>
        <p:nvSpPr>
          <p:cNvPr id="3259401" name="Text Box 9"/>
          <p:cNvSpPr txBox="1">
            <a:spLocks noChangeArrowheads="1"/>
          </p:cNvSpPr>
          <p:nvPr/>
        </p:nvSpPr>
        <p:spPr bwMode="auto">
          <a:xfrm>
            <a:off x="7912100" y="1435100"/>
            <a:ext cx="1066800" cy="688975"/>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rtl="0" fontAlgn="base">
              <a:lnSpc>
                <a:spcPct val="70000"/>
              </a:lnSpc>
              <a:spcBef>
                <a:spcPct val="50000"/>
              </a:spcBef>
              <a:spcAft>
                <a:spcPct val="0"/>
              </a:spcAft>
              <a:defRPr/>
            </a:pPr>
            <a:r>
              <a:rPr lang="en-US" sz="2800" b="1" kern="1200" dirty="0">
                <a:solidFill>
                  <a:srgbClr val="1541B2"/>
                </a:solidFill>
                <a:latin typeface="Arial Narrow" charset="0"/>
                <a:ea typeface="ＭＳ Ｐゴシック" charset="0"/>
                <a:cs typeface="Arial"/>
              </a:rPr>
              <a:t>Heat Death</a:t>
            </a:r>
          </a:p>
        </p:txBody>
      </p:sp>
      <p:sp>
        <p:nvSpPr>
          <p:cNvPr id="67482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algn="ctr" defTabSz="914400" rtl="0" fontAlgn="base">
              <a:spcBef>
                <a:spcPct val="0"/>
              </a:spcBef>
              <a:spcAft>
                <a:spcPct val="0"/>
              </a:spcAft>
            </a:pPr>
            <a:r>
              <a:rPr lang="en-US" sz="4400" kern="10">
                <a:ln w="19050">
                  <a:solidFill>
                    <a:srgbClr val="000000"/>
                  </a:solidFill>
                  <a:round/>
                  <a:headEnd/>
                  <a:tailEnd/>
                </a:ln>
                <a:solidFill>
                  <a:srgbClr val="FFFFFF"/>
                </a:solidFill>
                <a:latin typeface="Futura XBlk BT"/>
                <a:ea typeface="Futura XBlk BT"/>
                <a:cs typeface="Futura XBlk BT"/>
              </a:rPr>
              <a:t>Billions of Years</a:t>
            </a:r>
          </a:p>
        </p:txBody>
      </p:sp>
      <p:grpSp>
        <p:nvGrpSpPr>
          <p:cNvPr id="2" name="Group 1"/>
          <p:cNvGrpSpPr/>
          <p:nvPr/>
        </p:nvGrpSpPr>
        <p:grpSpPr>
          <a:xfrm>
            <a:off x="-203200" y="3429164"/>
            <a:ext cx="9347200" cy="3428836"/>
            <a:chOff x="-203200" y="3429164"/>
            <a:chExt cx="9347200" cy="3428836"/>
          </a:xfrm>
        </p:grpSpPr>
        <p:pic>
          <p:nvPicPr>
            <p:cNvPr id="23" name="Picture 3" descr="2 Futures of the Universe 02291"/>
            <p:cNvPicPr>
              <a:picLocks noChangeAspect="1" noChangeArrowheads="1"/>
            </p:cNvPicPr>
            <p:nvPr/>
          </p:nvPicPr>
          <p:blipFill rotWithShape="1">
            <a:blip r:embed="rId3">
              <a:extLst>
                <a:ext uri="{28A0092B-C50C-407E-A947-70E740481C1C}">
                  <a14:useLocalDpi xmlns:a14="http://schemas.microsoft.com/office/drawing/2010/main" val="0"/>
                </a:ext>
              </a:extLst>
            </a:blip>
            <a:srcRect t="50198"/>
            <a:stretch/>
          </p:blipFill>
          <p:spPr bwMode="auto">
            <a:xfrm>
              <a:off x="-36513" y="3429164"/>
              <a:ext cx="9180513" cy="3428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9398" name="Text Box 6"/>
            <p:cNvSpPr txBox="1">
              <a:spLocks noChangeArrowheads="1"/>
            </p:cNvSpPr>
            <p:nvPr/>
          </p:nvSpPr>
          <p:spPr bwMode="auto">
            <a:xfrm>
              <a:off x="1295400" y="5257800"/>
              <a:ext cx="30480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rtl="0" fontAlgn="base">
                <a:lnSpc>
                  <a:spcPct val="80000"/>
                </a:lnSpc>
                <a:spcBef>
                  <a:spcPct val="50000"/>
                </a:spcBef>
                <a:spcAft>
                  <a:spcPct val="0"/>
                </a:spcAft>
                <a:defRPr/>
              </a:pPr>
              <a:r>
                <a:rPr lang="en-US" sz="2800" b="1" kern="1200">
                  <a:solidFill>
                    <a:srgbClr val="FFFFFF"/>
                  </a:solidFill>
                  <a:latin typeface="Arial Narrow" charset="0"/>
                  <a:ea typeface="ＭＳ Ｐゴシック" charset="0"/>
                  <a:cs typeface="Arial"/>
                </a:rPr>
                <a:t>Thousands of Years</a:t>
              </a:r>
            </a:p>
          </p:txBody>
        </p:sp>
        <p:sp>
          <p:nvSpPr>
            <p:cNvPr id="3259399" name="Text Box 7"/>
            <p:cNvSpPr txBox="1">
              <a:spLocks noChangeArrowheads="1"/>
            </p:cNvSpPr>
            <p:nvPr/>
          </p:nvSpPr>
          <p:spPr bwMode="auto">
            <a:xfrm>
              <a:off x="4191000" y="4724400"/>
              <a:ext cx="1676400" cy="628650"/>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rtl="0" fontAlgn="base">
                <a:lnSpc>
                  <a:spcPct val="80000"/>
                </a:lnSpc>
                <a:spcBef>
                  <a:spcPct val="50000"/>
                </a:spcBef>
                <a:spcAft>
                  <a:spcPct val="0"/>
                </a:spcAft>
                <a:defRPr/>
              </a:pPr>
              <a:r>
                <a:rPr lang="en-US" sz="2200" b="1" kern="1200">
                  <a:solidFill>
                    <a:srgbClr val="000000"/>
                  </a:solidFill>
                  <a:latin typeface="Arial Narrow" charset="0"/>
                  <a:ea typeface="ＭＳ Ｐゴシック" charset="0"/>
                  <a:cs typeface="Arial"/>
                </a:rPr>
                <a:t>Heat Destruction</a:t>
              </a:r>
            </a:p>
          </p:txBody>
        </p:sp>
        <p:sp>
          <p:nvSpPr>
            <p:cNvPr id="3259402" name="Text Box 10"/>
            <p:cNvSpPr txBox="1">
              <a:spLocks noChangeArrowheads="1"/>
            </p:cNvSpPr>
            <p:nvPr/>
          </p:nvSpPr>
          <p:spPr bwMode="auto">
            <a:xfrm>
              <a:off x="1524000" y="5835650"/>
              <a:ext cx="27432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algn="ctr" defTabSz="914400" rtl="0" fontAlgn="base">
                <a:lnSpc>
                  <a:spcPct val="80000"/>
                </a:lnSpc>
                <a:spcBef>
                  <a:spcPct val="50000"/>
                </a:spcBef>
                <a:spcAft>
                  <a:spcPct val="0"/>
                </a:spcAft>
                <a:defRPr/>
              </a:pPr>
              <a:r>
                <a:rPr lang="en-US" sz="1800" b="1" kern="1200">
                  <a:solidFill>
                    <a:srgbClr val="000000"/>
                  </a:solidFill>
                  <a:latin typeface="Arial Rounded MT Bold" charset="0"/>
                  <a:ea typeface="ＭＳ Ｐゴシック" charset="0"/>
                  <a:cs typeface="Arial"/>
                </a:rPr>
                <a:t>Sin and Death</a:t>
              </a:r>
            </a:p>
          </p:txBody>
        </p:sp>
        <p:sp>
          <p:nvSpPr>
            <p:cNvPr id="3259403"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algn="ctr" defTabSz="914400" rtl="0" fontAlgn="base">
                <a:lnSpc>
                  <a:spcPct val="80000"/>
                </a:lnSpc>
                <a:spcBef>
                  <a:spcPct val="50000"/>
                </a:spcBef>
                <a:spcAft>
                  <a:spcPct val="0"/>
                </a:spcAft>
                <a:defRPr/>
              </a:pPr>
              <a:r>
                <a:rPr lang="en-US" sz="1800" b="1" kern="1200">
                  <a:solidFill>
                    <a:srgbClr val="000000"/>
                  </a:solidFill>
                  <a:latin typeface="Arial Rounded MT Bold" charset="0"/>
                  <a:ea typeface="ＭＳ Ｐゴシック" charset="0"/>
                  <a:cs typeface="Arial"/>
                </a:rPr>
                <a:t>Genesis</a:t>
              </a:r>
            </a:p>
          </p:txBody>
        </p:sp>
        <p:sp>
          <p:nvSpPr>
            <p:cNvPr id="3259404" name="Text Box 12"/>
            <p:cNvSpPr txBox="1">
              <a:spLocks noChangeArrowheads="1"/>
            </p:cNvSpPr>
            <p:nvPr/>
          </p:nvSpPr>
          <p:spPr bwMode="auto">
            <a:xfrm>
              <a:off x="4152900" y="6196013"/>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algn="ctr" defTabSz="914400" rtl="0" fontAlgn="base">
                <a:lnSpc>
                  <a:spcPct val="80000"/>
                </a:lnSpc>
                <a:spcBef>
                  <a:spcPct val="50000"/>
                </a:spcBef>
                <a:spcAft>
                  <a:spcPct val="0"/>
                </a:spcAft>
                <a:defRPr/>
              </a:pPr>
              <a:r>
                <a:rPr lang="en-US" sz="1800" b="1" kern="1200">
                  <a:solidFill>
                    <a:srgbClr val="000000"/>
                  </a:solidFill>
                  <a:latin typeface="Arial Rounded MT Bold" charset="0"/>
                  <a:ea typeface="ＭＳ Ｐゴシック" charset="0"/>
                  <a:cs typeface="Arial"/>
                </a:rPr>
                <a:t>2 Peter 3</a:t>
              </a:r>
            </a:p>
          </p:txBody>
        </p:sp>
        <p:sp>
          <p:nvSpPr>
            <p:cNvPr id="3259405"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25400" algn="ctr" rotWithShape="0">
                      <a:schemeClr val="tx2">
                        <a:alpha val="74998"/>
                      </a:schemeClr>
                    </a:outerShdw>
                  </a:effectLst>
                </a14:hiddenEffects>
              </a:ext>
            </a:extLst>
          </p:spPr>
          <p:txBody>
            <a:bodyPr>
              <a:spAutoFit/>
            </a:bodyPr>
            <a:lstStyle/>
            <a:p>
              <a:pPr algn="ctr" defTabSz="914400" rtl="0" fontAlgn="base">
                <a:lnSpc>
                  <a:spcPct val="80000"/>
                </a:lnSpc>
                <a:spcBef>
                  <a:spcPct val="50000"/>
                </a:spcBef>
                <a:spcAft>
                  <a:spcPct val="0"/>
                </a:spcAft>
                <a:defRPr/>
              </a:pPr>
              <a:r>
                <a:rPr lang="en-US" sz="1800" b="1" kern="1200">
                  <a:solidFill>
                    <a:srgbClr val="000000"/>
                  </a:solidFill>
                  <a:latin typeface="Arial Rounded MT Bold" charset="0"/>
                  <a:ea typeface="ＭＳ Ｐゴシック" charset="0"/>
                  <a:cs typeface="Arial"/>
                </a:rPr>
                <a:t>Revelation</a:t>
              </a:r>
            </a:p>
          </p:txBody>
        </p:sp>
        <p:sp>
          <p:nvSpPr>
            <p:cNvPr id="674830" name="WordArt 15"/>
            <p:cNvSpPr>
              <a:spLocks noChangeArrowheads="1" noChangeShapeType="1" noTextEdit="1"/>
            </p:cNvSpPr>
            <p:nvPr/>
          </p:nvSpPr>
          <p:spPr bwMode="auto">
            <a:xfrm>
              <a:off x="1574800" y="3606800"/>
              <a:ext cx="6019800" cy="279400"/>
            </a:xfrm>
            <a:prstGeom prst="rect">
              <a:avLst/>
            </a:prstGeom>
          </p:spPr>
          <p:txBody>
            <a:bodyPr wrap="none" fromWordArt="1">
              <a:prstTxWarp prst="textPlain">
                <a:avLst>
                  <a:gd name="adj" fmla="val 50000"/>
                </a:avLst>
              </a:prstTxWarp>
            </a:bodyPr>
            <a:lstStyle/>
            <a:p>
              <a:pPr algn="ctr" defTabSz="914400" rtl="0" fontAlgn="base">
                <a:spcBef>
                  <a:spcPct val="0"/>
                </a:spcBef>
                <a:spcAft>
                  <a:spcPct val="0"/>
                </a:spcAft>
              </a:pPr>
              <a:r>
                <a:rPr lang="en-US" sz="4400" kern="10">
                  <a:ln w="19050">
                    <a:solidFill>
                      <a:srgbClr val="000000"/>
                    </a:solidFill>
                    <a:round/>
                    <a:headEnd/>
                    <a:tailEnd/>
                  </a:ln>
                  <a:solidFill>
                    <a:srgbClr val="FFFFFF"/>
                  </a:solidFill>
                  <a:latin typeface="Futura XBlk BT"/>
                  <a:ea typeface="Futura XBlk BT"/>
                  <a:cs typeface="Futura XBlk BT"/>
                </a:rPr>
                <a:t>Biblical Future of the Universe</a:t>
              </a:r>
            </a:p>
          </p:txBody>
        </p:sp>
        <p:sp>
          <p:nvSpPr>
            <p:cNvPr id="67483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algn="ctr" defTabSz="914400" rtl="0" fontAlgn="base">
                <a:spcBef>
                  <a:spcPct val="0"/>
                </a:spcBef>
                <a:spcAft>
                  <a:spcPct val="0"/>
                </a:spcAft>
              </a:pPr>
              <a:r>
                <a:rPr lang="en-US" b="1" kern="10">
                  <a:ln w="3175">
                    <a:solidFill>
                      <a:srgbClr val="000000"/>
                    </a:solidFill>
                    <a:round/>
                    <a:headEnd/>
                    <a:tailEnd/>
                  </a:ln>
                  <a:solidFill>
                    <a:srgbClr val="FFFFFF"/>
                  </a:solidFill>
                  <a:latin typeface="Franklin Gothic Medium"/>
                  <a:ea typeface="Franklin Gothic Medium"/>
                  <a:cs typeface="Franklin Gothic Medium"/>
                </a:rPr>
                <a:t>6-Day</a:t>
              </a:r>
            </a:p>
          </p:txBody>
        </p:sp>
        <p:sp>
          <p:nvSpPr>
            <p:cNvPr id="674832"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algn="ctr" defTabSz="914400" rtl="0" fontAlgn="base">
                <a:spcBef>
                  <a:spcPct val="0"/>
                </a:spcBef>
                <a:spcAft>
                  <a:spcPct val="0"/>
                </a:spcAft>
              </a:pPr>
              <a:r>
                <a:rPr lang="en-US" b="1" kern="10">
                  <a:ln w="3175">
                    <a:solidFill>
                      <a:srgbClr val="000000"/>
                    </a:solidFill>
                    <a:round/>
                    <a:headEnd/>
                    <a:tailEnd/>
                  </a:ln>
                  <a:solidFill>
                    <a:srgbClr val="FFFFFF"/>
                  </a:solidFill>
                  <a:latin typeface="Futura Md BT"/>
                  <a:ea typeface="Futura Md BT"/>
                  <a:cs typeface="Futura Md BT"/>
                </a:rPr>
                <a:t>New </a:t>
              </a:r>
            </a:p>
            <a:p>
              <a:pPr algn="ctr" defTabSz="914400" rtl="0" fontAlgn="base">
                <a:spcBef>
                  <a:spcPct val="0"/>
                </a:spcBef>
                <a:spcAft>
                  <a:spcPct val="0"/>
                </a:spcAft>
              </a:pPr>
              <a:r>
                <a:rPr lang="en-US" b="1" kern="10">
                  <a:ln w="3175">
                    <a:solidFill>
                      <a:srgbClr val="000000"/>
                    </a:solidFill>
                    <a:round/>
                    <a:headEnd/>
                    <a:tailEnd/>
                  </a:ln>
                  <a:solidFill>
                    <a:srgbClr val="FFFFFF"/>
                  </a:solidFill>
                  <a:latin typeface="Futura Md BT"/>
                  <a:ea typeface="Futura Md BT"/>
                  <a:cs typeface="Futura Md BT"/>
                </a:rPr>
                <a:t>Heavens</a:t>
              </a:r>
            </a:p>
          </p:txBody>
        </p:sp>
        <p:sp>
          <p:nvSpPr>
            <p:cNvPr id="3259410"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rtl="0" fontAlgn="base">
                <a:lnSpc>
                  <a:spcPct val="80000"/>
                </a:lnSpc>
                <a:spcBef>
                  <a:spcPct val="50000"/>
                </a:spcBef>
                <a:spcAft>
                  <a:spcPct val="0"/>
                </a:spcAft>
                <a:defRPr/>
              </a:pPr>
              <a:r>
                <a:rPr lang="en-US" sz="2800" b="1" kern="1200">
                  <a:solidFill>
                    <a:srgbClr val="FFFFFF"/>
                  </a:solidFill>
                  <a:latin typeface="Arial Narrow" charset="0"/>
                  <a:ea typeface="ＭＳ Ｐゴシック" charset="0"/>
                  <a:cs typeface="Arial"/>
                </a:rPr>
                <a:t>Eternity</a:t>
              </a:r>
            </a:p>
          </p:txBody>
        </p:sp>
        <p:sp>
          <p:nvSpPr>
            <p:cNvPr id="674834"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algn="ctr" defTabSz="914400" rtl="0" fontAlgn="base">
                <a:spcBef>
                  <a:spcPct val="0"/>
                </a:spcBef>
                <a:spcAft>
                  <a:spcPct val="0"/>
                </a:spcAft>
              </a:pPr>
              <a:r>
                <a:rPr lang="en-US" sz="2800" b="1" kern="10">
                  <a:ln w="3175">
                    <a:solidFill>
                      <a:srgbClr val="000000"/>
                    </a:solidFill>
                    <a:round/>
                    <a:headEnd/>
                    <a:tailEnd/>
                  </a:ln>
                  <a:solidFill>
                    <a:srgbClr val="FFFFFF"/>
                  </a:solidFill>
                  <a:latin typeface="Futura Md BT"/>
                  <a:ea typeface="Futura Md BT"/>
                  <a:cs typeface="Futura Md BT"/>
                </a:rPr>
                <a:t>&amp; Earth</a:t>
              </a:r>
            </a:p>
          </p:txBody>
        </p:sp>
        <p:sp>
          <p:nvSpPr>
            <p:cNvPr id="67483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algn="ctr" defTabSz="914400" rtl="0" fontAlgn="base">
                <a:spcBef>
                  <a:spcPct val="0"/>
                </a:spcBef>
                <a:spcAft>
                  <a:spcPct val="0"/>
                </a:spcAft>
              </a:pPr>
              <a:r>
                <a:rPr lang="en-US" b="1" kern="10">
                  <a:ln w="3175">
                    <a:solidFill>
                      <a:srgbClr val="000000"/>
                    </a:solidFill>
                    <a:round/>
                    <a:headEnd/>
                    <a:tailEnd/>
                  </a:ln>
                  <a:solidFill>
                    <a:srgbClr val="FFFFFF"/>
                  </a:solidFill>
                  <a:latin typeface="Franklin Gothic Medium"/>
                  <a:ea typeface="Franklin Gothic Medium"/>
                  <a:cs typeface="Franklin Gothic Medium"/>
                </a:rPr>
                <a:t>Creation</a:t>
              </a:r>
            </a:p>
          </p:txBody>
        </p:sp>
      </p:grpSp>
      <p:sp>
        <p:nvSpPr>
          <p:cNvPr id="2836491" name="WordArt 11"/>
          <p:cNvSpPr>
            <a:spLocks noChangeArrowheads="1" noChangeShapeType="1" noTextEdit="1"/>
          </p:cNvSpPr>
          <p:nvPr/>
        </p:nvSpPr>
        <p:spPr bwMode="auto">
          <a:xfrm>
            <a:off x="533400" y="485775"/>
            <a:ext cx="8556625" cy="2133600"/>
          </a:xfrm>
          <a:prstGeom prst="rect">
            <a:avLst/>
          </a:prstGeom>
        </p:spPr>
        <p:txBody>
          <a:bodyPr wrap="none" fromWordArt="1">
            <a:prstTxWarp prst="textPlain">
              <a:avLst>
                <a:gd name="adj" fmla="val 50000"/>
              </a:avLst>
            </a:prstTxWarp>
          </a:bodyPr>
          <a:lstStyle/>
          <a:p>
            <a:pPr algn="ctr" defTabSz="914400" rtl="0" fontAlgn="base">
              <a:spcBef>
                <a:spcPct val="0"/>
              </a:spcBef>
              <a:spcAft>
                <a:spcPct val="0"/>
              </a:spcAft>
            </a:pPr>
            <a:r>
              <a:rPr lang="en-US" sz="3600" kern="10">
                <a:ln w="9525">
                  <a:solidFill>
                    <a:srgbClr val="000000"/>
                  </a:solidFill>
                  <a:round/>
                  <a:headEnd/>
                  <a:tailEnd/>
                </a:ln>
                <a:solidFill>
                  <a:srgbClr val="FF3300"/>
                </a:solidFill>
                <a:latin typeface="Arial Black"/>
                <a:ea typeface="Arial Black"/>
                <a:cs typeface="Arial Black"/>
              </a:rPr>
              <a:t>X</a:t>
            </a:r>
          </a:p>
        </p:txBody>
      </p:sp>
    </p:spTree>
    <p:extLst>
      <p:ext uri="{BB962C8B-B14F-4D97-AF65-F5344CB8AC3E}">
        <p14:creationId xmlns:p14="http://schemas.microsoft.com/office/powerpoint/2010/main" val="3165029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2836491"/>
                                        </p:tgtEl>
                                        <p:attrNameLst>
                                          <p:attrName>style.visibility</p:attrName>
                                        </p:attrNameLst>
                                      </p:cBhvr>
                                      <p:to>
                                        <p:strVal val="visible"/>
                                      </p:to>
                                    </p:set>
                                    <p:anim calcmode="lin" valueType="num">
                                      <p:cBhvr>
                                        <p:cTn id="12" dur="500" fill="hold"/>
                                        <p:tgtEl>
                                          <p:spTgt spid="2836491"/>
                                        </p:tgtEl>
                                        <p:attrNameLst>
                                          <p:attrName>ppt_w</p:attrName>
                                        </p:attrNameLst>
                                      </p:cBhvr>
                                      <p:tavLst>
                                        <p:tav tm="0">
                                          <p:val>
                                            <p:fltVal val="0"/>
                                          </p:val>
                                        </p:tav>
                                        <p:tav tm="100000">
                                          <p:val>
                                            <p:strVal val="#ppt_w"/>
                                          </p:val>
                                        </p:tav>
                                      </p:tavLst>
                                    </p:anim>
                                    <p:anim calcmode="lin" valueType="num">
                                      <p:cBhvr>
                                        <p:cTn id="13" dur="500" fill="hold"/>
                                        <p:tgtEl>
                                          <p:spTgt spid="2836491"/>
                                        </p:tgtEl>
                                        <p:attrNameLst>
                                          <p:attrName>ppt_h</p:attrName>
                                        </p:attrNameLst>
                                      </p:cBhvr>
                                      <p:tavLst>
                                        <p:tav tm="0">
                                          <p:val>
                                            <p:fltVal val="0"/>
                                          </p:val>
                                        </p:tav>
                                        <p:tav tm="100000">
                                          <p:val>
                                            <p:strVal val="#ppt_h"/>
                                          </p:val>
                                        </p:tav>
                                      </p:tavLst>
                                    </p:anim>
                                    <p:animEffect transition="in" filter="fade">
                                      <p:cBhvr>
                                        <p:cTn id="14" dur="500"/>
                                        <p:tgtEl>
                                          <p:spTgt spid="28364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491"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138"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1925" y="2436813"/>
            <a:ext cx="1785938"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50" y="4144963"/>
            <a:ext cx="1839913"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663"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152400"/>
            <a:ext cx="1795463"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70663" y="152400"/>
            <a:ext cx="183991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9100" y="4872038"/>
            <a:ext cx="1893888"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p:cNvSpPr txBox="1"/>
          <p:nvPr/>
        </p:nvSpPr>
        <p:spPr>
          <a:xfrm>
            <a:off x="3810000" y="2882900"/>
            <a:ext cx="4953000" cy="1446213"/>
          </a:xfrm>
          <a:prstGeom prst="rect">
            <a:avLst/>
          </a:prstGeom>
          <a:noFill/>
        </p:spPr>
        <p:txBody>
          <a:bodyPr>
            <a:spAutoFit/>
          </a:bodyPr>
          <a:lstStyle/>
          <a:p>
            <a:pPr>
              <a:defRPr/>
            </a:pPr>
            <a:r>
              <a:rPr lang="en-US" sz="4400" b="1" kern="1400" spc="-170" dirty="0">
                <a:solidFill>
                  <a:srgbClr val="FFA529"/>
                </a:solidFill>
                <a:effectLst>
                  <a:outerShdw blurRad="50800" dist="88900" dir="2700000" algn="tl" rotWithShape="0">
                    <a:srgbClr val="000000"/>
                  </a:outerShdw>
                </a:effectLst>
                <a:latin typeface="Arial Black"/>
                <a:cs typeface="Arial Black"/>
              </a:rPr>
              <a:t>THE SEVEN C’s OF HISTORY</a:t>
            </a:r>
          </a:p>
        </p:txBody>
      </p:sp>
      <p:sp>
        <p:nvSpPr>
          <p:cNvPr id="40" name="TextBox 39"/>
          <p:cNvSpPr txBox="1"/>
          <p:nvPr/>
        </p:nvSpPr>
        <p:spPr>
          <a:xfrm>
            <a:off x="6019800" y="4178300"/>
            <a:ext cx="3130550" cy="769938"/>
          </a:xfrm>
          <a:prstGeom prst="rect">
            <a:avLst/>
          </a:prstGeom>
          <a:noFill/>
        </p:spPr>
        <p:txBody>
          <a:bodyPr wrap="none">
            <a:spAutoFit/>
          </a:bodyPr>
          <a:lstStyle/>
          <a:p>
            <a:pPr algn="ct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ONSUMMATION</a:t>
            </a:r>
            <a:endParaRPr lang="en-US" sz="3200" b="1" kern="1400" spc="-170" dirty="0">
              <a:solidFill>
                <a:srgbClr val="000000"/>
              </a:solidFill>
              <a:latin typeface="Arial Narrow"/>
              <a:cs typeface="Arial Narrow"/>
            </a:endParaRPr>
          </a:p>
        </p:txBody>
      </p:sp>
      <p:sp>
        <p:nvSpPr>
          <p:cNvPr id="41" name="TextBox 40"/>
          <p:cNvSpPr txBox="1"/>
          <p:nvPr/>
        </p:nvSpPr>
        <p:spPr>
          <a:xfrm>
            <a:off x="6172200" y="1752600"/>
            <a:ext cx="2971800" cy="769938"/>
          </a:xfrm>
          <a:prstGeom prst="rect">
            <a:avLst/>
          </a:prstGeom>
          <a:noFill/>
        </p:spPr>
        <p:txBody>
          <a:bodyPr wrap="square">
            <a:spAutoFit/>
          </a:bodyPr>
          <a:lstStyle/>
          <a:p>
            <a:pP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REATION</a:t>
            </a:r>
            <a:endParaRPr lang="en-US" sz="3200" b="1" kern="1400" spc="-170" dirty="0">
              <a:solidFill>
                <a:srgbClr val="000000"/>
              </a:solidFill>
              <a:latin typeface="Arial Narrow"/>
              <a:cs typeface="Arial Narrow"/>
            </a:endParaRPr>
          </a:p>
        </p:txBody>
      </p:sp>
      <p:sp>
        <p:nvSpPr>
          <p:cNvPr id="42" name="TextBox 41"/>
          <p:cNvSpPr txBox="1"/>
          <p:nvPr/>
        </p:nvSpPr>
        <p:spPr>
          <a:xfrm>
            <a:off x="228600" y="139700"/>
            <a:ext cx="4876801"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ORRUPTION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3" name="TextBox 42"/>
          <p:cNvSpPr txBox="1"/>
          <p:nvPr/>
        </p:nvSpPr>
        <p:spPr>
          <a:xfrm>
            <a:off x="0" y="1135062"/>
            <a:ext cx="3935414"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ATASTROPHE</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4" name="TextBox 43"/>
          <p:cNvSpPr txBox="1"/>
          <p:nvPr/>
        </p:nvSpPr>
        <p:spPr>
          <a:xfrm>
            <a:off x="0" y="2425700"/>
            <a:ext cx="3352800" cy="769938"/>
          </a:xfrm>
          <a:prstGeom prst="rect">
            <a:avLst/>
          </a:prstGeom>
          <a:noFill/>
        </p:spPr>
        <p:txBody>
          <a:bodyPr wrap="square">
            <a:spAutoFit/>
          </a:bodyPr>
          <a:lstStyle/>
          <a:p>
            <a:pP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ONFUSION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5" name="TextBox 44"/>
          <p:cNvSpPr txBox="1"/>
          <p:nvPr/>
        </p:nvSpPr>
        <p:spPr>
          <a:xfrm>
            <a:off x="304801" y="4864100"/>
            <a:ext cx="2636838"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HRIST</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6" name="TextBox 45"/>
          <p:cNvSpPr txBox="1"/>
          <p:nvPr/>
        </p:nvSpPr>
        <p:spPr>
          <a:xfrm>
            <a:off x="152400" y="5930900"/>
            <a:ext cx="4949826"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ROSS</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19" name="Rectangle 13"/>
          <p:cNvSpPr>
            <a:spLocks noChangeArrowheads="1"/>
          </p:cNvSpPr>
          <p:nvPr/>
        </p:nvSpPr>
        <p:spPr bwMode="auto">
          <a:xfrm>
            <a:off x="0" y="0"/>
            <a:ext cx="9144000" cy="4267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0" name="Rectangle 14"/>
          <p:cNvSpPr>
            <a:spLocks noChangeArrowheads="1"/>
          </p:cNvSpPr>
          <p:nvPr/>
        </p:nvSpPr>
        <p:spPr bwMode="auto">
          <a:xfrm>
            <a:off x="0" y="3886200"/>
            <a:ext cx="9144000" cy="2971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571721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up)">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5906" name="Rectangle 2"/>
          <p:cNvSpPr>
            <a:spLocks noGrp="1" noChangeArrowheads="1"/>
          </p:cNvSpPr>
          <p:nvPr>
            <p:ph type="title"/>
          </p:nvPr>
        </p:nvSpPr>
        <p:spPr/>
        <p:txBody>
          <a:bodyPr/>
          <a:lstStyle/>
          <a:p>
            <a:pPr eaLnBrk="1" hangingPunct="1">
              <a:defRPr/>
            </a:pPr>
            <a:r>
              <a:rPr lang="en-US"/>
              <a:t>2 Corinthians 10:4-5 NAS</a:t>
            </a:r>
          </a:p>
        </p:txBody>
      </p:sp>
      <p:pic>
        <p:nvPicPr>
          <p:cNvPr id="52429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590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2 Corinthians 10:4-5</a:t>
            </a:r>
          </a:p>
        </p:txBody>
      </p:sp>
      <p:sp>
        <p:nvSpPr>
          <p:cNvPr id="3195909" name="Text Box 5"/>
          <p:cNvSpPr txBox="1">
            <a:spLocks noChangeArrowheads="1"/>
          </p:cNvSpPr>
          <p:nvPr/>
        </p:nvSpPr>
        <p:spPr bwMode="auto">
          <a:xfrm>
            <a:off x="838200" y="1436688"/>
            <a:ext cx="7848600" cy="4278312"/>
          </a:xfrm>
          <a:prstGeom prst="rect">
            <a:avLst/>
          </a:prstGeom>
          <a:noFill/>
          <a:ln>
            <a:noFill/>
          </a:ln>
          <a:effectLst>
            <a:outerShdw blurRad="63500" dist="38099" dir="2700000" algn="ctr" rotWithShape="0">
              <a:srgbClr val="040808">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3400" b="1">
                <a:solidFill>
                  <a:schemeClr val="bg1"/>
                </a:solidFill>
                <a:cs typeface="Arial" charset="0"/>
              </a:rPr>
              <a:t>4.  for the weapons of </a:t>
            </a:r>
            <a:r>
              <a:rPr lang="en-US" sz="3400" b="1">
                <a:solidFill>
                  <a:srgbClr val="FFFF00"/>
                </a:solidFill>
                <a:cs typeface="Arial" charset="0"/>
              </a:rPr>
              <a:t>our warfare</a:t>
            </a:r>
            <a:r>
              <a:rPr lang="en-US" sz="3400" b="1">
                <a:solidFill>
                  <a:schemeClr val="bg1"/>
                </a:solidFill>
                <a:cs typeface="Arial" charset="0"/>
              </a:rPr>
              <a:t> are not of the flesh, but divinely powerful for the destruction of fortresses.</a:t>
            </a:r>
          </a:p>
          <a:p>
            <a:pPr>
              <a:lnSpc>
                <a:spcPct val="90000"/>
              </a:lnSpc>
              <a:defRPr/>
            </a:pPr>
            <a:r>
              <a:rPr lang="en-US" sz="3400" b="1">
                <a:solidFill>
                  <a:schemeClr val="bg1"/>
                </a:solidFill>
                <a:cs typeface="Arial" charset="0"/>
              </a:rPr>
              <a:t>5.  We are destroying </a:t>
            </a:r>
            <a:r>
              <a:rPr lang="en-US" sz="3400" b="1">
                <a:solidFill>
                  <a:srgbClr val="FFFF00"/>
                </a:solidFill>
                <a:cs typeface="Arial" charset="0"/>
              </a:rPr>
              <a:t>speculations</a:t>
            </a:r>
            <a:r>
              <a:rPr lang="en-US" sz="3400" b="1">
                <a:solidFill>
                  <a:srgbClr val="FF0000"/>
                </a:solidFill>
                <a:cs typeface="Arial" charset="0"/>
              </a:rPr>
              <a:t> </a:t>
            </a:r>
            <a:r>
              <a:rPr lang="en-US" sz="3400" b="1">
                <a:solidFill>
                  <a:schemeClr val="bg1"/>
                </a:solidFill>
                <a:cs typeface="Arial" charset="0"/>
              </a:rPr>
              <a:t>and </a:t>
            </a:r>
            <a:r>
              <a:rPr lang="en-US" sz="3400" b="1">
                <a:solidFill>
                  <a:srgbClr val="FFFF00"/>
                </a:solidFill>
                <a:cs typeface="Arial" charset="0"/>
              </a:rPr>
              <a:t>every lofty thing raised up against the knowledge of God</a:t>
            </a:r>
            <a:r>
              <a:rPr lang="en-US" sz="3400" b="1">
                <a:solidFill>
                  <a:schemeClr val="bg1"/>
                </a:solidFill>
                <a:cs typeface="Arial" charset="0"/>
              </a:rPr>
              <a:t>, and we are taking </a:t>
            </a:r>
            <a:r>
              <a:rPr lang="en-US" sz="3400" b="1">
                <a:solidFill>
                  <a:srgbClr val="FFFF00"/>
                </a:solidFill>
                <a:cs typeface="Arial" charset="0"/>
              </a:rPr>
              <a:t>every thought</a:t>
            </a:r>
            <a:r>
              <a:rPr lang="en-US" sz="3400" b="1">
                <a:solidFill>
                  <a:schemeClr val="bg1"/>
                </a:solidFill>
                <a:cs typeface="Arial" charset="0"/>
              </a:rPr>
              <a:t> captive to the obedience of Christ,</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9393" name="Picture 2" descr="Scient &amp; Bible-Human 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9394" name="Picture 3" descr="Orangebub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113"/>
            <a:ext cx="4419600" cy="258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9395" name="Picture 4" descr="Purplebu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88900"/>
            <a:ext cx="44196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9396" name="Picture 5" descr="Bib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4998" name="Text Box 6"/>
          <p:cNvSpPr txBox="1">
            <a:spLocks noChangeArrowheads="1"/>
          </p:cNvSpPr>
          <p:nvPr/>
        </p:nvSpPr>
        <p:spPr bwMode="auto">
          <a:xfrm>
            <a:off x="1371600" y="304800"/>
            <a:ext cx="3352800" cy="1628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rtl="0" fontAlgn="base">
              <a:lnSpc>
                <a:spcPct val="90000"/>
              </a:lnSpc>
              <a:spcBef>
                <a:spcPct val="50000"/>
              </a:spcBef>
              <a:spcAft>
                <a:spcPct val="0"/>
              </a:spcAft>
              <a:defRPr/>
            </a:pPr>
            <a:r>
              <a:rPr lang="en-US" sz="2800" b="1" kern="1200" dirty="0">
                <a:solidFill>
                  <a:srgbClr val="000000"/>
                </a:solidFill>
                <a:latin typeface="Comic Sans MS" charset="0"/>
                <a:ea typeface="ＭＳ Ｐゴシック" charset="0"/>
                <a:cs typeface="Arial"/>
              </a:rPr>
              <a:t>The earth is billions of years old. Take my word for it!</a:t>
            </a:r>
          </a:p>
        </p:txBody>
      </p:sp>
      <p:sp>
        <p:nvSpPr>
          <p:cNvPr id="3284999" name="Text Box 7"/>
          <p:cNvSpPr txBox="1">
            <a:spLocks noChangeArrowheads="1"/>
          </p:cNvSpPr>
          <p:nvPr/>
        </p:nvSpPr>
        <p:spPr bwMode="auto">
          <a:xfrm>
            <a:off x="5486400" y="838200"/>
            <a:ext cx="2895600" cy="137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defTabSz="914400" rtl="0" fontAlgn="base">
              <a:spcBef>
                <a:spcPct val="50000"/>
              </a:spcBef>
              <a:spcAft>
                <a:spcPct val="0"/>
              </a:spcAft>
              <a:defRPr/>
            </a:pPr>
            <a:r>
              <a:rPr lang="en-US" sz="2800" b="1" kern="1200" dirty="0">
                <a:solidFill>
                  <a:srgbClr val="FFFFFF"/>
                </a:solidFill>
                <a:latin typeface="Comic Sans MS" charset="0"/>
                <a:ea typeface="ＭＳ Ｐゴシック" charset="0"/>
                <a:cs typeface="Arial"/>
              </a:rPr>
              <a:t>I created in 6 days. Take my Word for it!</a:t>
            </a:r>
          </a:p>
        </p:txBody>
      </p:sp>
      <p:sp>
        <p:nvSpPr>
          <p:cNvPr id="3285000" name="Text Box 8"/>
          <p:cNvSpPr txBox="1">
            <a:spLocks noChangeArrowheads="1"/>
          </p:cNvSpPr>
          <p:nvPr/>
        </p:nvSpPr>
        <p:spPr bwMode="auto">
          <a:xfrm rot="-170238">
            <a:off x="6019800" y="4343400"/>
            <a:ext cx="990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l" defTabSz="914400" rtl="0" fontAlgn="base">
              <a:spcBef>
                <a:spcPct val="50000"/>
              </a:spcBef>
              <a:spcAft>
                <a:spcPct val="0"/>
              </a:spcAft>
              <a:defRPr/>
            </a:pPr>
            <a:r>
              <a:rPr lang="en-US" sz="2000" b="1" kern="1200">
                <a:solidFill>
                  <a:srgbClr val="FFFFFF"/>
                </a:solidFill>
                <a:latin typeface="Goudy" charset="0"/>
                <a:ea typeface="ＭＳ Ｐゴシック" charset="0"/>
                <a:cs typeface="Arial"/>
              </a:rPr>
              <a:t>HOLY BIBLE</a:t>
            </a:r>
          </a:p>
        </p:txBody>
      </p:sp>
      <p:sp>
        <p:nvSpPr>
          <p:cNvPr id="3285001" name="Rectangle 9"/>
          <p:cNvSpPr>
            <a:spLocks noGrp="1" noChangeArrowheads="1"/>
          </p:cNvSpPr>
          <p:nvPr>
            <p:ph type="title" idx="4294967295"/>
          </p:nvPr>
        </p:nvSpPr>
        <p:spPr>
          <a:xfrm>
            <a:off x="457200" y="-723900"/>
            <a:ext cx="8229600" cy="1143000"/>
          </a:xfrm>
        </p:spPr>
        <p:txBody>
          <a:bodyPr/>
          <a:lstStyle/>
          <a:p>
            <a:pPr eaLnBrk="1" hangingPunct="1">
              <a:defRPr/>
            </a:pPr>
            <a:r>
              <a:rPr lang="en-US" sz="1800"/>
              <a:t>Scientist &amp; Bible—layered new</a:t>
            </a:r>
          </a:p>
        </p:txBody>
      </p:sp>
    </p:spTree>
    <p:extLst>
      <p:ext uri="{BB962C8B-B14F-4D97-AF65-F5344CB8AC3E}">
        <p14:creationId xmlns:p14="http://schemas.microsoft.com/office/powerpoint/2010/main" val="147347570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0786" name="Rectangle 2"/>
          <p:cNvSpPr>
            <a:spLocks noGrp="1" noChangeArrowheads="1"/>
          </p:cNvSpPr>
          <p:nvPr>
            <p:ph type="title" idx="4294967295"/>
          </p:nvPr>
        </p:nvSpPr>
        <p:spPr/>
        <p:txBody>
          <a:bodyPr/>
          <a:lstStyle/>
          <a:p>
            <a:pPr eaLnBrk="1" hangingPunct="1">
              <a:defRPr/>
            </a:pPr>
            <a:r>
              <a:rPr lang="en-US"/>
              <a:t>Turning church kids into skeptics</a:t>
            </a:r>
          </a:p>
        </p:txBody>
      </p:sp>
      <p:pic>
        <p:nvPicPr>
          <p:cNvPr id="528386"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8387" name="Picture 4" descr="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8388" name="Picture 5" descr="0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500" y="2438400"/>
            <a:ext cx="1882775"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Picture 6" descr="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03938" y="2706688"/>
            <a:ext cx="2878137"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90791" name="Text Box 7"/>
          <p:cNvSpPr txBox="1">
            <a:spLocks noChangeArrowheads="1"/>
          </p:cNvSpPr>
          <p:nvPr/>
        </p:nvSpPr>
        <p:spPr bwMode="auto">
          <a:xfrm>
            <a:off x="914400" y="533400"/>
            <a:ext cx="7315200" cy="1409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lnSpc>
                <a:spcPct val="90000"/>
              </a:lnSpc>
              <a:spcBef>
                <a:spcPct val="50000"/>
              </a:spcBef>
              <a:defRPr/>
            </a:pPr>
            <a:r>
              <a:rPr lang="en-US" sz="4800" b="1">
                <a:solidFill>
                  <a:srgbClr val="FFFF00"/>
                </a:solidFill>
                <a:cs typeface="Arial" charset="0"/>
              </a:rPr>
              <a:t>Turning Church Kids into Skeptics</a:t>
            </a:r>
          </a:p>
        </p:txBody>
      </p:sp>
      <p:grpSp>
        <p:nvGrpSpPr>
          <p:cNvPr id="2056" name="Group 3"/>
          <p:cNvGrpSpPr>
            <a:grpSpLocks/>
          </p:cNvGrpSpPr>
          <p:nvPr/>
        </p:nvGrpSpPr>
        <p:grpSpPr bwMode="auto">
          <a:xfrm>
            <a:off x="6934200" y="4470400"/>
            <a:ext cx="2052638" cy="1835150"/>
            <a:chOff x="6929780" y="4495800"/>
            <a:chExt cx="2052295" cy="1834610"/>
          </a:xfrm>
        </p:grpSpPr>
        <p:pic>
          <p:nvPicPr>
            <p:cNvPr id="528394" name="Picture 10" descr="\\.psf\Host\Volumes\PresTeam\Maria Murphy\Keynote\TM_reworked_Slides\Greeks into Jews\Ape_Woma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8395" name="Picture 11" descr="\\.psf\Host\Volumes\PresTeam\Maria Murphy\Keynote\TM_reworked_Slides\Greeks into Jews\Ape_Man.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8396" name="Picture 12" descr="\\.psf\Host\Volumes\PresTeam\Maria Murphy\Keynote\TM_reworked_Slides\Greeks into Jews\Ape_boy.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 name="Rectangle 1"/>
          <p:cNvSpPr>
            <a:spLocks noChangeArrowheads="1"/>
          </p:cNvSpPr>
          <p:nvPr/>
        </p:nvSpPr>
        <p:spPr bwMode="auto">
          <a:xfrm>
            <a:off x="2022475" y="3162300"/>
            <a:ext cx="5245100" cy="3013075"/>
          </a:xfrm>
          <a:prstGeom prst="rect">
            <a:avLst/>
          </a:prstGeom>
          <a:solidFill>
            <a:srgbClr val="003399"/>
          </a:solidFill>
          <a:ln w="25400">
            <a:solidFill>
              <a:srgbClr val="003366"/>
            </a:solidFill>
            <a:miter lim="800000"/>
            <a:headEnd/>
            <a:tailEnd/>
          </a:ln>
        </p:spPr>
        <p:txBody>
          <a:bodyPr anchor="ctr"/>
          <a:lstStyle/>
          <a:p>
            <a:pPr algn="ctr">
              <a:defRPr/>
            </a:pPr>
            <a:endParaRPr lang="en-US">
              <a:solidFill>
                <a:schemeClr val="lt1"/>
              </a:solidFill>
              <a:latin typeface="+mn-lt"/>
              <a:ea typeface="+mn-ea"/>
              <a:cs typeface="+mn-cs"/>
            </a:endParaRPr>
          </a:p>
        </p:txBody>
      </p:sp>
      <p:sp>
        <p:nvSpPr>
          <p:cNvPr id="7176" name="Text Box 8"/>
          <p:cNvSpPr txBox="1">
            <a:spLocks noChangeArrowheads="1"/>
          </p:cNvSpPr>
          <p:nvPr/>
        </p:nvSpPr>
        <p:spPr bwMode="auto">
          <a:xfrm>
            <a:off x="2819400" y="3784600"/>
            <a:ext cx="3733800" cy="158171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Secular</a:t>
            </a:r>
          </a:p>
          <a:p>
            <a:pPr algn="ct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Media &amp;</a:t>
            </a:r>
          </a:p>
          <a:p>
            <a:pPr algn="ct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mn-ea"/>
              </a:rPr>
              <a:t>Education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53" presetClass="entr" presetSubtype="16" fill="hold" nodeType="withEffect">
                                  <p:stCondLst>
                                    <p:cond delay="0"/>
                                  </p:stCondLst>
                                  <p:childTnLst>
                                    <p:set>
                                      <p:cBhvr>
                                        <p:cTn id="11" dur="1" fill="hold">
                                          <p:stCondLst>
                                            <p:cond delay="0"/>
                                          </p:stCondLst>
                                        </p:cTn>
                                        <p:tgtEl>
                                          <p:spTgt spid="7174"/>
                                        </p:tgtEl>
                                        <p:attrNameLst>
                                          <p:attrName>style.visibility</p:attrName>
                                        </p:attrNameLst>
                                      </p:cBhvr>
                                      <p:to>
                                        <p:strVal val="visible"/>
                                      </p:to>
                                    </p:set>
                                    <p:anim calcmode="lin" valueType="num">
                                      <p:cBhvr>
                                        <p:cTn id="12" dur="500" fill="hold"/>
                                        <p:tgtEl>
                                          <p:spTgt spid="7174"/>
                                        </p:tgtEl>
                                        <p:attrNameLst>
                                          <p:attrName>ppt_w</p:attrName>
                                        </p:attrNameLst>
                                      </p:cBhvr>
                                      <p:tavLst>
                                        <p:tav tm="0">
                                          <p:val>
                                            <p:fltVal val="0"/>
                                          </p:val>
                                        </p:tav>
                                        <p:tav tm="100000">
                                          <p:val>
                                            <p:strVal val="#ppt_w"/>
                                          </p:val>
                                        </p:tav>
                                      </p:tavLst>
                                    </p:anim>
                                    <p:anim calcmode="lin" valueType="num">
                                      <p:cBhvr>
                                        <p:cTn id="13" dur="500" fill="hold"/>
                                        <p:tgtEl>
                                          <p:spTgt spid="7174"/>
                                        </p:tgtEl>
                                        <p:attrNameLst>
                                          <p:attrName>ppt_h</p:attrName>
                                        </p:attrNameLst>
                                      </p:cBhvr>
                                      <p:tavLst>
                                        <p:tav tm="0">
                                          <p:val>
                                            <p:fltVal val="0"/>
                                          </p:val>
                                        </p:tav>
                                        <p:tav tm="100000">
                                          <p:val>
                                            <p:strVal val="#ppt_h"/>
                                          </p:val>
                                        </p:tav>
                                      </p:tavLst>
                                    </p:anim>
                                    <p:animEffect transition="in" filter="fade">
                                      <p:cBhvr>
                                        <p:cTn id="1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1602" name="Rectangle 2"/>
          <p:cNvSpPr>
            <a:spLocks noGrp="1" noChangeArrowheads="1"/>
          </p:cNvSpPr>
          <p:nvPr>
            <p:ph type="title"/>
          </p:nvPr>
        </p:nvSpPr>
        <p:spPr/>
        <p:txBody>
          <a:bodyPr/>
          <a:lstStyle/>
          <a:p>
            <a:pPr eaLnBrk="1" hangingPunct="1">
              <a:defRPr/>
            </a:pPr>
            <a:r>
              <a:rPr lang="en-US">
                <a:cs typeface="+mj-cs"/>
              </a:rPr>
              <a:t>I Peter 3:15 NAS</a:t>
            </a:r>
          </a:p>
        </p:txBody>
      </p:sp>
      <p:pic>
        <p:nvPicPr>
          <p:cNvPr id="53043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41604"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1 Peter 3:15</a:t>
            </a:r>
          </a:p>
        </p:txBody>
      </p:sp>
      <p:sp>
        <p:nvSpPr>
          <p:cNvPr id="2841605" name="Text Box 5"/>
          <p:cNvSpPr txBox="1">
            <a:spLocks noChangeArrowheads="1"/>
          </p:cNvSpPr>
          <p:nvPr/>
        </p:nvSpPr>
        <p:spPr bwMode="auto">
          <a:xfrm>
            <a:off x="914400" y="1670050"/>
            <a:ext cx="7391400" cy="28829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3400" b="1">
                <a:solidFill>
                  <a:schemeClr val="bg1"/>
                </a:solidFill>
                <a:cs typeface="Arial" charset="0"/>
              </a:rPr>
              <a:t>But sanctify Christ as Lord in your hearts, always being </a:t>
            </a:r>
            <a:r>
              <a:rPr lang="en-US" sz="3400" b="1">
                <a:solidFill>
                  <a:srgbClr val="FFFF00"/>
                </a:solidFill>
                <a:cs typeface="Arial" charset="0"/>
              </a:rPr>
              <a:t>ready to make a defense</a:t>
            </a:r>
            <a:r>
              <a:rPr lang="en-US" sz="3400" b="1">
                <a:solidFill>
                  <a:schemeClr val="bg1"/>
                </a:solidFill>
                <a:cs typeface="Arial" charset="0"/>
              </a:rPr>
              <a:t> to everyone who asks you to give an account for the hope that is in you, yet with gentleness and reverence.</a:t>
            </a:r>
          </a:p>
        </p:txBody>
      </p:sp>
    </p:spTree>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482"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3" name="Rectangle 4" hidden="1"/>
          <p:cNvSpPr>
            <a:spLocks noGrp="1"/>
          </p:cNvSpPr>
          <p:nvPr>
            <p:ph type="title" idx="4294967295"/>
          </p:nvPr>
        </p:nvSpPr>
        <p:spPr>
          <a:noFill/>
        </p:spPr>
        <p:txBody>
          <a:bodyPr/>
          <a:lstStyle/>
          <a:p>
            <a:pPr eaLnBrk="1" hangingPunct="1"/>
            <a:r>
              <a:rPr lang="en-US">
                <a:latin typeface="Candara" charset="0"/>
                <a:ea typeface="ＭＳ Ｐゴシック" charset="0"/>
              </a:rPr>
              <a:t>AiG web site #1</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6706" name="Rectangle 2"/>
          <p:cNvSpPr>
            <a:spLocks noGrp="1" noChangeArrowheads="1"/>
          </p:cNvSpPr>
          <p:nvPr>
            <p:ph type="title"/>
          </p:nvPr>
        </p:nvSpPr>
        <p:spPr/>
        <p:txBody>
          <a:bodyPr/>
          <a:lstStyle/>
          <a:p>
            <a:pPr eaLnBrk="1" hangingPunct="1">
              <a:defRPr/>
            </a:pPr>
            <a:r>
              <a:rPr lang="en-US"/>
              <a:t>D – Where you there?</a:t>
            </a:r>
          </a:p>
        </p:txBody>
      </p:sp>
      <p:pic>
        <p:nvPicPr>
          <p:cNvPr id="299010" name="Picture 3" descr="D-Were You There_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9011" name="TextBox 1"/>
          <p:cNvSpPr txBox="1">
            <a:spLocks noChangeArrowheads="1"/>
          </p:cNvSpPr>
          <p:nvPr/>
        </p:nvSpPr>
        <p:spPr bwMode="auto">
          <a:xfrm>
            <a:off x="2514600" y="1517650"/>
            <a:ext cx="5638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solidFill>
                  <a:srgbClr val="FFFFFF"/>
                </a:solidFill>
                <a:latin typeface="Chalkduster" charset="0"/>
                <a:cs typeface="Chalkduster" charset="0"/>
              </a:rPr>
              <a:t>25 million years ago</a:t>
            </a:r>
          </a:p>
        </p:txBody>
      </p:sp>
      <p:sp>
        <p:nvSpPr>
          <p:cNvPr id="299012" name="TextBox 6"/>
          <p:cNvSpPr txBox="1">
            <a:spLocks noChangeArrowheads="1"/>
          </p:cNvSpPr>
          <p:nvPr/>
        </p:nvSpPr>
        <p:spPr bwMode="auto">
          <a:xfrm>
            <a:off x="5638800" y="2430463"/>
            <a:ext cx="1981200"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Apple Casual" charset="0"/>
                <a:cs typeface="Apple Casual" charset="0"/>
              </a:rPr>
              <a:t>Were you there?</a:t>
            </a:r>
          </a:p>
        </p:txBody>
      </p:sp>
    </p:spTree>
  </p:cSld>
  <p:clrMapOvr>
    <a:masterClrMapping/>
  </p:clrMapOvr>
  <p:transition>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138"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1925" y="2436813"/>
            <a:ext cx="1785938"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50" y="4144963"/>
            <a:ext cx="1839913"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663"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152400"/>
            <a:ext cx="1795463"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70663" y="152400"/>
            <a:ext cx="183991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9100" y="4872038"/>
            <a:ext cx="1893888"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p:cNvSpPr txBox="1"/>
          <p:nvPr/>
        </p:nvSpPr>
        <p:spPr>
          <a:xfrm>
            <a:off x="3810000" y="2882900"/>
            <a:ext cx="4953000" cy="1446213"/>
          </a:xfrm>
          <a:prstGeom prst="rect">
            <a:avLst/>
          </a:prstGeom>
          <a:noFill/>
        </p:spPr>
        <p:txBody>
          <a:bodyPr>
            <a:spAutoFit/>
          </a:bodyPr>
          <a:lstStyle/>
          <a:p>
            <a:pPr>
              <a:defRPr/>
            </a:pPr>
            <a:r>
              <a:rPr lang="en-US" sz="4400" b="1" kern="1400" spc="-170" dirty="0">
                <a:solidFill>
                  <a:srgbClr val="FFA529"/>
                </a:solidFill>
                <a:effectLst>
                  <a:outerShdw blurRad="50800" dist="88900" dir="2700000" algn="tl" rotWithShape="0">
                    <a:srgbClr val="000000"/>
                  </a:outerShdw>
                </a:effectLst>
                <a:latin typeface="Arial Black"/>
                <a:cs typeface="Arial Black"/>
              </a:rPr>
              <a:t>THE SEVEN C’s OF HISTORY</a:t>
            </a:r>
          </a:p>
        </p:txBody>
      </p:sp>
      <p:sp>
        <p:nvSpPr>
          <p:cNvPr id="40" name="TextBox 39"/>
          <p:cNvSpPr txBox="1"/>
          <p:nvPr/>
        </p:nvSpPr>
        <p:spPr>
          <a:xfrm>
            <a:off x="6019800" y="4178300"/>
            <a:ext cx="3130550" cy="769938"/>
          </a:xfrm>
          <a:prstGeom prst="rect">
            <a:avLst/>
          </a:prstGeom>
          <a:noFill/>
        </p:spPr>
        <p:txBody>
          <a:bodyPr wrap="none">
            <a:spAutoFit/>
          </a:bodyPr>
          <a:lstStyle/>
          <a:p>
            <a:pPr algn="ct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ONSUMMATION</a:t>
            </a:r>
            <a:endParaRPr lang="en-US" sz="3200" b="1" kern="1400" spc="-170" dirty="0">
              <a:solidFill>
                <a:srgbClr val="000000"/>
              </a:solidFill>
              <a:latin typeface="Arial Narrow"/>
              <a:cs typeface="Arial Narrow"/>
            </a:endParaRPr>
          </a:p>
        </p:txBody>
      </p:sp>
      <p:sp>
        <p:nvSpPr>
          <p:cNvPr id="41" name="TextBox 40"/>
          <p:cNvSpPr txBox="1"/>
          <p:nvPr/>
        </p:nvSpPr>
        <p:spPr>
          <a:xfrm>
            <a:off x="6172200" y="1752600"/>
            <a:ext cx="2971800" cy="769938"/>
          </a:xfrm>
          <a:prstGeom prst="rect">
            <a:avLst/>
          </a:prstGeom>
          <a:noFill/>
        </p:spPr>
        <p:txBody>
          <a:bodyPr wrap="square">
            <a:spAutoFit/>
          </a:bodyPr>
          <a:lstStyle/>
          <a:p>
            <a:pP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REATION</a:t>
            </a:r>
            <a:endParaRPr lang="en-US" sz="3200" b="1" kern="1400" spc="-170" dirty="0">
              <a:solidFill>
                <a:srgbClr val="000000"/>
              </a:solidFill>
              <a:latin typeface="Arial Narrow"/>
              <a:cs typeface="Arial Narrow"/>
            </a:endParaRPr>
          </a:p>
        </p:txBody>
      </p:sp>
      <p:sp>
        <p:nvSpPr>
          <p:cNvPr id="42" name="TextBox 41"/>
          <p:cNvSpPr txBox="1"/>
          <p:nvPr/>
        </p:nvSpPr>
        <p:spPr>
          <a:xfrm>
            <a:off x="228600" y="139700"/>
            <a:ext cx="4876801"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ORRUPTION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3" name="TextBox 42"/>
          <p:cNvSpPr txBox="1"/>
          <p:nvPr/>
        </p:nvSpPr>
        <p:spPr>
          <a:xfrm>
            <a:off x="0" y="1135062"/>
            <a:ext cx="3935414"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ATASTROPHE</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4" name="TextBox 43"/>
          <p:cNvSpPr txBox="1"/>
          <p:nvPr/>
        </p:nvSpPr>
        <p:spPr>
          <a:xfrm>
            <a:off x="0" y="2425700"/>
            <a:ext cx="3352800" cy="769938"/>
          </a:xfrm>
          <a:prstGeom prst="rect">
            <a:avLst/>
          </a:prstGeom>
          <a:noFill/>
        </p:spPr>
        <p:txBody>
          <a:bodyPr wrap="square">
            <a:spAutoFit/>
          </a:bodyPr>
          <a:lstStyle/>
          <a:p>
            <a:pP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ONFUSION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5" name="TextBox 44"/>
          <p:cNvSpPr txBox="1"/>
          <p:nvPr/>
        </p:nvSpPr>
        <p:spPr>
          <a:xfrm>
            <a:off x="304801" y="4864100"/>
            <a:ext cx="2636838"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HRIST</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6" name="TextBox 45"/>
          <p:cNvSpPr txBox="1"/>
          <p:nvPr/>
        </p:nvSpPr>
        <p:spPr>
          <a:xfrm>
            <a:off x="152400" y="5930900"/>
            <a:ext cx="4949826"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ROSS</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Tree>
    <p:extLst>
      <p:ext uri="{BB962C8B-B14F-4D97-AF65-F5344CB8AC3E}">
        <p14:creationId xmlns:p14="http://schemas.microsoft.com/office/powerpoint/2010/main" val="965096206"/>
      </p:ext>
    </p:extLst>
  </p:cSld>
  <p:clrMapOvr>
    <a:masterClrMapping/>
  </p:clrMapOvr>
  <p:transition>
    <p:fade/>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138"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1925" y="2436813"/>
            <a:ext cx="1785938"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50" y="4144963"/>
            <a:ext cx="1839913"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663"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152400"/>
            <a:ext cx="1795463"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70663" y="152400"/>
            <a:ext cx="183991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9100" y="4872038"/>
            <a:ext cx="1893888"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p:cNvSpPr txBox="1"/>
          <p:nvPr/>
        </p:nvSpPr>
        <p:spPr>
          <a:xfrm>
            <a:off x="3810000" y="2882900"/>
            <a:ext cx="4953000" cy="1446213"/>
          </a:xfrm>
          <a:prstGeom prst="rect">
            <a:avLst/>
          </a:prstGeom>
          <a:noFill/>
        </p:spPr>
        <p:txBody>
          <a:bodyPr>
            <a:spAutoFit/>
          </a:bodyPr>
          <a:lstStyle/>
          <a:p>
            <a:pPr>
              <a:defRPr/>
            </a:pPr>
            <a:r>
              <a:rPr lang="en-US" sz="4400" b="1" kern="1400" spc="-170" dirty="0">
                <a:solidFill>
                  <a:srgbClr val="FFA529"/>
                </a:solidFill>
                <a:effectLst>
                  <a:outerShdw blurRad="50800" dist="88900" dir="2700000" algn="tl" rotWithShape="0">
                    <a:srgbClr val="000000"/>
                  </a:outerShdw>
                </a:effectLst>
                <a:latin typeface="Arial Black"/>
                <a:cs typeface="Arial Black"/>
              </a:rPr>
              <a:t>THE SEVEN C’s OF HISTORY</a:t>
            </a:r>
          </a:p>
        </p:txBody>
      </p:sp>
      <p:sp>
        <p:nvSpPr>
          <p:cNvPr id="40" name="TextBox 39"/>
          <p:cNvSpPr txBox="1"/>
          <p:nvPr/>
        </p:nvSpPr>
        <p:spPr>
          <a:xfrm>
            <a:off x="6019800" y="4178300"/>
            <a:ext cx="3130550" cy="769938"/>
          </a:xfrm>
          <a:prstGeom prst="rect">
            <a:avLst/>
          </a:prstGeom>
          <a:noFill/>
        </p:spPr>
        <p:txBody>
          <a:bodyPr wrap="none">
            <a:spAutoFit/>
          </a:bodyPr>
          <a:lstStyle/>
          <a:p>
            <a:pPr algn="ct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ONSUMMATION</a:t>
            </a:r>
            <a:endParaRPr lang="en-US" sz="3200" b="1" kern="1400" spc="-170" dirty="0">
              <a:solidFill>
                <a:srgbClr val="000000"/>
              </a:solidFill>
              <a:latin typeface="Arial Narrow"/>
              <a:cs typeface="Arial Narrow"/>
            </a:endParaRPr>
          </a:p>
        </p:txBody>
      </p:sp>
      <p:sp>
        <p:nvSpPr>
          <p:cNvPr id="41" name="TextBox 40"/>
          <p:cNvSpPr txBox="1"/>
          <p:nvPr/>
        </p:nvSpPr>
        <p:spPr>
          <a:xfrm>
            <a:off x="6172200" y="1752600"/>
            <a:ext cx="2971800" cy="769938"/>
          </a:xfrm>
          <a:prstGeom prst="rect">
            <a:avLst/>
          </a:prstGeom>
          <a:noFill/>
        </p:spPr>
        <p:txBody>
          <a:bodyPr wrap="square">
            <a:spAutoFit/>
          </a:bodyPr>
          <a:lstStyle/>
          <a:p>
            <a:pP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REATION</a:t>
            </a:r>
            <a:endParaRPr lang="en-US" sz="3200" b="1" kern="1400" spc="-170" dirty="0">
              <a:solidFill>
                <a:srgbClr val="000000"/>
              </a:solidFill>
              <a:latin typeface="Arial Narrow"/>
              <a:cs typeface="Arial Narrow"/>
            </a:endParaRPr>
          </a:p>
        </p:txBody>
      </p:sp>
      <p:sp>
        <p:nvSpPr>
          <p:cNvPr id="42" name="TextBox 41"/>
          <p:cNvSpPr txBox="1"/>
          <p:nvPr/>
        </p:nvSpPr>
        <p:spPr>
          <a:xfrm>
            <a:off x="228600" y="139700"/>
            <a:ext cx="4876801"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ORRUPTION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3" name="TextBox 42"/>
          <p:cNvSpPr txBox="1"/>
          <p:nvPr/>
        </p:nvSpPr>
        <p:spPr>
          <a:xfrm>
            <a:off x="0" y="1135062"/>
            <a:ext cx="3935414"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ATASTROPHE</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4" name="TextBox 43"/>
          <p:cNvSpPr txBox="1"/>
          <p:nvPr/>
        </p:nvSpPr>
        <p:spPr>
          <a:xfrm>
            <a:off x="0" y="2425700"/>
            <a:ext cx="3352800" cy="769938"/>
          </a:xfrm>
          <a:prstGeom prst="rect">
            <a:avLst/>
          </a:prstGeom>
          <a:noFill/>
        </p:spPr>
        <p:txBody>
          <a:bodyPr wrap="square">
            <a:spAutoFit/>
          </a:bodyPr>
          <a:lstStyle/>
          <a:p>
            <a:pP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ONFUSION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5" name="TextBox 44"/>
          <p:cNvSpPr txBox="1"/>
          <p:nvPr/>
        </p:nvSpPr>
        <p:spPr>
          <a:xfrm>
            <a:off x="304801" y="4864100"/>
            <a:ext cx="2636838"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HRIST</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6" name="TextBox 45"/>
          <p:cNvSpPr txBox="1"/>
          <p:nvPr/>
        </p:nvSpPr>
        <p:spPr>
          <a:xfrm>
            <a:off x="152400" y="5930900"/>
            <a:ext cx="4949826"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ROSS</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21" name="Rectangle 11"/>
          <p:cNvSpPr>
            <a:spLocks noChangeArrowheads="1"/>
          </p:cNvSpPr>
          <p:nvPr/>
        </p:nvSpPr>
        <p:spPr bwMode="auto">
          <a:xfrm>
            <a:off x="-17463" y="0"/>
            <a:ext cx="9188451" cy="6892925"/>
          </a:xfrm>
          <a:prstGeom prst="rect">
            <a:avLst/>
          </a:prstGeom>
          <a:solidFill>
            <a:srgbClr val="000000">
              <a:alpha val="79999"/>
            </a:srgbClr>
          </a:solidFill>
          <a:ln>
            <a:noFill/>
          </a:ln>
          <a:extLst>
            <a:ext uri="{91240B29-F687-4f45-9708-019B960494DF}">
              <a14:hiddenLine xmlns:a14="http://schemas.microsoft.com/office/drawing/2010/main" xmlns="" w="25400">
                <a:solidFill>
                  <a:srgbClr val="000000">
                    <a:alpha val="79999"/>
                  </a:srgbClr>
                </a:solidFill>
                <a:miter lim="800000"/>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cs typeface="Arial" charset="0"/>
            </a:endParaRPr>
          </a:p>
        </p:txBody>
      </p:sp>
      <p:sp>
        <p:nvSpPr>
          <p:cNvPr id="22" name="Rectangle 12"/>
          <p:cNvSpPr>
            <a:spLocks noChangeArrowheads="1"/>
          </p:cNvSpPr>
          <p:nvPr/>
        </p:nvSpPr>
        <p:spPr bwMode="auto">
          <a:xfrm>
            <a:off x="692150" y="2509838"/>
            <a:ext cx="7766050" cy="1828800"/>
          </a:xfrm>
          <a:prstGeom prst="rect">
            <a:avLst/>
          </a:prstGeom>
          <a:noFill/>
          <a:ln>
            <a:noFill/>
          </a:ln>
          <a:effectLst>
            <a:outerShdw blurRad="63500" dist="76199"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spAutoFit/>
          </a:bodyPr>
          <a:lstStyle/>
          <a:p>
            <a:pPr marL="0" marR="0" lvl="0" indent="0" algn="ctr" defTabSz="642938" eaLnBrk="1" fontAlgn="auto" latinLnBrk="0" hangingPunct="1">
              <a:lnSpc>
                <a:spcPct val="100000"/>
              </a:lnSpc>
              <a:spcBef>
                <a:spcPts val="0"/>
              </a:spcBef>
              <a:spcAft>
                <a:spcPts val="0"/>
              </a:spcAft>
              <a:buClrTx/>
              <a:buSzTx/>
              <a:buFontTx/>
              <a:buNone/>
              <a:tabLst/>
              <a:defRPr/>
            </a:pPr>
            <a:r>
              <a:rPr kumimoji="0" lang="en-US" sz="12000" b="1" i="0" u="none" strike="noStrike" kern="0" cap="none" spc="0" normalizeH="0" baseline="0" noProof="0">
                <a:ln>
                  <a:noFill/>
                </a:ln>
                <a:solidFill>
                  <a:srgbClr val="FFC800"/>
                </a:solidFill>
                <a:effectLst/>
                <a:uLnTx/>
                <a:uFillTx/>
                <a:latin typeface="Myriad Pro Black" charset="0"/>
                <a:cs typeface="Arial" charset="0"/>
                <a:sym typeface="Myriad Pro Black" charset="0"/>
              </a:rPr>
              <a:t>HISTORY</a:t>
            </a:r>
          </a:p>
        </p:txBody>
      </p:sp>
    </p:spTree>
    <p:extLst>
      <p:ext uri="{BB962C8B-B14F-4D97-AF65-F5344CB8AC3E}">
        <p14:creationId xmlns:p14="http://schemas.microsoft.com/office/powerpoint/2010/main" val="39263379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2" hidden="1"/>
          <p:cNvSpPr>
            <a:spLocks noGrp="1" noChangeArrowheads="1"/>
          </p:cNvSpPr>
          <p:nvPr>
            <p:ph type="title" idx="4294967295"/>
          </p:nvPr>
        </p:nvSpPr>
        <p:spPr/>
        <p:txBody>
          <a:bodyPr/>
          <a:lstStyle/>
          <a:p>
            <a:pPr eaLnBrk="1" hangingPunct="1"/>
            <a:r>
              <a:rPr lang="en-US" sz="4000">
                <a:latin typeface="Arial" charset="0"/>
                <a:ea typeface="ＭＳ Ｐゴシック" charset="0"/>
              </a:rPr>
              <a:t>History Book of the Universe 02022</a:t>
            </a:r>
          </a:p>
        </p:txBody>
      </p:sp>
      <p:pic>
        <p:nvPicPr>
          <p:cNvPr id="540674" name="Picture 3" descr="History Book of the Universe 02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rot="-812182">
            <a:off x="3352800" y="2895600"/>
            <a:ext cx="160020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defRPr/>
            </a:pPr>
            <a:r>
              <a:rPr lang="en-US" sz="3200" b="1">
                <a:solidFill>
                  <a:schemeClr val="bg1"/>
                </a:solidFill>
                <a:effectLst>
                  <a:outerShdw blurRad="38100" dist="38100" dir="2700000" algn="tl">
                    <a:srgbClr val="808080"/>
                  </a:outerShdw>
                </a:effectLst>
                <a:latin typeface="Arial Black" charset="0"/>
                <a:cs typeface="Arial" charset="0"/>
              </a:rPr>
              <a:t>Holy Bible</a:t>
            </a:r>
          </a:p>
        </p:txBody>
      </p:sp>
      <p:sp>
        <p:nvSpPr>
          <p:cNvPr id="2740230" name="Text Box 6"/>
          <p:cNvSpPr txBox="1">
            <a:spLocks noChangeArrowheads="1"/>
          </p:cNvSpPr>
          <p:nvPr/>
        </p:nvSpPr>
        <p:spPr bwMode="auto">
          <a:xfrm>
            <a:off x="457200" y="220663"/>
            <a:ext cx="8077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4000" b="1">
                <a:solidFill>
                  <a:srgbClr val="FFFF00"/>
                </a:solidFill>
                <a:latin typeface="Franklin Gothic Heavy" charset="0"/>
                <a:cs typeface="+mn-cs"/>
              </a:rPr>
              <a:t>The History Book of the Universe</a:t>
            </a:r>
          </a:p>
        </p:txBody>
      </p:sp>
    </p:spTree>
  </p:cSld>
  <p:clrMapOvr>
    <a:masterClrMapping/>
  </p:clrMapOvr>
  <p:transition>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6706" name="Rectangle 2"/>
          <p:cNvSpPr>
            <a:spLocks noGrp="1" noChangeArrowheads="1"/>
          </p:cNvSpPr>
          <p:nvPr>
            <p:ph type="title"/>
          </p:nvPr>
        </p:nvSpPr>
        <p:spPr/>
        <p:txBody>
          <a:bodyPr/>
          <a:lstStyle/>
          <a:p>
            <a:pPr eaLnBrk="1" hangingPunct="1">
              <a:defRPr/>
            </a:pPr>
            <a:r>
              <a:rPr lang="en-US"/>
              <a:t>D – Where you there?</a:t>
            </a:r>
          </a:p>
        </p:txBody>
      </p:sp>
      <p:pic>
        <p:nvPicPr>
          <p:cNvPr id="542722" name="Picture 3" descr="D-Were You There_r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23" name="TextBox 1"/>
          <p:cNvSpPr txBox="1">
            <a:spLocks noChangeArrowheads="1"/>
          </p:cNvSpPr>
          <p:nvPr/>
        </p:nvSpPr>
        <p:spPr bwMode="auto">
          <a:xfrm>
            <a:off x="2514600" y="1517650"/>
            <a:ext cx="5638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solidFill>
                  <a:srgbClr val="FFFFFF"/>
                </a:solidFill>
                <a:latin typeface="Chalkduster" charset="0"/>
                <a:cs typeface="Chalkduster" charset="0"/>
              </a:rPr>
              <a:t>25 million years ago</a:t>
            </a:r>
          </a:p>
        </p:txBody>
      </p:sp>
      <p:sp>
        <p:nvSpPr>
          <p:cNvPr id="542724" name="TextBox 6"/>
          <p:cNvSpPr txBox="1">
            <a:spLocks noChangeArrowheads="1"/>
          </p:cNvSpPr>
          <p:nvPr/>
        </p:nvSpPr>
        <p:spPr bwMode="auto">
          <a:xfrm>
            <a:off x="5638800" y="2430463"/>
            <a:ext cx="1981200" cy="1754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latin typeface="Apple Casual" charset="0"/>
                <a:cs typeface="Apple Casual" charset="0"/>
              </a:rPr>
              <a:t>Were you there?</a:t>
            </a:r>
          </a:p>
        </p:txBody>
      </p:sp>
    </p:spTree>
  </p:cSld>
  <p:clrMapOvr>
    <a:masterClrMapping/>
  </p:clrMapOvr>
  <p:transition>
    <p:fade/>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Scient &amp; Bible-Human Evolu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4770" name="Picture 3" descr="Orangebubb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11113"/>
            <a:ext cx="4419600" cy="258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4771" name="Picture 4" descr="Purplebubb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24400" y="88900"/>
            <a:ext cx="4419600" cy="273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4772" name="Picture 5" descr="Bibl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181600" y="4052888"/>
            <a:ext cx="2357438" cy="2500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84998" name="Text Box 6"/>
          <p:cNvSpPr txBox="1">
            <a:spLocks noChangeArrowheads="1"/>
          </p:cNvSpPr>
          <p:nvPr/>
        </p:nvSpPr>
        <p:spPr bwMode="auto">
          <a:xfrm>
            <a:off x="1371600" y="304800"/>
            <a:ext cx="3352800" cy="1628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50000"/>
              </a:spcBef>
              <a:defRPr/>
            </a:pPr>
            <a:r>
              <a:rPr lang="en-US" sz="2800" b="1" dirty="0">
                <a:latin typeface="Comic Sans MS" charset="0"/>
                <a:cs typeface="+mn-cs"/>
              </a:rPr>
              <a:t>The earth is billions of years old. Take my word for it!</a:t>
            </a:r>
          </a:p>
        </p:txBody>
      </p:sp>
      <p:sp>
        <p:nvSpPr>
          <p:cNvPr id="3284999" name="Text Box 7"/>
          <p:cNvSpPr txBox="1">
            <a:spLocks noChangeArrowheads="1"/>
          </p:cNvSpPr>
          <p:nvPr/>
        </p:nvSpPr>
        <p:spPr bwMode="auto">
          <a:xfrm>
            <a:off x="5486400" y="838200"/>
            <a:ext cx="2895600" cy="137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2800" b="1" dirty="0">
                <a:solidFill>
                  <a:schemeClr val="bg1"/>
                </a:solidFill>
                <a:latin typeface="Comic Sans MS" charset="0"/>
                <a:cs typeface="+mn-cs"/>
              </a:rPr>
              <a:t>I created in 6 days. Take my Word for it!</a:t>
            </a:r>
          </a:p>
        </p:txBody>
      </p:sp>
      <p:sp>
        <p:nvSpPr>
          <p:cNvPr id="3285000" name="Text Box 8"/>
          <p:cNvSpPr txBox="1">
            <a:spLocks noChangeArrowheads="1"/>
          </p:cNvSpPr>
          <p:nvPr/>
        </p:nvSpPr>
        <p:spPr bwMode="auto">
          <a:xfrm rot="-170238">
            <a:off x="6019800" y="4343400"/>
            <a:ext cx="9906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b="1">
                <a:solidFill>
                  <a:schemeClr val="bg1"/>
                </a:solidFill>
                <a:latin typeface="Goudy" charset="0"/>
                <a:cs typeface="+mn-cs"/>
              </a:rPr>
              <a:t>HOLY BIBLE</a:t>
            </a:r>
          </a:p>
        </p:txBody>
      </p:sp>
      <p:sp>
        <p:nvSpPr>
          <p:cNvPr id="3285001" name="Rectangle 9"/>
          <p:cNvSpPr>
            <a:spLocks noGrp="1" noChangeArrowheads="1"/>
          </p:cNvSpPr>
          <p:nvPr>
            <p:ph type="title" idx="4294967295"/>
          </p:nvPr>
        </p:nvSpPr>
        <p:spPr>
          <a:xfrm>
            <a:off x="457200" y="-723900"/>
            <a:ext cx="8229600" cy="1143000"/>
          </a:xfrm>
        </p:spPr>
        <p:txBody>
          <a:bodyPr/>
          <a:lstStyle/>
          <a:p>
            <a:pPr eaLnBrk="1" hangingPunct="1">
              <a:defRPr/>
            </a:pPr>
            <a:r>
              <a:rPr lang="en-US" sz="1800"/>
              <a:t>Scientist &amp; Bible—layered new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2"/>
          <p:cNvSpPr>
            <a:spLocks noGrp="1" noChangeArrowheads="1"/>
          </p:cNvSpPr>
          <p:nvPr>
            <p:ph type="title" idx="4294967295"/>
          </p:nvPr>
        </p:nvSpPr>
        <p:spPr>
          <a:xfrm>
            <a:off x="381000" y="-1146527"/>
            <a:ext cx="8229600" cy="1143000"/>
          </a:xfrm>
        </p:spPr>
        <p:txBody>
          <a:bodyPr/>
          <a:lstStyle/>
          <a:p>
            <a:pPr eaLnBrk="1" hangingPunct="1"/>
            <a:r>
              <a:rPr lang="en-US">
                <a:latin typeface="Arial" charset="0"/>
                <a:ea typeface="ＭＳ Ｐゴシック" charset="0"/>
              </a:rPr>
              <a:t>Black</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1" name="Picture 4" descr="Rainbow Promi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7346" name="Rectangle 2"/>
          <p:cNvSpPr>
            <a:spLocks noGrp="1" noChangeArrowheads="1"/>
          </p:cNvSpPr>
          <p:nvPr>
            <p:ph type="title"/>
          </p:nvPr>
        </p:nvSpPr>
        <p:spPr>
          <a:xfrm>
            <a:off x="228600" y="5638800"/>
            <a:ext cx="8839200" cy="1143000"/>
          </a:xfrm>
        </p:spPr>
        <p:txBody>
          <a:bodyPr/>
          <a:lstStyle/>
          <a:p>
            <a:pPr algn="l" eaLnBrk="1" hangingPunct="1">
              <a:defRPr/>
            </a:pPr>
            <a:r>
              <a:rPr lang="en-US" sz="6600" b="1">
                <a:solidFill>
                  <a:srgbClr val="FFFFFF"/>
                </a:solidFill>
              </a:rPr>
              <a:t>Rainbow Promise</a:t>
            </a:r>
          </a:p>
        </p:txBody>
      </p:sp>
    </p:spTree>
  </p:cSld>
  <p:clrMapOvr>
    <a:masterClrMapping/>
  </p:clrMapOvr>
  <p:transition>
    <p:fad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8" name="Rectangle 2"/>
          <p:cNvSpPr>
            <a:spLocks noGrp="1" noChangeArrowheads="1"/>
          </p:cNvSpPr>
          <p:nvPr>
            <p:ph type="title"/>
          </p:nvPr>
        </p:nvSpPr>
        <p:spPr/>
        <p:txBody>
          <a:bodyPr/>
          <a:lstStyle/>
          <a:p>
            <a:pPr eaLnBrk="1" hangingPunct="1">
              <a:defRPr/>
            </a:pPr>
            <a:r>
              <a:rPr lang="en-US"/>
              <a:t>Kids &amp; the Book of Life</a:t>
            </a:r>
          </a:p>
        </p:txBody>
      </p:sp>
      <p:pic>
        <p:nvPicPr>
          <p:cNvPr id="4" name="Picture 3" descr="A-Lamb's Book-No Dodo 0228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28800" y="0"/>
            <a:ext cx="5289550"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8"/>
          <p:cNvSpPr txBox="1">
            <a:spLocks noChangeArrowheads="1"/>
          </p:cNvSpPr>
          <p:nvPr/>
        </p:nvSpPr>
        <p:spPr bwMode="auto">
          <a:xfrm>
            <a:off x="4206250" y="4419600"/>
            <a:ext cx="16002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1200" b="1">
                <a:solidFill>
                  <a:srgbClr val="000066"/>
                </a:solidFill>
                <a:latin typeface="Arial Black"/>
                <a:cs typeface="Arial Black"/>
              </a:rPr>
              <a:t>IS YOUR NAME IN THE LAMB'S BOOK OF LIFE?</a:t>
            </a:r>
          </a:p>
        </p:txBody>
      </p:sp>
      <p:sp>
        <p:nvSpPr>
          <p:cNvPr id="6" name="Text Box 8"/>
          <p:cNvSpPr txBox="1">
            <a:spLocks noChangeArrowheads="1"/>
          </p:cNvSpPr>
          <p:nvPr/>
        </p:nvSpPr>
        <p:spPr bwMode="auto">
          <a:xfrm>
            <a:off x="2377450" y="1295400"/>
            <a:ext cx="1143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1200" b="1">
                <a:solidFill>
                  <a:srgbClr val="000066"/>
                </a:solidFill>
                <a:latin typeface="Arial Black"/>
                <a:cs typeface="Arial Black"/>
              </a:rPr>
              <a:t>I FOUND MY NAME!</a:t>
            </a:r>
          </a:p>
        </p:txBody>
      </p:sp>
      <p:sp>
        <p:nvSpPr>
          <p:cNvPr id="7" name="Text Box 8"/>
          <p:cNvSpPr txBox="1">
            <a:spLocks noChangeArrowheads="1"/>
          </p:cNvSpPr>
          <p:nvPr/>
        </p:nvSpPr>
        <p:spPr bwMode="auto">
          <a:xfrm>
            <a:off x="3901450" y="1219200"/>
            <a:ext cx="1219200"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1200" b="1">
                <a:solidFill>
                  <a:srgbClr val="000066"/>
                </a:solidFill>
                <a:latin typeface="Arial Black"/>
                <a:cs typeface="Arial Black"/>
              </a:rPr>
              <a:t>MY NAME IS IN THERE TOO!</a:t>
            </a:r>
          </a:p>
        </p:txBody>
      </p:sp>
      <p:sp>
        <p:nvSpPr>
          <p:cNvPr id="8" name="Text Box 8"/>
          <p:cNvSpPr txBox="1">
            <a:spLocks noChangeArrowheads="1"/>
          </p:cNvSpPr>
          <p:nvPr/>
        </p:nvSpPr>
        <p:spPr bwMode="auto">
          <a:xfrm>
            <a:off x="4968250" y="1524000"/>
            <a:ext cx="121920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1200" b="1">
                <a:solidFill>
                  <a:srgbClr val="000066"/>
                </a:solidFill>
                <a:latin typeface="Arial Black"/>
                <a:cs typeface="Arial Black"/>
              </a:rPr>
              <a:t>MINE TOO!</a:t>
            </a:r>
          </a:p>
        </p:txBody>
      </p:sp>
      <p:pic>
        <p:nvPicPr>
          <p:cNvPr id="551938" name="Picture 3" descr="192 A-Book of Life"/>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228600"/>
            <a:ext cx="5302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 name="Text Box 8"/>
          <p:cNvSpPr txBox="1">
            <a:spLocks noChangeArrowheads="1"/>
          </p:cNvSpPr>
          <p:nvPr/>
        </p:nvSpPr>
        <p:spPr bwMode="auto">
          <a:xfrm>
            <a:off x="5943600" y="2009001"/>
            <a:ext cx="1219200" cy="2769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1200" b="1">
                <a:solidFill>
                  <a:srgbClr val="000066"/>
                </a:solidFill>
                <a:latin typeface="Arial Black"/>
                <a:cs typeface="Arial Black"/>
              </a:rPr>
              <a:t>MINE TOO!</a:t>
            </a:r>
          </a:p>
        </p:txBody>
      </p:sp>
    </p:spTree>
  </p:cSld>
  <p:clrMapOvr>
    <a:masterClrMapping/>
  </p:clrMapOvr>
  <p:transition>
    <p:fade/>
  </p:transition>
</p:sld>
</file>

<file path=ppt/slides/slide12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pic>
        <p:nvPicPr>
          <p:cNvPr id="27"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r="1404"/>
          <a:stretch/>
        </p:blipFill>
        <p:spPr bwMode="auto">
          <a:xfrm>
            <a:off x="1143000" y="0"/>
            <a:ext cx="6761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0" y="0"/>
            <a:ext cx="9144000" cy="492443"/>
          </a:xfrm>
          <a:noFill/>
          <a:ln>
            <a:noFill/>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600" b="1" kern="1200" dirty="0">
                <a:solidFill>
                  <a:srgbClr val="000066"/>
                </a:solidFill>
                <a:latin typeface="Arial" charset="0"/>
                <a:ea typeface="ＭＳ Ｐゴシック" charset="0"/>
                <a:cs typeface="+mn-cs"/>
              </a:rPr>
              <a:t>Ages of People When They Died</a:t>
            </a:r>
          </a:p>
        </p:txBody>
      </p:sp>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3218439" name="Rectangle 7"/>
          <p:cNvSpPr>
            <a:spLocks noChangeArrowheads="1"/>
          </p:cNvSpPr>
          <p:nvPr/>
        </p:nvSpPr>
        <p:spPr bwMode="auto">
          <a:xfrm>
            <a:off x="1952625" y="2209800"/>
            <a:ext cx="457200" cy="152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3218440" name="Text Box 8"/>
          <p:cNvSpPr txBox="1">
            <a:spLocks noChangeArrowheads="1"/>
          </p:cNvSpPr>
          <p:nvPr/>
        </p:nvSpPr>
        <p:spPr bwMode="auto">
          <a:xfrm>
            <a:off x="0" y="381000"/>
            <a:ext cx="9144000"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1600" b="1">
                <a:solidFill>
                  <a:srgbClr val="000066"/>
                </a:solidFill>
                <a:cs typeface="+mn-cs"/>
              </a:rPr>
              <a:t>God Shortened the Length of Human Life</a:t>
            </a:r>
            <a:br>
              <a:rPr lang="en-US" sz="1600" b="1">
                <a:solidFill>
                  <a:srgbClr val="000066"/>
                </a:solidFill>
                <a:cs typeface="+mn-cs"/>
              </a:rPr>
            </a:br>
            <a:r>
              <a:rPr lang="en-US" sz="1600" b="1">
                <a:solidFill>
                  <a:srgbClr val="000066"/>
                </a:solidFill>
                <a:cs typeface="+mn-cs"/>
              </a:rPr>
              <a:t>to an Average of 70 Years</a:t>
            </a:r>
          </a:p>
        </p:txBody>
      </p:sp>
      <p:sp>
        <p:nvSpPr>
          <p:cNvPr id="9" name="Text Box 8"/>
          <p:cNvSpPr txBox="1">
            <a:spLocks noChangeArrowheads="1"/>
          </p:cNvSpPr>
          <p:nvPr/>
        </p:nvSpPr>
        <p:spPr bwMode="auto">
          <a:xfrm>
            <a:off x="2819400" y="1123890"/>
            <a:ext cx="1371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b="1">
                <a:solidFill>
                  <a:srgbClr val="000000"/>
                </a:solidFill>
                <a:cs typeface="+mn-cs"/>
              </a:rPr>
              <a:t>Adam</a:t>
            </a:r>
          </a:p>
        </p:txBody>
      </p:sp>
      <p:sp>
        <p:nvSpPr>
          <p:cNvPr id="10" name="Text Box 8"/>
          <p:cNvSpPr txBox="1">
            <a:spLocks noChangeArrowheads="1"/>
          </p:cNvSpPr>
          <p:nvPr/>
        </p:nvSpPr>
        <p:spPr bwMode="auto">
          <a:xfrm>
            <a:off x="2514600" y="1688068"/>
            <a:ext cx="1676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b="1">
                <a:solidFill>
                  <a:srgbClr val="000000"/>
                </a:solidFill>
                <a:cs typeface="+mn-cs"/>
              </a:rPr>
              <a:t>Methusaleh</a:t>
            </a:r>
          </a:p>
        </p:txBody>
      </p:sp>
      <p:sp>
        <p:nvSpPr>
          <p:cNvPr id="11" name="Text Box 8"/>
          <p:cNvSpPr txBox="1">
            <a:spLocks noChangeArrowheads="1"/>
          </p:cNvSpPr>
          <p:nvPr/>
        </p:nvSpPr>
        <p:spPr bwMode="auto">
          <a:xfrm>
            <a:off x="2819400" y="2514600"/>
            <a:ext cx="1371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b="1">
                <a:solidFill>
                  <a:srgbClr val="000000"/>
                </a:solidFill>
                <a:cs typeface="+mn-cs"/>
              </a:rPr>
              <a:t>Noah</a:t>
            </a:r>
          </a:p>
        </p:txBody>
      </p:sp>
      <p:sp>
        <p:nvSpPr>
          <p:cNvPr id="12" name="Text Box 8"/>
          <p:cNvSpPr txBox="1">
            <a:spLocks noChangeArrowheads="1"/>
          </p:cNvSpPr>
          <p:nvPr/>
        </p:nvSpPr>
        <p:spPr bwMode="auto">
          <a:xfrm>
            <a:off x="2514600" y="3135868"/>
            <a:ext cx="1676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b="1">
                <a:solidFill>
                  <a:srgbClr val="000000"/>
                </a:solidFill>
                <a:cs typeface="+mn-cs"/>
              </a:rPr>
              <a:t>Shem</a:t>
            </a:r>
          </a:p>
        </p:txBody>
      </p:sp>
      <p:sp>
        <p:nvSpPr>
          <p:cNvPr id="13" name="Text Box 8"/>
          <p:cNvSpPr txBox="1">
            <a:spLocks noChangeArrowheads="1"/>
          </p:cNvSpPr>
          <p:nvPr/>
        </p:nvSpPr>
        <p:spPr bwMode="auto">
          <a:xfrm>
            <a:off x="6781800" y="1066800"/>
            <a:ext cx="1371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b="1">
                <a:solidFill>
                  <a:srgbClr val="000000"/>
                </a:solidFill>
                <a:cs typeface="+mn-cs"/>
              </a:rPr>
              <a:t>930 Years</a:t>
            </a:r>
          </a:p>
        </p:txBody>
      </p:sp>
      <p:sp>
        <p:nvSpPr>
          <p:cNvPr id="14" name="Text Box 8"/>
          <p:cNvSpPr txBox="1">
            <a:spLocks noChangeArrowheads="1"/>
          </p:cNvSpPr>
          <p:nvPr/>
        </p:nvSpPr>
        <p:spPr bwMode="auto">
          <a:xfrm>
            <a:off x="6858000" y="1688068"/>
            <a:ext cx="1676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b="1">
                <a:solidFill>
                  <a:srgbClr val="000000"/>
                </a:solidFill>
                <a:cs typeface="+mn-cs"/>
              </a:rPr>
              <a:t>969 Years</a:t>
            </a:r>
          </a:p>
        </p:txBody>
      </p:sp>
      <p:sp>
        <p:nvSpPr>
          <p:cNvPr id="15" name="Text Box 8"/>
          <p:cNvSpPr txBox="1">
            <a:spLocks noChangeArrowheads="1"/>
          </p:cNvSpPr>
          <p:nvPr/>
        </p:nvSpPr>
        <p:spPr bwMode="auto">
          <a:xfrm>
            <a:off x="6858000" y="2526268"/>
            <a:ext cx="1371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b="1">
                <a:solidFill>
                  <a:srgbClr val="000000"/>
                </a:solidFill>
                <a:cs typeface="+mn-cs"/>
              </a:rPr>
              <a:t>950 Years</a:t>
            </a:r>
          </a:p>
        </p:txBody>
      </p:sp>
      <p:sp>
        <p:nvSpPr>
          <p:cNvPr id="16" name="Text Box 8"/>
          <p:cNvSpPr txBox="1">
            <a:spLocks noChangeArrowheads="1"/>
          </p:cNvSpPr>
          <p:nvPr/>
        </p:nvSpPr>
        <p:spPr bwMode="auto">
          <a:xfrm>
            <a:off x="5791200" y="3135868"/>
            <a:ext cx="1676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b="1">
                <a:solidFill>
                  <a:srgbClr val="000000"/>
                </a:solidFill>
                <a:cs typeface="+mn-cs"/>
              </a:rPr>
              <a:t>600 Years</a:t>
            </a:r>
          </a:p>
        </p:txBody>
      </p:sp>
      <p:sp>
        <p:nvSpPr>
          <p:cNvPr id="17" name="Text Box 8"/>
          <p:cNvSpPr txBox="1">
            <a:spLocks noChangeArrowheads="1"/>
          </p:cNvSpPr>
          <p:nvPr/>
        </p:nvSpPr>
        <p:spPr bwMode="auto">
          <a:xfrm>
            <a:off x="2819400" y="4114800"/>
            <a:ext cx="1371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b="1">
                <a:solidFill>
                  <a:srgbClr val="000000"/>
                </a:solidFill>
                <a:cs typeface="+mn-cs"/>
              </a:rPr>
              <a:t>Abraham</a:t>
            </a:r>
          </a:p>
        </p:txBody>
      </p:sp>
      <p:sp>
        <p:nvSpPr>
          <p:cNvPr id="18" name="Text Box 8"/>
          <p:cNvSpPr txBox="1">
            <a:spLocks noChangeArrowheads="1"/>
          </p:cNvSpPr>
          <p:nvPr/>
        </p:nvSpPr>
        <p:spPr bwMode="auto">
          <a:xfrm>
            <a:off x="2514600" y="4648200"/>
            <a:ext cx="1676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b="1">
                <a:solidFill>
                  <a:srgbClr val="000000"/>
                </a:solidFill>
                <a:cs typeface="+mn-cs"/>
              </a:rPr>
              <a:t>Moses</a:t>
            </a:r>
          </a:p>
        </p:txBody>
      </p:sp>
      <p:sp>
        <p:nvSpPr>
          <p:cNvPr id="19" name="Text Box 8"/>
          <p:cNvSpPr txBox="1">
            <a:spLocks noChangeArrowheads="1"/>
          </p:cNvSpPr>
          <p:nvPr/>
        </p:nvSpPr>
        <p:spPr bwMode="auto">
          <a:xfrm>
            <a:off x="4724400" y="4126468"/>
            <a:ext cx="13716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b="1">
                <a:solidFill>
                  <a:srgbClr val="000000"/>
                </a:solidFill>
                <a:cs typeface="+mn-cs"/>
              </a:rPr>
              <a:t>175 Years</a:t>
            </a:r>
          </a:p>
        </p:txBody>
      </p:sp>
      <p:sp>
        <p:nvSpPr>
          <p:cNvPr id="20" name="Text Box 8"/>
          <p:cNvSpPr txBox="1">
            <a:spLocks noChangeArrowheads="1"/>
          </p:cNvSpPr>
          <p:nvPr/>
        </p:nvSpPr>
        <p:spPr bwMode="auto">
          <a:xfrm>
            <a:off x="4495800" y="4659868"/>
            <a:ext cx="1676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b="1">
                <a:solidFill>
                  <a:srgbClr val="000000"/>
                </a:solidFill>
                <a:cs typeface="+mn-cs"/>
              </a:rPr>
              <a:t>120 Years</a:t>
            </a:r>
          </a:p>
        </p:txBody>
      </p:sp>
      <p:sp>
        <p:nvSpPr>
          <p:cNvPr id="21" name="Text Box 8"/>
          <p:cNvSpPr txBox="1">
            <a:spLocks noChangeArrowheads="1"/>
          </p:cNvSpPr>
          <p:nvPr/>
        </p:nvSpPr>
        <p:spPr bwMode="auto">
          <a:xfrm>
            <a:off x="2514600" y="5345668"/>
            <a:ext cx="1676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b="1">
                <a:solidFill>
                  <a:srgbClr val="000000"/>
                </a:solidFill>
                <a:cs typeface="+mn-cs"/>
              </a:rPr>
              <a:t>David</a:t>
            </a:r>
          </a:p>
        </p:txBody>
      </p:sp>
      <p:sp>
        <p:nvSpPr>
          <p:cNvPr id="22" name="Text Box 8"/>
          <p:cNvSpPr txBox="1">
            <a:spLocks noChangeArrowheads="1"/>
          </p:cNvSpPr>
          <p:nvPr/>
        </p:nvSpPr>
        <p:spPr bwMode="auto">
          <a:xfrm>
            <a:off x="4495800" y="5334000"/>
            <a:ext cx="1676400"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b="1">
                <a:solidFill>
                  <a:srgbClr val="000000"/>
                </a:solidFill>
                <a:cs typeface="+mn-cs"/>
              </a:rPr>
              <a:t>70 Years</a:t>
            </a:r>
          </a:p>
        </p:txBody>
      </p:sp>
      <p:sp>
        <p:nvSpPr>
          <p:cNvPr id="23" name="Text Box 8"/>
          <p:cNvSpPr txBox="1">
            <a:spLocks noChangeArrowheads="1"/>
          </p:cNvSpPr>
          <p:nvPr/>
        </p:nvSpPr>
        <p:spPr bwMode="auto">
          <a:xfrm>
            <a:off x="5105400" y="2054423"/>
            <a:ext cx="4038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en-US" sz="1400" b="1">
                <a:solidFill>
                  <a:srgbClr val="000000"/>
                </a:solidFill>
                <a:cs typeface="+mn-cs"/>
              </a:rPr>
              <a:t>Lived &amp; Died Before the Flood</a:t>
            </a:r>
          </a:p>
        </p:txBody>
      </p:sp>
      <p:sp>
        <p:nvSpPr>
          <p:cNvPr id="24" name="Text Box 8"/>
          <p:cNvSpPr txBox="1">
            <a:spLocks noChangeArrowheads="1"/>
          </p:cNvSpPr>
          <p:nvPr/>
        </p:nvSpPr>
        <p:spPr bwMode="auto">
          <a:xfrm>
            <a:off x="4876800" y="3429000"/>
            <a:ext cx="40386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sz="1400" b="1" i="1">
                <a:solidFill>
                  <a:srgbClr val="000000"/>
                </a:solidFill>
                <a:cs typeface="+mn-cs"/>
              </a:rPr>
              <a:t>Lived &amp; Died Before the Flood</a:t>
            </a:r>
          </a:p>
        </p:txBody>
      </p:sp>
      <p:sp>
        <p:nvSpPr>
          <p:cNvPr id="25" name="Text Box 8"/>
          <p:cNvSpPr txBox="1">
            <a:spLocks noChangeArrowheads="1"/>
          </p:cNvSpPr>
          <p:nvPr/>
        </p:nvSpPr>
        <p:spPr bwMode="auto">
          <a:xfrm>
            <a:off x="4953000" y="5486400"/>
            <a:ext cx="3962400"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r">
              <a:spcBef>
                <a:spcPct val="50000"/>
              </a:spcBef>
              <a:defRPr/>
            </a:pPr>
            <a:r>
              <a:rPr lang="en-US" sz="1400" b="1" i="1">
                <a:solidFill>
                  <a:srgbClr val="000000"/>
                </a:solidFill>
                <a:cs typeface="+mn-cs"/>
              </a:rPr>
              <a:t>Lived &amp; Died After the Flood</a:t>
            </a:r>
          </a:p>
        </p:txBody>
      </p:sp>
      <p:pic>
        <p:nvPicPr>
          <p:cNvPr id="556034"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372600" y="1145"/>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Text Box 8"/>
          <p:cNvSpPr txBox="1">
            <a:spLocks noChangeArrowheads="1"/>
          </p:cNvSpPr>
          <p:nvPr/>
        </p:nvSpPr>
        <p:spPr bwMode="auto">
          <a:xfrm>
            <a:off x="-573" y="6119336"/>
            <a:ext cx="9144000"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1400" b="1">
                <a:solidFill>
                  <a:srgbClr val="000000"/>
                </a:solidFill>
                <a:cs typeface="+mn-cs"/>
              </a:rPr>
              <a:t>"Before the Flood, when the world was much different than today, people sometimes lived almost one thousand years! But after the Flood, people's lives were much shorter.  Today, few people live to be even 100 years old" (John Morris, </a:t>
            </a:r>
            <a:r>
              <a:rPr lang="en-US" sz="1400" b="1" i="1">
                <a:solidFill>
                  <a:srgbClr val="000000"/>
                </a:solidFill>
                <a:cs typeface="+mn-cs"/>
              </a:rPr>
              <a:t>Noah's Ark &amp; the Ararat Adventure</a:t>
            </a:r>
            <a:r>
              <a:rPr lang="en-US" sz="1400" b="1">
                <a:solidFill>
                  <a:srgbClr val="000000"/>
                </a:solidFill>
                <a:cs typeface="+mn-cs"/>
              </a:rPr>
              <a:t>, page 10).</a:t>
            </a:r>
          </a:p>
        </p:txBody>
      </p:sp>
      <p:sp>
        <p:nvSpPr>
          <p:cNvPr id="28" name="Rectangle 5" descr="Water droplets"/>
          <p:cNvSpPr>
            <a:spLocks noChangeArrowheads="1"/>
          </p:cNvSpPr>
          <p:nvPr/>
        </p:nvSpPr>
        <p:spPr bwMode="auto">
          <a:xfrm>
            <a:off x="-304800" y="3732978"/>
            <a:ext cx="9601200" cy="200941"/>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eaLnBrk="0" hangingPunct="0"/>
            <a:endParaRPr lang="zh-CN" altLang="en-US" sz="2400">
              <a:solidFill>
                <a:srgbClr val="0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xit" presetSubtype="4" fill="hold" grpId="0" nodeType="withEffect">
                                  <p:stCondLst>
                                    <p:cond delay="0"/>
                                  </p:stCondLst>
                                  <p:childTnLst>
                                    <p:animEffect transition="out" filter="wipe(down)">
                                      <p:cBhvr>
                                        <p:cTn id="6" dur="500"/>
                                        <p:tgtEl>
                                          <p:spTgt spid="3218439"/>
                                        </p:tgtEl>
                                      </p:cBhvr>
                                    </p:animEffect>
                                    <p:set>
                                      <p:cBhvr>
                                        <p:cTn id="7" dur="1" fill="hold">
                                          <p:stCondLst>
                                            <p:cond delay="499"/>
                                          </p:stCondLst>
                                        </p:cTn>
                                        <p:tgtEl>
                                          <p:spTgt spid="3218439"/>
                                        </p:tgtEl>
                                        <p:attrNameLst>
                                          <p:attrName>style.visibility</p:attrName>
                                        </p:attrNameLst>
                                      </p:cBhvr>
                                      <p:to>
                                        <p:strVal val="hidden"/>
                                      </p:to>
                                    </p:set>
                                  </p:childTnLst>
                                </p:cTn>
                              </p:par>
                              <p:par>
                                <p:cTn id="8" presetID="5" presetClass="entr" presetSubtype="10" fill="hold" grpId="0" nodeType="withEffect">
                                  <p:stCondLst>
                                    <p:cond delay="0"/>
                                  </p:stCondLst>
                                  <p:childTnLst>
                                    <p:set>
                                      <p:cBhvr>
                                        <p:cTn id="9" dur="1" fill="hold">
                                          <p:stCondLst>
                                            <p:cond delay="0"/>
                                          </p:stCondLst>
                                        </p:cTn>
                                        <p:tgtEl>
                                          <p:spTgt spid="3218440"/>
                                        </p:tgtEl>
                                        <p:attrNameLst>
                                          <p:attrName>style.visibility</p:attrName>
                                        </p:attrNameLst>
                                      </p:cBhvr>
                                      <p:to>
                                        <p:strVal val="visible"/>
                                      </p:to>
                                    </p:set>
                                    <p:animEffect transition="in" filter="checkerboard(across)">
                                      <p:cBhvr>
                                        <p:cTn id="10" dur="500"/>
                                        <p:tgtEl>
                                          <p:spTgt spid="321844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8439" grpId="0" animBg="1"/>
      <p:bldP spid="3218440" grpId="0"/>
      <p:bldP spid="2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6626" name="Rectangle 2"/>
          <p:cNvSpPr>
            <a:spLocks noGrp="1" noChangeArrowheads="1"/>
          </p:cNvSpPr>
          <p:nvPr>
            <p:ph type="title"/>
          </p:nvPr>
        </p:nvSpPr>
        <p:spPr/>
        <p:txBody>
          <a:bodyPr/>
          <a:lstStyle/>
          <a:p>
            <a:pPr eaLnBrk="1" hangingPunct="1">
              <a:defRPr/>
            </a:pPr>
            <a:r>
              <a:rPr lang="en-US"/>
              <a:t>Creatures buried with feet Up</a:t>
            </a:r>
          </a:p>
        </p:txBody>
      </p:sp>
      <p:pic>
        <p:nvPicPr>
          <p:cNvPr id="562178" name="Picture 3" descr="125 A-Feet up"/>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9288" y="0"/>
            <a:ext cx="5302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26629" name="AutoShape 5"/>
          <p:cNvSpPr>
            <a:spLocks noChangeArrowheads="1"/>
          </p:cNvSpPr>
          <p:nvPr/>
        </p:nvSpPr>
        <p:spPr bwMode="auto">
          <a:xfrm>
            <a:off x="5205413" y="4471988"/>
            <a:ext cx="2028825" cy="1143000"/>
          </a:xfrm>
          <a:prstGeom prst="wedgeRoundRectCallout">
            <a:avLst>
              <a:gd name="adj1" fmla="val 6023"/>
              <a:gd name="adj2" fmla="val 83472"/>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defRPr/>
            </a:pPr>
            <a:endParaRPr lang="en-US">
              <a:cs typeface="+mn-cs"/>
            </a:endParaRPr>
          </a:p>
        </p:txBody>
      </p:sp>
      <p:sp>
        <p:nvSpPr>
          <p:cNvPr id="5" name="Text Box 8"/>
          <p:cNvSpPr txBox="1">
            <a:spLocks noChangeArrowheads="1"/>
          </p:cNvSpPr>
          <p:nvPr/>
        </p:nvSpPr>
        <p:spPr bwMode="auto">
          <a:xfrm>
            <a:off x="5257800" y="4572000"/>
            <a:ext cx="1905000"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defRPr/>
            </a:pPr>
            <a:r>
              <a:rPr lang="en-US" sz="1400" b="1">
                <a:solidFill>
                  <a:srgbClr val="000066"/>
                </a:solidFill>
                <a:latin typeface="Arial Black"/>
                <a:cs typeface="Arial Black"/>
              </a:rPr>
              <a:t>DON'T WORRY ABOUT ME, BOYS AND GIRLS! I AM ON THE ARK!</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0018" name="Rectangle 2"/>
          <p:cNvSpPr>
            <a:spLocks noGrp="1" noChangeArrowheads="1"/>
          </p:cNvSpPr>
          <p:nvPr>
            <p:ph type="title" idx="4294967295"/>
          </p:nvPr>
        </p:nvSpPr>
        <p:spPr>
          <a:xfrm>
            <a:off x="1066800" y="274638"/>
            <a:ext cx="7620000" cy="1143000"/>
          </a:xfrm>
        </p:spPr>
        <p:txBody>
          <a:bodyPr/>
          <a:lstStyle/>
          <a:p>
            <a:pPr eaLnBrk="1" hangingPunct="1">
              <a:defRPr/>
            </a:pPr>
            <a:r>
              <a:rPr lang="en-US" sz="4800"/>
              <a:t>Template Suite 1-Content 01360</a:t>
            </a:r>
          </a:p>
        </p:txBody>
      </p:sp>
      <p:pic>
        <p:nvPicPr>
          <p:cNvPr id="303001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30020" name="Text Box 5"/>
          <p:cNvSpPr txBox="1">
            <a:spLocks noChangeArrowheads="1"/>
          </p:cNvSpPr>
          <p:nvPr/>
        </p:nvSpPr>
        <p:spPr bwMode="auto">
          <a:xfrm>
            <a:off x="1066800" y="1612900"/>
            <a:ext cx="7391400" cy="3111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6600" b="1">
                <a:solidFill>
                  <a:srgbClr val="FFFF00"/>
                </a:solidFill>
                <a:cs typeface="Arial" charset="0"/>
              </a:rPr>
              <a:t>Why should we trust God more than scientists?</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026" name="Rectangle 2"/>
          <p:cNvSpPr>
            <a:spLocks noGrp="1" noChangeArrowheads="1"/>
          </p:cNvSpPr>
          <p:nvPr>
            <p:ph type="title"/>
          </p:nvPr>
        </p:nvSpPr>
        <p:spPr/>
        <p:txBody>
          <a:bodyPr/>
          <a:lstStyle/>
          <a:p>
            <a:pPr marL="25400" eaLnBrk="1" hangingPunct="1">
              <a:lnSpc>
                <a:spcPts val="4800"/>
              </a:lnSpc>
              <a:spcAft>
                <a:spcPts val="13"/>
              </a:spcAft>
              <a:defRPr/>
            </a:pPr>
            <a:r>
              <a:rPr lang="en-US" sz="4000"/>
              <a:t>Days of Creation in Genesis One 00825—layered—NAS</a:t>
            </a:r>
          </a:p>
        </p:txBody>
      </p:sp>
      <p:pic>
        <p:nvPicPr>
          <p:cNvPr id="319490" name="Picture 3"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2" name="Picture 5" descr="Day 1 022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030" name="Picture 6" descr="Day 2 02231"/>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3257550" y="2338388"/>
            <a:ext cx="2609850" cy="19573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19494" name="Picture 7" descr="Day 3 022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5" name="Picture 8"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6" name="Picture 9"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7" name="Picture 10" descr="Day 6 0223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57200" y="4037111"/>
            <a:ext cx="2556366"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EARTH, SPACE, TIME &amp; LIGHT</a:t>
            </a:r>
          </a:p>
        </p:txBody>
      </p:sp>
      <p:sp>
        <p:nvSpPr>
          <p:cNvPr id="13" name="TextBox 12"/>
          <p:cNvSpPr txBox="1"/>
          <p:nvPr/>
        </p:nvSpPr>
        <p:spPr>
          <a:xfrm>
            <a:off x="457200" y="6169223"/>
            <a:ext cx="2590800"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SUN, MOON &amp; STARS</a:t>
            </a:r>
          </a:p>
        </p:txBody>
      </p:sp>
      <p:sp>
        <p:nvSpPr>
          <p:cNvPr id="14" name="TextBox 13"/>
          <p:cNvSpPr txBox="1"/>
          <p:nvPr/>
        </p:nvSpPr>
        <p:spPr>
          <a:xfrm>
            <a:off x="3276600" y="4037111"/>
            <a:ext cx="2556366"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EXPANSE</a:t>
            </a:r>
          </a:p>
        </p:txBody>
      </p:sp>
      <p:sp>
        <p:nvSpPr>
          <p:cNvPr id="15" name="TextBox 14"/>
          <p:cNvSpPr txBox="1"/>
          <p:nvPr/>
        </p:nvSpPr>
        <p:spPr>
          <a:xfrm>
            <a:off x="3276600" y="6166246"/>
            <a:ext cx="2590800"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FLYING &amp; SEA CREATURES</a:t>
            </a:r>
          </a:p>
        </p:txBody>
      </p:sp>
      <p:sp>
        <p:nvSpPr>
          <p:cNvPr id="16" name="TextBox 15"/>
          <p:cNvSpPr txBox="1"/>
          <p:nvPr/>
        </p:nvSpPr>
        <p:spPr>
          <a:xfrm>
            <a:off x="6096000" y="4037111"/>
            <a:ext cx="2556366"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DRY LAND &amp; PLANTS</a:t>
            </a:r>
          </a:p>
        </p:txBody>
      </p:sp>
      <p:sp>
        <p:nvSpPr>
          <p:cNvPr id="17" name="TextBox 16"/>
          <p:cNvSpPr txBox="1"/>
          <p:nvPr/>
        </p:nvSpPr>
        <p:spPr>
          <a:xfrm>
            <a:off x="6096000" y="6169223"/>
            <a:ext cx="2590800"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LAND ANIMALS &amp; MAN</a:t>
            </a:r>
          </a:p>
        </p:txBody>
      </p:sp>
      <p:sp>
        <p:nvSpPr>
          <p:cNvPr id="18" name="TextBox 17"/>
          <p:cNvSpPr txBox="1"/>
          <p:nvPr/>
        </p:nvSpPr>
        <p:spPr>
          <a:xfrm>
            <a:off x="6172200" y="2362200"/>
            <a:ext cx="2514600"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19" name="TextBox 18"/>
          <p:cNvSpPr txBox="1"/>
          <p:nvPr/>
        </p:nvSpPr>
        <p:spPr>
          <a:xfrm>
            <a:off x="6172200" y="4419600"/>
            <a:ext cx="2548471"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0" name="TextBox 19"/>
          <p:cNvSpPr txBox="1"/>
          <p:nvPr/>
        </p:nvSpPr>
        <p:spPr>
          <a:xfrm>
            <a:off x="3314700" y="2362200"/>
            <a:ext cx="2514600"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1" name="TextBox 20"/>
          <p:cNvSpPr txBox="1"/>
          <p:nvPr/>
        </p:nvSpPr>
        <p:spPr>
          <a:xfrm>
            <a:off x="3314700" y="4419600"/>
            <a:ext cx="2548471"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2" name="TextBox 21"/>
          <p:cNvSpPr txBox="1"/>
          <p:nvPr/>
        </p:nvSpPr>
        <p:spPr>
          <a:xfrm>
            <a:off x="457200" y="2362200"/>
            <a:ext cx="2514600" cy="461665"/>
          </a:xfrm>
          <a:prstGeom prst="rect">
            <a:avLst/>
          </a:prstGeom>
          <a:noFill/>
        </p:spPr>
        <p:txBody>
          <a:bodyPr wrap="square" rtlCol="0">
            <a:spAutoFit/>
          </a:bodyPr>
          <a:lstStyle/>
          <a:p>
            <a:r>
              <a:rPr lang="en-US" sz="2400" b="1" spc="-100">
                <a:effectLst>
                  <a:outerShdw blurRad="50800" dist="50800" dir="2700000" algn="tl" rotWithShape="0">
                    <a:schemeClr val="bg1">
                      <a:alpha val="77000"/>
                    </a:schemeClr>
                  </a:outerShdw>
                </a:effectLst>
                <a:latin typeface="Arial Black"/>
                <a:cs typeface="Arial Black"/>
              </a:rPr>
              <a:t>DAY</a:t>
            </a:r>
          </a:p>
        </p:txBody>
      </p:sp>
      <p:sp>
        <p:nvSpPr>
          <p:cNvPr id="23" name="TextBox 22"/>
          <p:cNvSpPr txBox="1"/>
          <p:nvPr/>
        </p:nvSpPr>
        <p:spPr>
          <a:xfrm>
            <a:off x="457200" y="4419600"/>
            <a:ext cx="2548471"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4" name="TextBox 23"/>
          <p:cNvSpPr txBox="1"/>
          <p:nvPr/>
        </p:nvSpPr>
        <p:spPr>
          <a:xfrm>
            <a:off x="0" y="76200"/>
            <a:ext cx="9144000" cy="2123658"/>
          </a:xfrm>
          <a:prstGeom prst="rect">
            <a:avLst/>
          </a:prstGeom>
          <a:noFill/>
        </p:spPr>
        <p:txBody>
          <a:bodyPr wrap="square" rtlCol="0">
            <a:spAutoFit/>
          </a:bodyPr>
          <a:lstStyle/>
          <a:p>
            <a:pPr algn="ctr"/>
            <a:r>
              <a:rPr lang="en-US" sz="6600" b="1" spc="-100">
                <a:solidFill>
                  <a:srgbClr val="F1B900"/>
                </a:solidFill>
                <a:effectLst>
                  <a:outerShdw blurRad="50800" dist="50800" dir="2700000" algn="tl" rotWithShape="0">
                    <a:schemeClr val="tx1">
                      <a:alpha val="77000"/>
                    </a:schemeClr>
                  </a:outerShdw>
                </a:effectLst>
                <a:latin typeface="Arial Black"/>
                <a:cs typeface="Arial Black"/>
              </a:rPr>
              <a:t>DAYS OF CREATION IN GENESIS 1</a:t>
            </a:r>
          </a:p>
        </p:txBody>
      </p:sp>
    </p:spTree>
    <p:extLst>
      <p:ext uri="{BB962C8B-B14F-4D97-AF65-F5344CB8AC3E}">
        <p14:creationId xmlns:p14="http://schemas.microsoft.com/office/powerpoint/2010/main" val="3817207846"/>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2"/>
          <p:cNvSpPr>
            <a:spLocks noGrp="1" noChangeArrowheads="1"/>
          </p:cNvSpPr>
          <p:nvPr>
            <p:ph type="title" idx="4294967295"/>
          </p:nvPr>
        </p:nvSpPr>
        <p:spPr>
          <a:xfrm>
            <a:off x="381000" y="-1146527"/>
            <a:ext cx="8229600" cy="1143000"/>
          </a:xfrm>
        </p:spPr>
        <p:txBody>
          <a:bodyPr/>
          <a:lstStyle/>
          <a:p>
            <a:pPr eaLnBrk="1" hangingPunct="1"/>
            <a:r>
              <a:rPr lang="en-US">
                <a:latin typeface="Arial" charset="0"/>
                <a:ea typeface="ＭＳ Ｐゴシック" charset="0"/>
              </a:rPr>
              <a:t>Black</a:t>
            </a:r>
          </a:p>
        </p:txBody>
      </p:sp>
    </p:spTree>
    <p:extLst>
      <p:ext uri="{BB962C8B-B14F-4D97-AF65-F5344CB8AC3E}">
        <p14:creationId xmlns:p14="http://schemas.microsoft.com/office/powerpoint/2010/main" val="943111948"/>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820788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2066" name="Rectangle 2"/>
          <p:cNvSpPr>
            <a:spLocks noGrp="1" noChangeArrowheads="1"/>
          </p:cNvSpPr>
          <p:nvPr>
            <p:ph type="title" idx="4294967295"/>
          </p:nvPr>
        </p:nvSpPr>
        <p:spPr>
          <a:xfrm>
            <a:off x="1066800" y="274638"/>
            <a:ext cx="7620000" cy="1143000"/>
          </a:xfrm>
        </p:spPr>
        <p:txBody>
          <a:bodyPr/>
          <a:lstStyle/>
          <a:p>
            <a:pPr eaLnBrk="1" hangingPunct="1">
              <a:defRPr/>
            </a:pPr>
            <a:r>
              <a:rPr lang="en-US" sz="4800"/>
              <a:t>Template Suite 1-Content 01360</a:t>
            </a:r>
          </a:p>
        </p:txBody>
      </p:sp>
      <p:pic>
        <p:nvPicPr>
          <p:cNvPr id="3032067"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32068" name="Text Box 5"/>
          <p:cNvSpPr txBox="1">
            <a:spLocks noChangeArrowheads="1"/>
          </p:cNvSpPr>
          <p:nvPr/>
        </p:nvSpPr>
        <p:spPr bwMode="auto">
          <a:xfrm>
            <a:off x="1066800" y="457200"/>
            <a:ext cx="7391400" cy="1098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6600" b="1">
                <a:solidFill>
                  <a:srgbClr val="FFFF00"/>
                </a:solidFill>
                <a:cs typeface="Arial" charset="0"/>
              </a:rPr>
              <a:t>God</a:t>
            </a:r>
          </a:p>
        </p:txBody>
      </p:sp>
      <p:sp>
        <p:nvSpPr>
          <p:cNvPr id="2155526" name="Text Box 6"/>
          <p:cNvSpPr txBox="1">
            <a:spLocks noChangeArrowheads="1"/>
          </p:cNvSpPr>
          <p:nvPr/>
        </p:nvSpPr>
        <p:spPr bwMode="auto">
          <a:xfrm>
            <a:off x="1447800" y="1600200"/>
            <a:ext cx="7315200" cy="3714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40000"/>
              </a:spcBef>
              <a:defRPr/>
            </a:pPr>
            <a:r>
              <a:rPr lang="en-US" sz="3600" b="1">
                <a:solidFill>
                  <a:schemeClr val="bg1"/>
                </a:solidFill>
                <a:cs typeface="Arial" charset="0"/>
              </a:rPr>
              <a:t>--was there at the beginning</a:t>
            </a:r>
          </a:p>
          <a:p>
            <a:pPr>
              <a:spcBef>
                <a:spcPct val="40000"/>
              </a:spcBef>
              <a:defRPr/>
            </a:pPr>
            <a:r>
              <a:rPr lang="en-US" sz="3600" b="1">
                <a:solidFill>
                  <a:schemeClr val="bg1"/>
                </a:solidFill>
                <a:cs typeface="Arial" charset="0"/>
              </a:rPr>
              <a:t>--knows everything</a:t>
            </a:r>
          </a:p>
          <a:p>
            <a:pPr>
              <a:spcBef>
                <a:spcPct val="40000"/>
              </a:spcBef>
              <a:defRPr/>
            </a:pPr>
            <a:r>
              <a:rPr lang="en-US" sz="3600" b="1">
                <a:solidFill>
                  <a:schemeClr val="bg1"/>
                </a:solidFill>
                <a:cs typeface="Arial" charset="0"/>
              </a:rPr>
              <a:t>--always tells the truth</a:t>
            </a:r>
          </a:p>
          <a:p>
            <a:pPr>
              <a:spcBef>
                <a:spcPct val="40000"/>
              </a:spcBef>
              <a:defRPr/>
            </a:pPr>
            <a:r>
              <a:rPr lang="en-US" sz="3600" b="1">
                <a:solidFill>
                  <a:schemeClr val="bg1"/>
                </a:solidFill>
                <a:cs typeface="Arial" charset="0"/>
              </a:rPr>
              <a:t>--never makes mistakes</a:t>
            </a:r>
          </a:p>
          <a:p>
            <a:pPr>
              <a:spcBef>
                <a:spcPct val="40000"/>
              </a:spcBef>
              <a:defRPr/>
            </a:pPr>
            <a:r>
              <a:rPr lang="en-US" sz="3600" b="1">
                <a:solidFill>
                  <a:schemeClr val="bg1"/>
                </a:solidFill>
                <a:cs typeface="Arial" charset="0"/>
              </a:rPr>
              <a:t>--loves us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5526">
                                            <p:txEl>
                                              <p:pRg st="0" end="0"/>
                                            </p:txEl>
                                          </p:spTgt>
                                        </p:tgtEl>
                                        <p:attrNameLst>
                                          <p:attrName>style.visibility</p:attrName>
                                        </p:attrNameLst>
                                      </p:cBhvr>
                                      <p:to>
                                        <p:strVal val="visible"/>
                                      </p:to>
                                    </p:set>
                                    <p:animEffect transition="in" filter="wipe(left)">
                                      <p:cBhvr>
                                        <p:cTn id="7" dur="500"/>
                                        <p:tgtEl>
                                          <p:spTgt spid="215552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5526">
                                            <p:txEl>
                                              <p:pRg st="1" end="1"/>
                                            </p:txEl>
                                          </p:spTgt>
                                        </p:tgtEl>
                                        <p:attrNameLst>
                                          <p:attrName>style.visibility</p:attrName>
                                        </p:attrNameLst>
                                      </p:cBhvr>
                                      <p:to>
                                        <p:strVal val="visible"/>
                                      </p:to>
                                    </p:set>
                                    <p:animEffect transition="in" filter="wipe(left)">
                                      <p:cBhvr>
                                        <p:cTn id="12" dur="500"/>
                                        <p:tgtEl>
                                          <p:spTgt spid="215552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5526">
                                            <p:txEl>
                                              <p:pRg st="2" end="2"/>
                                            </p:txEl>
                                          </p:spTgt>
                                        </p:tgtEl>
                                        <p:attrNameLst>
                                          <p:attrName>style.visibility</p:attrName>
                                        </p:attrNameLst>
                                      </p:cBhvr>
                                      <p:to>
                                        <p:strVal val="visible"/>
                                      </p:to>
                                    </p:set>
                                    <p:animEffect transition="in" filter="wipe(left)">
                                      <p:cBhvr>
                                        <p:cTn id="17" dur="500"/>
                                        <p:tgtEl>
                                          <p:spTgt spid="215552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5526">
                                            <p:txEl>
                                              <p:pRg st="3" end="3"/>
                                            </p:txEl>
                                          </p:spTgt>
                                        </p:tgtEl>
                                        <p:attrNameLst>
                                          <p:attrName>style.visibility</p:attrName>
                                        </p:attrNameLst>
                                      </p:cBhvr>
                                      <p:to>
                                        <p:strVal val="visible"/>
                                      </p:to>
                                    </p:set>
                                    <p:animEffect transition="in" filter="wipe(left)">
                                      <p:cBhvr>
                                        <p:cTn id="22" dur="500"/>
                                        <p:tgtEl>
                                          <p:spTgt spid="215552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5526">
                                            <p:txEl>
                                              <p:pRg st="4" end="4"/>
                                            </p:txEl>
                                          </p:spTgt>
                                        </p:tgtEl>
                                        <p:attrNameLst>
                                          <p:attrName>style.visibility</p:attrName>
                                        </p:attrNameLst>
                                      </p:cBhvr>
                                      <p:to>
                                        <p:strVal val="visible"/>
                                      </p:to>
                                    </p:set>
                                    <p:animEffect transition="in" filter="wipe(left)">
                                      <p:cBhvr>
                                        <p:cTn id="27" dur="500"/>
                                        <p:tgtEl>
                                          <p:spTgt spid="215552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4114" name="Rectangle 2"/>
          <p:cNvSpPr>
            <a:spLocks noGrp="1" noChangeArrowheads="1"/>
          </p:cNvSpPr>
          <p:nvPr>
            <p:ph type="title" idx="4294967295"/>
          </p:nvPr>
        </p:nvSpPr>
        <p:spPr>
          <a:xfrm>
            <a:off x="1066800" y="274638"/>
            <a:ext cx="7620000" cy="1143000"/>
          </a:xfrm>
        </p:spPr>
        <p:txBody>
          <a:bodyPr/>
          <a:lstStyle/>
          <a:p>
            <a:pPr eaLnBrk="1" hangingPunct="1">
              <a:defRPr/>
            </a:pPr>
            <a:r>
              <a:rPr lang="en-US" sz="4800"/>
              <a:t>Template Suite 1-Content 01360</a:t>
            </a:r>
          </a:p>
        </p:txBody>
      </p:sp>
      <p:pic>
        <p:nvPicPr>
          <p:cNvPr id="3034115"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034116" name="Text Box 5"/>
          <p:cNvSpPr txBox="1">
            <a:spLocks noChangeArrowheads="1"/>
          </p:cNvSpPr>
          <p:nvPr/>
        </p:nvSpPr>
        <p:spPr bwMode="auto">
          <a:xfrm>
            <a:off x="1066800" y="457200"/>
            <a:ext cx="7391400" cy="1098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spcBef>
                <a:spcPct val="50000"/>
              </a:spcBef>
              <a:defRPr/>
            </a:pPr>
            <a:r>
              <a:rPr lang="en-US" sz="6600" b="1">
                <a:solidFill>
                  <a:srgbClr val="FFFF00"/>
                </a:solidFill>
                <a:cs typeface="Arial" charset="0"/>
              </a:rPr>
              <a:t>Scientists</a:t>
            </a:r>
          </a:p>
        </p:txBody>
      </p:sp>
      <p:sp>
        <p:nvSpPr>
          <p:cNvPr id="2157574" name="Text Box 6"/>
          <p:cNvSpPr txBox="1">
            <a:spLocks noChangeArrowheads="1"/>
          </p:cNvSpPr>
          <p:nvPr/>
        </p:nvSpPr>
        <p:spPr bwMode="auto">
          <a:xfrm>
            <a:off x="1447800" y="1600200"/>
            <a:ext cx="7315200" cy="3714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40000"/>
              </a:spcBef>
              <a:defRPr/>
            </a:pPr>
            <a:r>
              <a:rPr lang="en-US" sz="3600" b="1">
                <a:solidFill>
                  <a:schemeClr val="bg1"/>
                </a:solidFill>
                <a:cs typeface="Arial" charset="0"/>
              </a:rPr>
              <a:t>--were </a:t>
            </a:r>
            <a:r>
              <a:rPr lang="en-US" sz="3600" b="1">
                <a:solidFill>
                  <a:srgbClr val="FFFF00"/>
                </a:solidFill>
                <a:cs typeface="Arial" charset="0"/>
              </a:rPr>
              <a:t>not</a:t>
            </a:r>
            <a:r>
              <a:rPr lang="en-US" sz="3600" b="1">
                <a:solidFill>
                  <a:schemeClr val="bg1"/>
                </a:solidFill>
                <a:cs typeface="Arial" charset="0"/>
              </a:rPr>
              <a:t> there at the beginning</a:t>
            </a:r>
          </a:p>
          <a:p>
            <a:pPr>
              <a:spcBef>
                <a:spcPct val="40000"/>
              </a:spcBef>
              <a:defRPr/>
            </a:pPr>
            <a:r>
              <a:rPr lang="en-US" sz="3600" b="1">
                <a:solidFill>
                  <a:schemeClr val="bg1"/>
                </a:solidFill>
                <a:cs typeface="Arial" charset="0"/>
              </a:rPr>
              <a:t>--do </a:t>
            </a:r>
            <a:r>
              <a:rPr lang="en-US" sz="3600" b="1">
                <a:solidFill>
                  <a:srgbClr val="FFFF00"/>
                </a:solidFill>
                <a:cs typeface="Arial" charset="0"/>
              </a:rPr>
              <a:t>not</a:t>
            </a:r>
            <a:r>
              <a:rPr lang="en-US" sz="3600" b="1">
                <a:solidFill>
                  <a:schemeClr val="bg1"/>
                </a:solidFill>
                <a:cs typeface="Arial" charset="0"/>
              </a:rPr>
              <a:t> know everything</a:t>
            </a:r>
          </a:p>
          <a:p>
            <a:pPr>
              <a:spcBef>
                <a:spcPct val="40000"/>
              </a:spcBef>
              <a:defRPr/>
            </a:pPr>
            <a:r>
              <a:rPr lang="en-US" sz="3600" b="1">
                <a:solidFill>
                  <a:schemeClr val="bg1"/>
                </a:solidFill>
                <a:cs typeface="Arial" charset="0"/>
              </a:rPr>
              <a:t>--do </a:t>
            </a:r>
            <a:r>
              <a:rPr lang="en-US" sz="3600" b="1">
                <a:solidFill>
                  <a:srgbClr val="FFFF00"/>
                </a:solidFill>
                <a:cs typeface="Arial" charset="0"/>
              </a:rPr>
              <a:t>not</a:t>
            </a:r>
            <a:r>
              <a:rPr lang="en-US" sz="3600" b="1">
                <a:solidFill>
                  <a:schemeClr val="bg1"/>
                </a:solidFill>
                <a:cs typeface="Arial" charset="0"/>
              </a:rPr>
              <a:t> always tell the truth</a:t>
            </a:r>
          </a:p>
          <a:p>
            <a:pPr>
              <a:spcBef>
                <a:spcPct val="40000"/>
              </a:spcBef>
              <a:defRPr/>
            </a:pPr>
            <a:r>
              <a:rPr lang="en-US" sz="3600" b="1">
                <a:solidFill>
                  <a:schemeClr val="bg1"/>
                </a:solidFill>
                <a:cs typeface="Arial" charset="0"/>
              </a:rPr>
              <a:t>--</a:t>
            </a:r>
            <a:r>
              <a:rPr lang="en-US" sz="3600" b="1">
                <a:solidFill>
                  <a:srgbClr val="FFFF00"/>
                </a:solidFill>
                <a:cs typeface="Arial" charset="0"/>
              </a:rPr>
              <a:t>often</a:t>
            </a:r>
            <a:r>
              <a:rPr lang="en-US" sz="3600" b="1">
                <a:solidFill>
                  <a:schemeClr val="bg1"/>
                </a:solidFill>
                <a:cs typeface="Arial" charset="0"/>
              </a:rPr>
              <a:t> make mistakes</a:t>
            </a:r>
          </a:p>
          <a:p>
            <a:pPr>
              <a:spcBef>
                <a:spcPct val="40000"/>
              </a:spcBef>
              <a:defRPr/>
            </a:pPr>
            <a:r>
              <a:rPr lang="en-US" sz="3600" b="1">
                <a:solidFill>
                  <a:schemeClr val="bg1"/>
                </a:solidFill>
                <a:cs typeface="Arial" charset="0"/>
              </a:rPr>
              <a:t>--do </a:t>
            </a:r>
            <a:r>
              <a:rPr lang="en-US" sz="3600" b="1">
                <a:solidFill>
                  <a:srgbClr val="FFFF00"/>
                </a:solidFill>
                <a:cs typeface="Arial" charset="0"/>
              </a:rPr>
              <a:t>not</a:t>
            </a:r>
            <a:r>
              <a:rPr lang="en-US" sz="3600" b="1">
                <a:solidFill>
                  <a:schemeClr val="bg1"/>
                </a:solidFill>
                <a:cs typeface="Arial" charset="0"/>
              </a:rPr>
              <a:t> love us like God does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57574">
                                            <p:txEl>
                                              <p:pRg st="0" end="0"/>
                                            </p:txEl>
                                          </p:spTgt>
                                        </p:tgtEl>
                                        <p:attrNameLst>
                                          <p:attrName>style.visibility</p:attrName>
                                        </p:attrNameLst>
                                      </p:cBhvr>
                                      <p:to>
                                        <p:strVal val="visible"/>
                                      </p:to>
                                    </p:set>
                                    <p:animEffect transition="in" filter="wipe(left)">
                                      <p:cBhvr>
                                        <p:cTn id="7" dur="500"/>
                                        <p:tgtEl>
                                          <p:spTgt spid="21575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7574">
                                            <p:txEl>
                                              <p:pRg st="1" end="1"/>
                                            </p:txEl>
                                          </p:spTgt>
                                        </p:tgtEl>
                                        <p:attrNameLst>
                                          <p:attrName>style.visibility</p:attrName>
                                        </p:attrNameLst>
                                      </p:cBhvr>
                                      <p:to>
                                        <p:strVal val="visible"/>
                                      </p:to>
                                    </p:set>
                                    <p:animEffect transition="in" filter="wipe(left)">
                                      <p:cBhvr>
                                        <p:cTn id="12" dur="500"/>
                                        <p:tgtEl>
                                          <p:spTgt spid="215757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7574">
                                            <p:txEl>
                                              <p:pRg st="2" end="2"/>
                                            </p:txEl>
                                          </p:spTgt>
                                        </p:tgtEl>
                                        <p:attrNameLst>
                                          <p:attrName>style.visibility</p:attrName>
                                        </p:attrNameLst>
                                      </p:cBhvr>
                                      <p:to>
                                        <p:strVal val="visible"/>
                                      </p:to>
                                    </p:set>
                                    <p:animEffect transition="in" filter="wipe(left)">
                                      <p:cBhvr>
                                        <p:cTn id="17" dur="500"/>
                                        <p:tgtEl>
                                          <p:spTgt spid="215757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7574">
                                            <p:txEl>
                                              <p:pRg st="3" end="3"/>
                                            </p:txEl>
                                          </p:spTgt>
                                        </p:tgtEl>
                                        <p:attrNameLst>
                                          <p:attrName>style.visibility</p:attrName>
                                        </p:attrNameLst>
                                      </p:cBhvr>
                                      <p:to>
                                        <p:strVal val="visible"/>
                                      </p:to>
                                    </p:set>
                                    <p:animEffect transition="in" filter="wipe(left)">
                                      <p:cBhvr>
                                        <p:cTn id="22" dur="500"/>
                                        <p:tgtEl>
                                          <p:spTgt spid="215757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7574">
                                            <p:txEl>
                                              <p:pRg st="4" end="4"/>
                                            </p:txEl>
                                          </p:spTgt>
                                        </p:tgtEl>
                                        <p:attrNameLst>
                                          <p:attrName>style.visibility</p:attrName>
                                        </p:attrNameLst>
                                      </p:cBhvr>
                                      <p:to>
                                        <p:strVal val="visible"/>
                                      </p:to>
                                    </p:set>
                                    <p:animEffect transition="in" filter="wipe(left)">
                                      <p:cBhvr>
                                        <p:cTn id="27" dur="500"/>
                                        <p:tgtEl>
                                          <p:spTgt spid="215757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42" name="Rectangle 2" hidden="1"/>
          <p:cNvSpPr>
            <a:spLocks noGrp="1" noChangeArrowheads="1"/>
          </p:cNvSpPr>
          <p:nvPr>
            <p:ph type="title" idx="4294967295"/>
          </p:nvPr>
        </p:nvSpPr>
        <p:spPr/>
        <p:txBody>
          <a:bodyPr/>
          <a:lstStyle/>
          <a:p>
            <a:pPr eaLnBrk="1" hangingPunct="1">
              <a:defRPr/>
            </a:pPr>
            <a:r>
              <a:rPr lang="en-US" sz="4000"/>
              <a:t>History Book of the Universe 02022</a:t>
            </a:r>
          </a:p>
        </p:txBody>
      </p:sp>
      <p:pic>
        <p:nvPicPr>
          <p:cNvPr id="307202" name="Picture 3" descr="History Book of the Universe 020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4"/>
          <p:cNvSpPr txBox="1">
            <a:spLocks noChangeArrowheads="1"/>
          </p:cNvSpPr>
          <p:nvPr/>
        </p:nvSpPr>
        <p:spPr bwMode="auto">
          <a:xfrm rot="-812182">
            <a:off x="3352800" y="2895600"/>
            <a:ext cx="1600200" cy="10668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a:defRPr/>
            </a:pPr>
            <a:r>
              <a:rPr lang="en-US" sz="3200" b="1" dirty="0">
                <a:solidFill>
                  <a:schemeClr val="bg1"/>
                </a:solidFill>
                <a:effectLst>
                  <a:outerShdw blurRad="38100" dist="38100" dir="2700000" algn="tl">
                    <a:srgbClr val="808080"/>
                  </a:outerShdw>
                </a:effectLst>
                <a:latin typeface="Arial Black" charset="0"/>
                <a:cs typeface="Arial" charset="0"/>
              </a:rPr>
              <a:t>Holy Bible</a:t>
            </a:r>
          </a:p>
        </p:txBody>
      </p:sp>
      <p:sp>
        <p:nvSpPr>
          <p:cNvPr id="3287045" name="Text Box 5"/>
          <p:cNvSpPr txBox="1">
            <a:spLocks noChangeArrowheads="1"/>
          </p:cNvSpPr>
          <p:nvPr/>
        </p:nvSpPr>
        <p:spPr bwMode="auto">
          <a:xfrm>
            <a:off x="457200" y="220663"/>
            <a:ext cx="8077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4000" b="1">
                <a:solidFill>
                  <a:srgbClr val="FFFF00"/>
                </a:solidFill>
                <a:latin typeface="Franklin Gothic Heavy" charset="0"/>
                <a:cs typeface="+mn-cs"/>
              </a:rPr>
              <a:t>The History Book of the Universe</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138"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1925" y="2436813"/>
            <a:ext cx="1785938"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50" y="4144963"/>
            <a:ext cx="1839913"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663"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152400"/>
            <a:ext cx="1795463"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70663" y="152400"/>
            <a:ext cx="183991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9100" y="4872038"/>
            <a:ext cx="1893888"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p:cNvSpPr txBox="1"/>
          <p:nvPr/>
        </p:nvSpPr>
        <p:spPr>
          <a:xfrm>
            <a:off x="3810000" y="2882900"/>
            <a:ext cx="4953000" cy="1446213"/>
          </a:xfrm>
          <a:prstGeom prst="rect">
            <a:avLst/>
          </a:prstGeom>
          <a:noFill/>
        </p:spPr>
        <p:txBody>
          <a:bodyPr>
            <a:spAutoFit/>
          </a:bodyPr>
          <a:lstStyle/>
          <a:p>
            <a:pPr>
              <a:defRPr/>
            </a:pPr>
            <a:r>
              <a:rPr lang="en-US" sz="4400" b="1" kern="1400" spc="-170" dirty="0">
                <a:solidFill>
                  <a:srgbClr val="FFA529"/>
                </a:solidFill>
                <a:effectLst>
                  <a:outerShdw blurRad="50800" dist="88900" dir="2700000" algn="tl" rotWithShape="0">
                    <a:srgbClr val="000000"/>
                  </a:outerShdw>
                </a:effectLst>
                <a:latin typeface="Arial Black"/>
                <a:cs typeface="Arial Black"/>
              </a:rPr>
              <a:t>THE SEVEN C’s OF HISTORY</a:t>
            </a:r>
          </a:p>
        </p:txBody>
      </p:sp>
      <p:sp>
        <p:nvSpPr>
          <p:cNvPr id="40" name="TextBox 39"/>
          <p:cNvSpPr txBox="1"/>
          <p:nvPr/>
        </p:nvSpPr>
        <p:spPr>
          <a:xfrm>
            <a:off x="6019800" y="4178300"/>
            <a:ext cx="3130550" cy="769938"/>
          </a:xfrm>
          <a:prstGeom prst="rect">
            <a:avLst/>
          </a:prstGeom>
          <a:noFill/>
        </p:spPr>
        <p:txBody>
          <a:bodyPr wrap="none">
            <a:spAutoFit/>
          </a:bodyPr>
          <a:lstStyle/>
          <a:p>
            <a:pPr algn="ct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ONSUMMATION</a:t>
            </a:r>
            <a:endParaRPr lang="en-US" sz="3200" b="1" kern="1400" spc="-170" dirty="0">
              <a:solidFill>
                <a:srgbClr val="000000"/>
              </a:solidFill>
              <a:latin typeface="Arial Narrow"/>
              <a:cs typeface="Arial Narrow"/>
            </a:endParaRPr>
          </a:p>
        </p:txBody>
      </p:sp>
      <p:sp>
        <p:nvSpPr>
          <p:cNvPr id="41" name="TextBox 40"/>
          <p:cNvSpPr txBox="1"/>
          <p:nvPr/>
        </p:nvSpPr>
        <p:spPr>
          <a:xfrm>
            <a:off x="6172200" y="1752600"/>
            <a:ext cx="2971800" cy="769938"/>
          </a:xfrm>
          <a:prstGeom prst="rect">
            <a:avLst/>
          </a:prstGeom>
          <a:noFill/>
        </p:spPr>
        <p:txBody>
          <a:bodyPr wrap="square">
            <a:spAutoFit/>
          </a:bodyPr>
          <a:lstStyle/>
          <a:p>
            <a:pP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REATION</a:t>
            </a:r>
            <a:endParaRPr lang="en-US" sz="3200" b="1" kern="1400" spc="-170" dirty="0">
              <a:solidFill>
                <a:srgbClr val="000000"/>
              </a:solidFill>
              <a:latin typeface="Arial Narrow"/>
              <a:cs typeface="Arial Narrow"/>
            </a:endParaRPr>
          </a:p>
        </p:txBody>
      </p:sp>
      <p:sp>
        <p:nvSpPr>
          <p:cNvPr id="42" name="TextBox 41"/>
          <p:cNvSpPr txBox="1"/>
          <p:nvPr/>
        </p:nvSpPr>
        <p:spPr>
          <a:xfrm>
            <a:off x="228600" y="0"/>
            <a:ext cx="4876801" cy="769441"/>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ORRUPTION</a:t>
            </a:r>
            <a:endParaRPr lang="en-US" sz="28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3" name="TextBox 42"/>
          <p:cNvSpPr txBox="1"/>
          <p:nvPr/>
        </p:nvSpPr>
        <p:spPr>
          <a:xfrm>
            <a:off x="0" y="1058862"/>
            <a:ext cx="3935414"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ATASTROPHE</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4" name="TextBox 43"/>
          <p:cNvSpPr txBox="1"/>
          <p:nvPr/>
        </p:nvSpPr>
        <p:spPr>
          <a:xfrm>
            <a:off x="0" y="2425700"/>
            <a:ext cx="3352800" cy="769938"/>
          </a:xfrm>
          <a:prstGeom prst="rect">
            <a:avLst/>
          </a:prstGeom>
          <a:noFill/>
        </p:spPr>
        <p:txBody>
          <a:bodyPr wrap="square">
            <a:spAutoFit/>
          </a:bodyPr>
          <a:lstStyle/>
          <a:p>
            <a:pP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ONFUSION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5" name="TextBox 44"/>
          <p:cNvSpPr txBox="1"/>
          <p:nvPr/>
        </p:nvSpPr>
        <p:spPr>
          <a:xfrm>
            <a:off x="304801" y="4864100"/>
            <a:ext cx="2636838"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HRIST</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6" name="TextBox 45"/>
          <p:cNvSpPr txBox="1"/>
          <p:nvPr/>
        </p:nvSpPr>
        <p:spPr>
          <a:xfrm>
            <a:off x="152400" y="5930900"/>
            <a:ext cx="4949826"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ROSS</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19" name="Rectangle 4"/>
          <p:cNvSpPr>
            <a:spLocks noChangeArrowheads="1"/>
          </p:cNvSpPr>
          <p:nvPr/>
        </p:nvSpPr>
        <p:spPr bwMode="auto">
          <a:xfrm>
            <a:off x="6189663" y="98425"/>
            <a:ext cx="2362200" cy="2349500"/>
          </a:xfrm>
          <a:prstGeom prst="rect">
            <a:avLst/>
          </a:prstGeom>
          <a:noFill/>
          <a:ln w="10160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cs typeface="Arial" charset="0"/>
            </a:endParaRPr>
          </a:p>
        </p:txBody>
      </p:sp>
    </p:spTree>
    <p:extLst>
      <p:ext uri="{BB962C8B-B14F-4D97-AF65-F5344CB8AC3E}">
        <p14:creationId xmlns:p14="http://schemas.microsoft.com/office/powerpoint/2010/main" val="3869586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026" name="Rectangle 2"/>
          <p:cNvSpPr>
            <a:spLocks noGrp="1" noChangeArrowheads="1"/>
          </p:cNvSpPr>
          <p:nvPr>
            <p:ph type="title"/>
          </p:nvPr>
        </p:nvSpPr>
        <p:spPr/>
        <p:txBody>
          <a:bodyPr/>
          <a:lstStyle/>
          <a:p>
            <a:pPr marL="25400" eaLnBrk="1" hangingPunct="1">
              <a:lnSpc>
                <a:spcPts val="4800"/>
              </a:lnSpc>
              <a:spcAft>
                <a:spcPts val="13"/>
              </a:spcAft>
              <a:defRPr/>
            </a:pPr>
            <a:r>
              <a:rPr lang="en-US" sz="4000"/>
              <a:t>Days of Creation in Genesis One 00825—layered—NAS</a:t>
            </a:r>
          </a:p>
        </p:txBody>
      </p:sp>
      <p:pic>
        <p:nvPicPr>
          <p:cNvPr id="319490" name="Picture 3"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2" name="Picture 5" descr="Day 1 022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030" name="Picture 6" descr="Day 2 02231"/>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3257550" y="2338388"/>
            <a:ext cx="2609850" cy="19573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19494" name="Picture 7" descr="Day 3 022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5" name="Picture 8"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6" name="Picture 9"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57200" y="4037111"/>
            <a:ext cx="2556366"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EARTH, SPACE, TIME &amp; LIGHT</a:t>
            </a:r>
          </a:p>
        </p:txBody>
      </p:sp>
      <p:sp>
        <p:nvSpPr>
          <p:cNvPr id="13" name="TextBox 12"/>
          <p:cNvSpPr txBox="1"/>
          <p:nvPr/>
        </p:nvSpPr>
        <p:spPr>
          <a:xfrm>
            <a:off x="457200" y="6169223"/>
            <a:ext cx="2590800"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SUN, MOON &amp; STARS</a:t>
            </a:r>
          </a:p>
        </p:txBody>
      </p:sp>
      <p:sp>
        <p:nvSpPr>
          <p:cNvPr id="14" name="TextBox 13"/>
          <p:cNvSpPr txBox="1"/>
          <p:nvPr/>
        </p:nvSpPr>
        <p:spPr>
          <a:xfrm>
            <a:off x="3276600" y="4037111"/>
            <a:ext cx="2556366"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EXPANSE</a:t>
            </a:r>
          </a:p>
        </p:txBody>
      </p:sp>
      <p:sp>
        <p:nvSpPr>
          <p:cNvPr id="15" name="TextBox 14"/>
          <p:cNvSpPr txBox="1"/>
          <p:nvPr/>
        </p:nvSpPr>
        <p:spPr>
          <a:xfrm>
            <a:off x="3276600" y="6166246"/>
            <a:ext cx="2590800"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FLYING &amp; SEA CREATURES</a:t>
            </a:r>
          </a:p>
        </p:txBody>
      </p:sp>
      <p:sp>
        <p:nvSpPr>
          <p:cNvPr id="16" name="TextBox 15"/>
          <p:cNvSpPr txBox="1"/>
          <p:nvPr/>
        </p:nvSpPr>
        <p:spPr>
          <a:xfrm>
            <a:off x="6096000" y="4037111"/>
            <a:ext cx="2556366"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DRY LAND &amp; PLANTS</a:t>
            </a:r>
          </a:p>
        </p:txBody>
      </p:sp>
      <p:sp>
        <p:nvSpPr>
          <p:cNvPr id="18" name="TextBox 17"/>
          <p:cNvSpPr txBox="1"/>
          <p:nvPr/>
        </p:nvSpPr>
        <p:spPr>
          <a:xfrm>
            <a:off x="6172200" y="2362200"/>
            <a:ext cx="2514600"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0" name="TextBox 19"/>
          <p:cNvSpPr txBox="1"/>
          <p:nvPr/>
        </p:nvSpPr>
        <p:spPr>
          <a:xfrm>
            <a:off x="3314700" y="2362200"/>
            <a:ext cx="2514600"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1" name="TextBox 20"/>
          <p:cNvSpPr txBox="1"/>
          <p:nvPr/>
        </p:nvSpPr>
        <p:spPr>
          <a:xfrm>
            <a:off x="3314700" y="4419600"/>
            <a:ext cx="2548471"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2" name="TextBox 21"/>
          <p:cNvSpPr txBox="1"/>
          <p:nvPr/>
        </p:nvSpPr>
        <p:spPr>
          <a:xfrm>
            <a:off x="457200" y="2362200"/>
            <a:ext cx="2514600" cy="461665"/>
          </a:xfrm>
          <a:prstGeom prst="rect">
            <a:avLst/>
          </a:prstGeom>
          <a:noFill/>
        </p:spPr>
        <p:txBody>
          <a:bodyPr wrap="square" rtlCol="0">
            <a:spAutoFit/>
          </a:bodyPr>
          <a:lstStyle/>
          <a:p>
            <a:r>
              <a:rPr lang="en-US" sz="2400" b="1" spc="-100">
                <a:effectLst>
                  <a:outerShdw blurRad="50800" dist="50800" dir="2700000" algn="tl" rotWithShape="0">
                    <a:schemeClr val="bg1">
                      <a:alpha val="77000"/>
                    </a:schemeClr>
                  </a:outerShdw>
                </a:effectLst>
                <a:latin typeface="Arial Black"/>
                <a:cs typeface="Arial Black"/>
              </a:rPr>
              <a:t>DAY</a:t>
            </a:r>
          </a:p>
        </p:txBody>
      </p:sp>
      <p:sp>
        <p:nvSpPr>
          <p:cNvPr id="23" name="TextBox 22"/>
          <p:cNvSpPr txBox="1"/>
          <p:nvPr/>
        </p:nvSpPr>
        <p:spPr>
          <a:xfrm>
            <a:off x="457200" y="4419600"/>
            <a:ext cx="2548471"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4" name="TextBox 23"/>
          <p:cNvSpPr txBox="1"/>
          <p:nvPr/>
        </p:nvSpPr>
        <p:spPr>
          <a:xfrm>
            <a:off x="0" y="76200"/>
            <a:ext cx="9144000" cy="2123658"/>
          </a:xfrm>
          <a:prstGeom prst="rect">
            <a:avLst/>
          </a:prstGeom>
          <a:noFill/>
        </p:spPr>
        <p:txBody>
          <a:bodyPr wrap="square" rtlCol="0">
            <a:spAutoFit/>
          </a:bodyPr>
          <a:lstStyle/>
          <a:p>
            <a:pPr algn="ctr"/>
            <a:r>
              <a:rPr lang="en-US" sz="6600" b="1" spc="-100">
                <a:solidFill>
                  <a:srgbClr val="F1B900"/>
                </a:solidFill>
                <a:effectLst>
                  <a:outerShdw blurRad="50800" dist="50800" dir="2700000" algn="tl" rotWithShape="0">
                    <a:schemeClr val="tx1">
                      <a:alpha val="77000"/>
                    </a:schemeClr>
                  </a:outerShdw>
                </a:effectLst>
                <a:latin typeface="Arial Black"/>
                <a:cs typeface="Arial Black"/>
              </a:rPr>
              <a:t>DAYS OF CREATION IN GENESIS 1</a:t>
            </a:r>
          </a:p>
        </p:txBody>
      </p:sp>
    </p:spTree>
    <p:extLst>
      <p:ext uri="{BB962C8B-B14F-4D97-AF65-F5344CB8AC3E}">
        <p14:creationId xmlns:p14="http://schemas.microsoft.com/office/powerpoint/2010/main" val="28799928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9492"/>
                                        </p:tgtEl>
                                        <p:attrNameLst>
                                          <p:attrName>style.visibility</p:attrName>
                                        </p:attrNameLst>
                                      </p:cBhvr>
                                      <p:to>
                                        <p:strVal val="visible"/>
                                      </p:to>
                                    </p:set>
                                    <p:anim calcmode="lin" valueType="num">
                                      <p:cBhvr>
                                        <p:cTn id="7" dur="500" fill="hold"/>
                                        <p:tgtEl>
                                          <p:spTgt spid="319492"/>
                                        </p:tgtEl>
                                        <p:attrNameLst>
                                          <p:attrName>ppt_w</p:attrName>
                                        </p:attrNameLst>
                                      </p:cBhvr>
                                      <p:tavLst>
                                        <p:tav tm="0">
                                          <p:val>
                                            <p:fltVal val="0"/>
                                          </p:val>
                                        </p:tav>
                                        <p:tav tm="100000">
                                          <p:val>
                                            <p:strVal val="#ppt_w"/>
                                          </p:val>
                                        </p:tav>
                                      </p:tavLst>
                                    </p:anim>
                                    <p:anim calcmode="lin" valueType="num">
                                      <p:cBhvr>
                                        <p:cTn id="8" dur="500" fill="hold"/>
                                        <p:tgtEl>
                                          <p:spTgt spid="319492"/>
                                        </p:tgtEl>
                                        <p:attrNameLst>
                                          <p:attrName>ppt_h</p:attrName>
                                        </p:attrNameLst>
                                      </p:cBhvr>
                                      <p:tavLst>
                                        <p:tav tm="0">
                                          <p:val>
                                            <p:fltVal val="0"/>
                                          </p:val>
                                        </p:tav>
                                        <p:tav tm="100000">
                                          <p:val>
                                            <p:strVal val="#ppt_h"/>
                                          </p:val>
                                        </p:tav>
                                      </p:tavLst>
                                    </p:anim>
                                    <p:animEffect transition="in" filter="fade">
                                      <p:cBhvr>
                                        <p:cTn id="9" dur="500"/>
                                        <p:tgtEl>
                                          <p:spTgt spid="31949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nodeType="withEffect">
                                  <p:stCondLst>
                                    <p:cond delay="0"/>
                                  </p:stCondLst>
                                  <p:childTnLst>
                                    <p:set>
                                      <p:cBhvr>
                                        <p:cTn id="28" dur="1" fill="hold">
                                          <p:stCondLst>
                                            <p:cond delay="0"/>
                                          </p:stCondLst>
                                        </p:cTn>
                                        <p:tgtEl>
                                          <p:spTgt spid="3073030"/>
                                        </p:tgtEl>
                                        <p:attrNameLst>
                                          <p:attrName>style.visibility</p:attrName>
                                        </p:attrNameLst>
                                      </p:cBhvr>
                                      <p:to>
                                        <p:strVal val="visible"/>
                                      </p:to>
                                    </p:set>
                                    <p:anim calcmode="lin" valueType="num">
                                      <p:cBhvr>
                                        <p:cTn id="29" dur="500" fill="hold"/>
                                        <p:tgtEl>
                                          <p:spTgt spid="3073030"/>
                                        </p:tgtEl>
                                        <p:attrNameLst>
                                          <p:attrName>ppt_w</p:attrName>
                                        </p:attrNameLst>
                                      </p:cBhvr>
                                      <p:tavLst>
                                        <p:tav tm="0">
                                          <p:val>
                                            <p:fltVal val="0"/>
                                          </p:val>
                                        </p:tav>
                                        <p:tav tm="100000">
                                          <p:val>
                                            <p:strVal val="#ppt_w"/>
                                          </p:val>
                                        </p:tav>
                                      </p:tavLst>
                                    </p:anim>
                                    <p:anim calcmode="lin" valueType="num">
                                      <p:cBhvr>
                                        <p:cTn id="30" dur="500" fill="hold"/>
                                        <p:tgtEl>
                                          <p:spTgt spid="3073030"/>
                                        </p:tgtEl>
                                        <p:attrNameLst>
                                          <p:attrName>ppt_h</p:attrName>
                                        </p:attrNameLst>
                                      </p:cBhvr>
                                      <p:tavLst>
                                        <p:tav tm="0">
                                          <p:val>
                                            <p:fltVal val="0"/>
                                          </p:val>
                                        </p:tav>
                                        <p:tav tm="100000">
                                          <p:val>
                                            <p:strVal val="#ppt_h"/>
                                          </p:val>
                                        </p:tav>
                                      </p:tavLst>
                                    </p:anim>
                                    <p:animEffect transition="in" filter="fade">
                                      <p:cBhvr>
                                        <p:cTn id="31" dur="500"/>
                                        <p:tgtEl>
                                          <p:spTgt spid="307303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19494"/>
                                        </p:tgtEl>
                                        <p:attrNameLst>
                                          <p:attrName>style.visibility</p:attrName>
                                        </p:attrNameLst>
                                      </p:cBhvr>
                                      <p:to>
                                        <p:strVal val="visible"/>
                                      </p:to>
                                    </p:set>
                                    <p:anim calcmode="lin" valueType="num">
                                      <p:cBhvr>
                                        <p:cTn id="41" dur="500" fill="hold"/>
                                        <p:tgtEl>
                                          <p:spTgt spid="319494"/>
                                        </p:tgtEl>
                                        <p:attrNameLst>
                                          <p:attrName>ppt_w</p:attrName>
                                        </p:attrNameLst>
                                      </p:cBhvr>
                                      <p:tavLst>
                                        <p:tav tm="0">
                                          <p:val>
                                            <p:fltVal val="0"/>
                                          </p:val>
                                        </p:tav>
                                        <p:tav tm="100000">
                                          <p:val>
                                            <p:strVal val="#ppt_w"/>
                                          </p:val>
                                        </p:tav>
                                      </p:tavLst>
                                    </p:anim>
                                    <p:anim calcmode="lin" valueType="num">
                                      <p:cBhvr>
                                        <p:cTn id="42" dur="500" fill="hold"/>
                                        <p:tgtEl>
                                          <p:spTgt spid="319494"/>
                                        </p:tgtEl>
                                        <p:attrNameLst>
                                          <p:attrName>ppt_h</p:attrName>
                                        </p:attrNameLst>
                                      </p:cBhvr>
                                      <p:tavLst>
                                        <p:tav tm="0">
                                          <p:val>
                                            <p:fltVal val="0"/>
                                          </p:val>
                                        </p:tav>
                                        <p:tav tm="100000">
                                          <p:val>
                                            <p:strVal val="#ppt_h"/>
                                          </p:val>
                                        </p:tav>
                                      </p:tavLst>
                                    </p:anim>
                                    <p:animEffect transition="in" filter="fade">
                                      <p:cBhvr>
                                        <p:cTn id="43" dur="500"/>
                                        <p:tgtEl>
                                          <p:spTgt spid="319494"/>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500" fill="hold"/>
                                        <p:tgtEl>
                                          <p:spTgt spid="18"/>
                                        </p:tgtEl>
                                        <p:attrNameLst>
                                          <p:attrName>ppt_w</p:attrName>
                                        </p:attrNameLst>
                                      </p:cBhvr>
                                      <p:tavLst>
                                        <p:tav tm="0">
                                          <p:val>
                                            <p:fltVal val="0"/>
                                          </p:val>
                                        </p:tav>
                                        <p:tav tm="100000">
                                          <p:val>
                                            <p:strVal val="#ppt_w"/>
                                          </p:val>
                                        </p:tav>
                                      </p:tavLst>
                                    </p:anim>
                                    <p:anim calcmode="lin" valueType="num">
                                      <p:cBhvr>
                                        <p:cTn id="47" dur="500" fill="hold"/>
                                        <p:tgtEl>
                                          <p:spTgt spid="18"/>
                                        </p:tgtEl>
                                        <p:attrNameLst>
                                          <p:attrName>ppt_h</p:attrName>
                                        </p:attrNameLst>
                                      </p:cBhvr>
                                      <p:tavLst>
                                        <p:tav tm="0">
                                          <p:val>
                                            <p:fltVal val="0"/>
                                          </p:val>
                                        </p:tav>
                                        <p:tav tm="100000">
                                          <p:val>
                                            <p:strVal val="#ppt_h"/>
                                          </p:val>
                                        </p:tav>
                                      </p:tavLst>
                                    </p:anim>
                                    <p:animEffect transition="in" filter="fade">
                                      <p:cBhvr>
                                        <p:cTn id="48" dur="500"/>
                                        <p:tgtEl>
                                          <p:spTgt spid="18"/>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319495"/>
                                        </p:tgtEl>
                                        <p:attrNameLst>
                                          <p:attrName>style.visibility</p:attrName>
                                        </p:attrNameLst>
                                      </p:cBhvr>
                                      <p:to>
                                        <p:strVal val="visible"/>
                                      </p:to>
                                    </p:set>
                                    <p:anim calcmode="lin" valueType="num">
                                      <p:cBhvr>
                                        <p:cTn id="58" dur="500" fill="hold"/>
                                        <p:tgtEl>
                                          <p:spTgt spid="319495"/>
                                        </p:tgtEl>
                                        <p:attrNameLst>
                                          <p:attrName>ppt_w</p:attrName>
                                        </p:attrNameLst>
                                      </p:cBhvr>
                                      <p:tavLst>
                                        <p:tav tm="0">
                                          <p:val>
                                            <p:fltVal val="0"/>
                                          </p:val>
                                        </p:tav>
                                        <p:tav tm="100000">
                                          <p:val>
                                            <p:strVal val="#ppt_w"/>
                                          </p:val>
                                        </p:tav>
                                      </p:tavLst>
                                    </p:anim>
                                    <p:anim calcmode="lin" valueType="num">
                                      <p:cBhvr>
                                        <p:cTn id="59" dur="500" fill="hold"/>
                                        <p:tgtEl>
                                          <p:spTgt spid="319495"/>
                                        </p:tgtEl>
                                        <p:attrNameLst>
                                          <p:attrName>ppt_h</p:attrName>
                                        </p:attrNameLst>
                                      </p:cBhvr>
                                      <p:tavLst>
                                        <p:tav tm="0">
                                          <p:val>
                                            <p:fltVal val="0"/>
                                          </p:val>
                                        </p:tav>
                                        <p:tav tm="100000">
                                          <p:val>
                                            <p:strVal val="#ppt_h"/>
                                          </p:val>
                                        </p:tav>
                                      </p:tavLst>
                                    </p:anim>
                                    <p:animEffect transition="in" filter="fade">
                                      <p:cBhvr>
                                        <p:cTn id="60" dur="500"/>
                                        <p:tgtEl>
                                          <p:spTgt spid="319495"/>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p:cTn id="63" dur="500" fill="hold"/>
                                        <p:tgtEl>
                                          <p:spTgt spid="23"/>
                                        </p:tgtEl>
                                        <p:attrNameLst>
                                          <p:attrName>ppt_w</p:attrName>
                                        </p:attrNameLst>
                                      </p:cBhvr>
                                      <p:tavLst>
                                        <p:tav tm="0">
                                          <p:val>
                                            <p:fltVal val="0"/>
                                          </p:val>
                                        </p:tav>
                                        <p:tav tm="100000">
                                          <p:val>
                                            <p:strVal val="#ppt_w"/>
                                          </p:val>
                                        </p:tav>
                                      </p:tavLst>
                                    </p:anim>
                                    <p:anim calcmode="lin" valueType="num">
                                      <p:cBhvr>
                                        <p:cTn id="64" dur="500" fill="hold"/>
                                        <p:tgtEl>
                                          <p:spTgt spid="23"/>
                                        </p:tgtEl>
                                        <p:attrNameLst>
                                          <p:attrName>ppt_h</p:attrName>
                                        </p:attrNameLst>
                                      </p:cBhvr>
                                      <p:tavLst>
                                        <p:tav tm="0">
                                          <p:val>
                                            <p:fltVal val="0"/>
                                          </p:val>
                                        </p:tav>
                                        <p:tav tm="100000">
                                          <p:val>
                                            <p:strVal val="#ppt_h"/>
                                          </p:val>
                                        </p:tav>
                                      </p:tavLst>
                                    </p:anim>
                                    <p:animEffect transition="in" filter="fade">
                                      <p:cBhvr>
                                        <p:cTn id="65" dur="500"/>
                                        <p:tgtEl>
                                          <p:spTgt spid="23"/>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13"/>
                                        </p:tgtEl>
                                        <p:attrNameLst>
                                          <p:attrName>style.visibility</p:attrName>
                                        </p:attrNameLst>
                                      </p:cBhvr>
                                      <p:to>
                                        <p:strVal val="visible"/>
                                      </p:to>
                                    </p:set>
                                    <p:anim calcmode="lin" valueType="num">
                                      <p:cBhvr>
                                        <p:cTn id="68" dur="500" fill="hold"/>
                                        <p:tgtEl>
                                          <p:spTgt spid="13"/>
                                        </p:tgtEl>
                                        <p:attrNameLst>
                                          <p:attrName>ppt_w</p:attrName>
                                        </p:attrNameLst>
                                      </p:cBhvr>
                                      <p:tavLst>
                                        <p:tav tm="0">
                                          <p:val>
                                            <p:fltVal val="0"/>
                                          </p:val>
                                        </p:tav>
                                        <p:tav tm="100000">
                                          <p:val>
                                            <p:strVal val="#ppt_w"/>
                                          </p:val>
                                        </p:tav>
                                      </p:tavLst>
                                    </p:anim>
                                    <p:anim calcmode="lin" valueType="num">
                                      <p:cBhvr>
                                        <p:cTn id="69" dur="500" fill="hold"/>
                                        <p:tgtEl>
                                          <p:spTgt spid="13"/>
                                        </p:tgtEl>
                                        <p:attrNameLst>
                                          <p:attrName>ppt_h</p:attrName>
                                        </p:attrNameLst>
                                      </p:cBhvr>
                                      <p:tavLst>
                                        <p:tav tm="0">
                                          <p:val>
                                            <p:fltVal val="0"/>
                                          </p:val>
                                        </p:tav>
                                        <p:tav tm="100000">
                                          <p:val>
                                            <p:strVal val="#ppt_h"/>
                                          </p:val>
                                        </p:tav>
                                      </p:tavLst>
                                    </p:anim>
                                    <p:animEffect transition="in" filter="fade">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319496"/>
                                        </p:tgtEl>
                                        <p:attrNameLst>
                                          <p:attrName>style.visibility</p:attrName>
                                        </p:attrNameLst>
                                      </p:cBhvr>
                                      <p:to>
                                        <p:strVal val="visible"/>
                                      </p:to>
                                    </p:set>
                                    <p:anim calcmode="lin" valueType="num">
                                      <p:cBhvr>
                                        <p:cTn id="75" dur="500" fill="hold"/>
                                        <p:tgtEl>
                                          <p:spTgt spid="319496"/>
                                        </p:tgtEl>
                                        <p:attrNameLst>
                                          <p:attrName>ppt_w</p:attrName>
                                        </p:attrNameLst>
                                      </p:cBhvr>
                                      <p:tavLst>
                                        <p:tav tm="0">
                                          <p:val>
                                            <p:fltVal val="0"/>
                                          </p:val>
                                        </p:tav>
                                        <p:tav tm="100000">
                                          <p:val>
                                            <p:strVal val="#ppt_w"/>
                                          </p:val>
                                        </p:tav>
                                      </p:tavLst>
                                    </p:anim>
                                    <p:anim calcmode="lin" valueType="num">
                                      <p:cBhvr>
                                        <p:cTn id="76" dur="500" fill="hold"/>
                                        <p:tgtEl>
                                          <p:spTgt spid="319496"/>
                                        </p:tgtEl>
                                        <p:attrNameLst>
                                          <p:attrName>ppt_h</p:attrName>
                                        </p:attrNameLst>
                                      </p:cBhvr>
                                      <p:tavLst>
                                        <p:tav tm="0">
                                          <p:val>
                                            <p:fltVal val="0"/>
                                          </p:val>
                                        </p:tav>
                                        <p:tav tm="100000">
                                          <p:val>
                                            <p:strVal val="#ppt_h"/>
                                          </p:val>
                                        </p:tav>
                                      </p:tavLst>
                                    </p:anim>
                                    <p:animEffect transition="in" filter="fade">
                                      <p:cBhvr>
                                        <p:cTn id="77" dur="500"/>
                                        <p:tgtEl>
                                          <p:spTgt spid="319496"/>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1"/>
                                        </p:tgtEl>
                                        <p:attrNameLst>
                                          <p:attrName>style.visibility</p:attrName>
                                        </p:attrNameLst>
                                      </p:cBhvr>
                                      <p:to>
                                        <p:strVal val="visible"/>
                                      </p:to>
                                    </p:set>
                                    <p:anim calcmode="lin" valueType="num">
                                      <p:cBhvr>
                                        <p:cTn id="80" dur="500" fill="hold"/>
                                        <p:tgtEl>
                                          <p:spTgt spid="21"/>
                                        </p:tgtEl>
                                        <p:attrNameLst>
                                          <p:attrName>ppt_w</p:attrName>
                                        </p:attrNameLst>
                                      </p:cBhvr>
                                      <p:tavLst>
                                        <p:tav tm="0">
                                          <p:val>
                                            <p:fltVal val="0"/>
                                          </p:val>
                                        </p:tav>
                                        <p:tav tm="100000">
                                          <p:val>
                                            <p:strVal val="#ppt_w"/>
                                          </p:val>
                                        </p:tav>
                                      </p:tavLst>
                                    </p:anim>
                                    <p:anim calcmode="lin" valueType="num">
                                      <p:cBhvr>
                                        <p:cTn id="81" dur="500" fill="hold"/>
                                        <p:tgtEl>
                                          <p:spTgt spid="21"/>
                                        </p:tgtEl>
                                        <p:attrNameLst>
                                          <p:attrName>ppt_h</p:attrName>
                                        </p:attrNameLst>
                                      </p:cBhvr>
                                      <p:tavLst>
                                        <p:tav tm="0">
                                          <p:val>
                                            <p:fltVal val="0"/>
                                          </p:val>
                                        </p:tav>
                                        <p:tav tm="100000">
                                          <p:val>
                                            <p:strVal val="#ppt_h"/>
                                          </p:val>
                                        </p:tav>
                                      </p:tavLst>
                                    </p:anim>
                                    <p:animEffect transition="in" filter="fade">
                                      <p:cBhvr>
                                        <p:cTn id="82" dur="500"/>
                                        <p:tgtEl>
                                          <p:spTgt spid="21"/>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15"/>
                                        </p:tgtEl>
                                        <p:attrNameLst>
                                          <p:attrName>style.visibility</p:attrName>
                                        </p:attrNameLst>
                                      </p:cBhvr>
                                      <p:to>
                                        <p:strVal val="visible"/>
                                      </p:to>
                                    </p:set>
                                    <p:anim calcmode="lin" valueType="num">
                                      <p:cBhvr>
                                        <p:cTn id="85" dur="500" fill="hold"/>
                                        <p:tgtEl>
                                          <p:spTgt spid="15"/>
                                        </p:tgtEl>
                                        <p:attrNameLst>
                                          <p:attrName>ppt_w</p:attrName>
                                        </p:attrNameLst>
                                      </p:cBhvr>
                                      <p:tavLst>
                                        <p:tav tm="0">
                                          <p:val>
                                            <p:fltVal val="0"/>
                                          </p:val>
                                        </p:tav>
                                        <p:tav tm="100000">
                                          <p:val>
                                            <p:strVal val="#ppt_w"/>
                                          </p:val>
                                        </p:tav>
                                      </p:tavLst>
                                    </p:anim>
                                    <p:anim calcmode="lin" valueType="num">
                                      <p:cBhvr>
                                        <p:cTn id="86" dur="500" fill="hold"/>
                                        <p:tgtEl>
                                          <p:spTgt spid="15"/>
                                        </p:tgtEl>
                                        <p:attrNameLst>
                                          <p:attrName>ppt_h</p:attrName>
                                        </p:attrNameLst>
                                      </p:cBhvr>
                                      <p:tavLst>
                                        <p:tav tm="0">
                                          <p:val>
                                            <p:fltVal val="0"/>
                                          </p:val>
                                        </p:tav>
                                        <p:tav tm="100000">
                                          <p:val>
                                            <p:strVal val="#ppt_h"/>
                                          </p:val>
                                        </p:tav>
                                      </p:tavLst>
                                    </p:anim>
                                    <p:animEffect transition="in" filter="fade">
                                      <p:cBhvr>
                                        <p:cTn id="8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8" grpId="0"/>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6882" name="Rectangle 2"/>
          <p:cNvSpPr>
            <a:spLocks noGrp="1" noChangeArrowheads="1"/>
          </p:cNvSpPr>
          <p:nvPr>
            <p:ph type="title"/>
          </p:nvPr>
        </p:nvSpPr>
        <p:spPr/>
        <p:txBody>
          <a:bodyPr/>
          <a:lstStyle/>
          <a:p>
            <a:pPr eaLnBrk="1" hangingPunct="1">
              <a:defRPr/>
            </a:pPr>
            <a:r>
              <a:rPr lang="en-US"/>
              <a:t>Chicken or Egg?</a:t>
            </a:r>
          </a:p>
        </p:txBody>
      </p:sp>
      <p:pic>
        <p:nvPicPr>
          <p:cNvPr id="315394" name="Picture 3" descr="Chicken or egg 0056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66884" name="Text Box 4"/>
          <p:cNvSpPr txBox="1">
            <a:spLocks noChangeArrowheads="1"/>
          </p:cNvSpPr>
          <p:nvPr/>
        </p:nvSpPr>
        <p:spPr bwMode="auto">
          <a:xfrm>
            <a:off x="838200" y="228600"/>
            <a:ext cx="7391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400">
                <a:latin typeface="Cooper Black" charset="0"/>
                <a:cs typeface="+mn-cs"/>
              </a:rPr>
              <a:t>WHICH CAME FIRST,</a:t>
            </a:r>
          </a:p>
        </p:txBody>
      </p:sp>
      <p:sp>
        <p:nvSpPr>
          <p:cNvPr id="3066885" name="Text Box 5"/>
          <p:cNvSpPr txBox="1">
            <a:spLocks noChangeArrowheads="1"/>
          </p:cNvSpPr>
          <p:nvPr/>
        </p:nvSpPr>
        <p:spPr bwMode="auto">
          <a:xfrm>
            <a:off x="304800" y="5775325"/>
            <a:ext cx="84582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400">
                <a:latin typeface="Cooper Black" charset="0"/>
                <a:cs typeface="+mn-cs"/>
              </a:rPr>
              <a:t>THE CHICKEN OR THE EGG?</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427" name="Rectangle 4" hidden="1"/>
          <p:cNvSpPr>
            <a:spLocks noGrp="1"/>
          </p:cNvSpPr>
          <p:nvPr>
            <p:ph type="title" idx="4294967295"/>
          </p:nvPr>
        </p:nvSpPr>
        <p:spPr/>
        <p:txBody>
          <a:bodyPr/>
          <a:lstStyle/>
          <a:p>
            <a:pPr eaLnBrk="1" hangingPunct="1">
              <a:defRPr/>
            </a:pPr>
            <a:r>
              <a:rPr lang="en-US">
                <a:cs typeface="+mj-cs"/>
              </a:rPr>
              <a:t>AiG web site #1</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026" name="Rectangle 2"/>
          <p:cNvSpPr>
            <a:spLocks noGrp="1" noChangeArrowheads="1"/>
          </p:cNvSpPr>
          <p:nvPr>
            <p:ph type="title"/>
          </p:nvPr>
        </p:nvSpPr>
        <p:spPr/>
        <p:txBody>
          <a:bodyPr/>
          <a:lstStyle/>
          <a:p>
            <a:pPr marL="25400" eaLnBrk="1" hangingPunct="1">
              <a:lnSpc>
                <a:spcPts val="4800"/>
              </a:lnSpc>
              <a:spcAft>
                <a:spcPts val="13"/>
              </a:spcAft>
              <a:defRPr/>
            </a:pPr>
            <a:r>
              <a:rPr lang="en-US" sz="4000"/>
              <a:t>Days of Creation in Genesis One 00825—layered—NAS</a:t>
            </a:r>
          </a:p>
        </p:txBody>
      </p:sp>
      <p:pic>
        <p:nvPicPr>
          <p:cNvPr id="319490" name="Picture 3"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2" name="Picture 5" descr="Day 1 0223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6725"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3030" name="Picture 6" descr="Day 2 02231"/>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3257550" y="2338388"/>
            <a:ext cx="2609850" cy="1957387"/>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319494" name="Picture 7" descr="Day 3 0223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076950" y="233838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5" name="Picture 8"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6" name="Picture 9"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575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9497" name="Picture 10" descr="Day 6 02237"/>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076950" y="4491038"/>
            <a:ext cx="2609850" cy="195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extBox 11"/>
          <p:cNvSpPr txBox="1"/>
          <p:nvPr/>
        </p:nvSpPr>
        <p:spPr>
          <a:xfrm>
            <a:off x="457200" y="4037111"/>
            <a:ext cx="2556366"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EARTH, SPACE, TIME &amp; LIGHT</a:t>
            </a:r>
          </a:p>
        </p:txBody>
      </p:sp>
      <p:sp>
        <p:nvSpPr>
          <p:cNvPr id="13" name="TextBox 12"/>
          <p:cNvSpPr txBox="1"/>
          <p:nvPr/>
        </p:nvSpPr>
        <p:spPr>
          <a:xfrm>
            <a:off x="457200" y="6169223"/>
            <a:ext cx="2590800"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SUN, MOON &amp; STARS</a:t>
            </a:r>
          </a:p>
        </p:txBody>
      </p:sp>
      <p:sp>
        <p:nvSpPr>
          <p:cNvPr id="14" name="TextBox 13"/>
          <p:cNvSpPr txBox="1"/>
          <p:nvPr/>
        </p:nvSpPr>
        <p:spPr>
          <a:xfrm>
            <a:off x="3276600" y="4037111"/>
            <a:ext cx="2556366"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EXPANSE</a:t>
            </a:r>
          </a:p>
        </p:txBody>
      </p:sp>
      <p:sp>
        <p:nvSpPr>
          <p:cNvPr id="15" name="TextBox 14"/>
          <p:cNvSpPr txBox="1"/>
          <p:nvPr/>
        </p:nvSpPr>
        <p:spPr>
          <a:xfrm>
            <a:off x="3276600" y="6166246"/>
            <a:ext cx="2590800"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FLYING &amp; SEA CREATURES</a:t>
            </a:r>
          </a:p>
        </p:txBody>
      </p:sp>
      <p:sp>
        <p:nvSpPr>
          <p:cNvPr id="16" name="TextBox 15"/>
          <p:cNvSpPr txBox="1"/>
          <p:nvPr/>
        </p:nvSpPr>
        <p:spPr>
          <a:xfrm>
            <a:off x="6096000" y="4037111"/>
            <a:ext cx="2556366"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DRY LAND &amp; PLANTS</a:t>
            </a:r>
          </a:p>
        </p:txBody>
      </p:sp>
      <p:sp>
        <p:nvSpPr>
          <p:cNvPr id="17" name="TextBox 16"/>
          <p:cNvSpPr txBox="1"/>
          <p:nvPr/>
        </p:nvSpPr>
        <p:spPr>
          <a:xfrm>
            <a:off x="6096000" y="6169223"/>
            <a:ext cx="2590800" cy="307777"/>
          </a:xfrm>
          <a:prstGeom prst="rect">
            <a:avLst/>
          </a:prstGeom>
          <a:noFill/>
        </p:spPr>
        <p:txBody>
          <a:bodyPr wrap="square" rtlCol="0">
            <a:spAutoFit/>
          </a:bodyPr>
          <a:lstStyle/>
          <a:p>
            <a:pPr algn="ctr"/>
            <a:r>
              <a:rPr lang="en-US" sz="1400" b="1" spc="-100">
                <a:solidFill>
                  <a:schemeClr val="bg1"/>
                </a:solidFill>
                <a:effectLst>
                  <a:outerShdw blurRad="50800" dist="63500" dir="2700000" algn="tl" rotWithShape="0">
                    <a:srgbClr val="000000">
                      <a:alpha val="76000"/>
                    </a:srgbClr>
                  </a:outerShdw>
                </a:effectLst>
              </a:rPr>
              <a:t>LAND ANIMALS &amp; MAN</a:t>
            </a:r>
          </a:p>
        </p:txBody>
      </p:sp>
      <p:sp>
        <p:nvSpPr>
          <p:cNvPr id="18" name="TextBox 17"/>
          <p:cNvSpPr txBox="1"/>
          <p:nvPr/>
        </p:nvSpPr>
        <p:spPr>
          <a:xfrm>
            <a:off x="6172200" y="2362200"/>
            <a:ext cx="2514600"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19" name="TextBox 18"/>
          <p:cNvSpPr txBox="1"/>
          <p:nvPr/>
        </p:nvSpPr>
        <p:spPr>
          <a:xfrm>
            <a:off x="6172200" y="4419600"/>
            <a:ext cx="2548471"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0" name="TextBox 19"/>
          <p:cNvSpPr txBox="1"/>
          <p:nvPr/>
        </p:nvSpPr>
        <p:spPr>
          <a:xfrm>
            <a:off x="3314700" y="2362200"/>
            <a:ext cx="2514600"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1" name="TextBox 20"/>
          <p:cNvSpPr txBox="1"/>
          <p:nvPr/>
        </p:nvSpPr>
        <p:spPr>
          <a:xfrm>
            <a:off x="3314700" y="4419600"/>
            <a:ext cx="2548471"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2" name="TextBox 21"/>
          <p:cNvSpPr txBox="1"/>
          <p:nvPr/>
        </p:nvSpPr>
        <p:spPr>
          <a:xfrm>
            <a:off x="457200" y="2362200"/>
            <a:ext cx="2514600" cy="461665"/>
          </a:xfrm>
          <a:prstGeom prst="rect">
            <a:avLst/>
          </a:prstGeom>
          <a:noFill/>
        </p:spPr>
        <p:txBody>
          <a:bodyPr wrap="square" rtlCol="0">
            <a:spAutoFit/>
          </a:bodyPr>
          <a:lstStyle/>
          <a:p>
            <a:r>
              <a:rPr lang="en-US" sz="2400" b="1" spc="-100">
                <a:effectLst>
                  <a:outerShdw blurRad="50800" dist="50800" dir="2700000" algn="tl" rotWithShape="0">
                    <a:schemeClr val="bg1">
                      <a:alpha val="77000"/>
                    </a:schemeClr>
                  </a:outerShdw>
                </a:effectLst>
                <a:latin typeface="Arial Black"/>
                <a:cs typeface="Arial Black"/>
              </a:rPr>
              <a:t>DAY</a:t>
            </a:r>
          </a:p>
        </p:txBody>
      </p:sp>
      <p:sp>
        <p:nvSpPr>
          <p:cNvPr id="23" name="TextBox 22"/>
          <p:cNvSpPr txBox="1"/>
          <p:nvPr/>
        </p:nvSpPr>
        <p:spPr>
          <a:xfrm>
            <a:off x="457200" y="4419600"/>
            <a:ext cx="2548471" cy="461665"/>
          </a:xfrm>
          <a:prstGeom prst="rect">
            <a:avLst/>
          </a:prstGeom>
          <a:noFill/>
        </p:spPr>
        <p:txBody>
          <a:bodyPr wrap="square" rtlCol="0">
            <a:spAutoFit/>
          </a:bodyPr>
          <a:lstStyle/>
          <a:p>
            <a:r>
              <a:rPr lang="en-US" sz="2400" b="1" spc="-100">
                <a:solidFill>
                  <a:schemeClr val="bg1"/>
                </a:solidFill>
                <a:effectLst>
                  <a:outerShdw blurRad="50800" dist="50800" dir="2700000" algn="tl" rotWithShape="0">
                    <a:srgbClr val="000000">
                      <a:alpha val="77000"/>
                    </a:srgbClr>
                  </a:outerShdw>
                </a:effectLst>
                <a:latin typeface="Arial Black"/>
                <a:cs typeface="Arial Black"/>
              </a:rPr>
              <a:t>DAY</a:t>
            </a:r>
          </a:p>
        </p:txBody>
      </p:sp>
      <p:sp>
        <p:nvSpPr>
          <p:cNvPr id="24" name="TextBox 23"/>
          <p:cNvSpPr txBox="1"/>
          <p:nvPr/>
        </p:nvSpPr>
        <p:spPr>
          <a:xfrm>
            <a:off x="0" y="76200"/>
            <a:ext cx="9144000" cy="2123658"/>
          </a:xfrm>
          <a:prstGeom prst="rect">
            <a:avLst/>
          </a:prstGeom>
          <a:noFill/>
        </p:spPr>
        <p:txBody>
          <a:bodyPr wrap="square" rtlCol="0">
            <a:spAutoFit/>
          </a:bodyPr>
          <a:lstStyle/>
          <a:p>
            <a:pPr algn="ctr"/>
            <a:r>
              <a:rPr lang="en-US" sz="6600" b="1" spc="-100">
                <a:solidFill>
                  <a:srgbClr val="F1B900"/>
                </a:solidFill>
                <a:effectLst>
                  <a:outerShdw blurRad="50800" dist="50800" dir="2700000" algn="tl" rotWithShape="0">
                    <a:schemeClr val="tx1">
                      <a:alpha val="77000"/>
                    </a:schemeClr>
                  </a:outerShdw>
                </a:effectLst>
                <a:latin typeface="Arial Black"/>
                <a:cs typeface="Arial Black"/>
              </a:rPr>
              <a:t>DAYS OF CREATION IN GENESIS 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319497"/>
                                        </p:tgtEl>
                                        <p:attrNameLst>
                                          <p:attrName>style.visibility</p:attrName>
                                        </p:attrNameLst>
                                      </p:cBhvr>
                                      <p:to>
                                        <p:strVal val="visible"/>
                                      </p:to>
                                    </p:set>
                                    <p:anim calcmode="lin" valueType="num">
                                      <p:cBhvr>
                                        <p:cTn id="12" dur="500" fill="hold"/>
                                        <p:tgtEl>
                                          <p:spTgt spid="319497"/>
                                        </p:tgtEl>
                                        <p:attrNameLst>
                                          <p:attrName>ppt_w</p:attrName>
                                        </p:attrNameLst>
                                      </p:cBhvr>
                                      <p:tavLst>
                                        <p:tav tm="0">
                                          <p:val>
                                            <p:fltVal val="0"/>
                                          </p:val>
                                        </p:tav>
                                        <p:tav tm="100000">
                                          <p:val>
                                            <p:strVal val="#ppt_w"/>
                                          </p:val>
                                        </p:tav>
                                      </p:tavLst>
                                    </p:anim>
                                    <p:anim calcmode="lin" valueType="num">
                                      <p:cBhvr>
                                        <p:cTn id="13" dur="500" fill="hold"/>
                                        <p:tgtEl>
                                          <p:spTgt spid="319497"/>
                                        </p:tgtEl>
                                        <p:attrNameLst>
                                          <p:attrName>ppt_h</p:attrName>
                                        </p:attrNameLst>
                                      </p:cBhvr>
                                      <p:tavLst>
                                        <p:tav tm="0">
                                          <p:val>
                                            <p:fltVal val="0"/>
                                          </p:val>
                                        </p:tav>
                                        <p:tav tm="100000">
                                          <p:val>
                                            <p:strVal val="#ppt_h"/>
                                          </p:val>
                                        </p:tav>
                                      </p:tavLst>
                                    </p:anim>
                                    <p:animEffect transition="in" filter="fade">
                                      <p:cBhvr>
                                        <p:cTn id="14" dur="500"/>
                                        <p:tgtEl>
                                          <p:spTgt spid="31949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42" name="Rectangle 2"/>
          <p:cNvSpPr>
            <a:spLocks noGrp="1" noChangeArrowheads="1"/>
          </p:cNvSpPr>
          <p:nvPr>
            <p:ph type="title"/>
          </p:nvPr>
        </p:nvSpPr>
        <p:spPr/>
        <p:txBody>
          <a:bodyPr/>
          <a:lstStyle/>
          <a:p>
            <a:pPr eaLnBrk="1" hangingPunct="1">
              <a:defRPr/>
            </a:pPr>
            <a:r>
              <a:rPr lang="en-US"/>
              <a:t>Gen. 1:21, 25 </a:t>
            </a:r>
            <a:r>
              <a:rPr lang="ja-JP" altLang="en-US">
                <a:latin typeface="Arial"/>
              </a:rPr>
              <a:t>“</a:t>
            </a:r>
            <a:r>
              <a:rPr lang="en-US"/>
              <a:t>kinds</a:t>
            </a:r>
            <a:r>
              <a:rPr lang="ja-JP" altLang="en-US">
                <a:latin typeface="Arial"/>
              </a:rPr>
              <a:t>”</a:t>
            </a:r>
            <a:r>
              <a:rPr lang="en-US"/>
              <a:t> NAS</a:t>
            </a:r>
          </a:p>
        </p:txBody>
      </p:sp>
      <p:pic>
        <p:nvPicPr>
          <p:cNvPr id="32153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7844"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mn-cs"/>
              </a:rPr>
              <a:t>Genesis 1:21, 25</a:t>
            </a:r>
          </a:p>
        </p:txBody>
      </p:sp>
      <p:sp>
        <p:nvSpPr>
          <p:cNvPr id="2467845" name="Text Box 5"/>
          <p:cNvSpPr txBox="1">
            <a:spLocks noChangeArrowheads="1"/>
          </p:cNvSpPr>
          <p:nvPr/>
        </p:nvSpPr>
        <p:spPr bwMode="auto">
          <a:xfrm>
            <a:off x="762000" y="1436688"/>
            <a:ext cx="7772400" cy="4583112"/>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lnSpc>
                <a:spcPct val="90000"/>
              </a:lnSpc>
              <a:spcBef>
                <a:spcPct val="50000"/>
              </a:spcBef>
              <a:defRPr/>
            </a:pPr>
            <a:r>
              <a:rPr lang="en-US" sz="3100" b="1">
                <a:solidFill>
                  <a:schemeClr val="bg1"/>
                </a:solidFill>
                <a:cs typeface="+mn-cs"/>
              </a:rPr>
              <a:t>21.</a:t>
            </a:r>
            <a:r>
              <a:rPr lang="en-US" sz="3100" b="1">
                <a:solidFill>
                  <a:srgbClr val="FFFF00"/>
                </a:solidFill>
                <a:cs typeface="+mn-cs"/>
              </a:rPr>
              <a:t>  </a:t>
            </a:r>
            <a:r>
              <a:rPr lang="en-US" sz="3100" b="1">
                <a:solidFill>
                  <a:schemeClr val="bg1"/>
                </a:solidFill>
                <a:cs typeface="+mn-cs"/>
              </a:rPr>
              <a:t>God created the great sea monsters and every living creature that moves, with which the waters swarmed </a:t>
            </a:r>
            <a:r>
              <a:rPr lang="en-US" sz="3100" b="1">
                <a:solidFill>
                  <a:srgbClr val="FFFF00"/>
                </a:solidFill>
                <a:cs typeface="+mn-cs"/>
              </a:rPr>
              <a:t>after their kind</a:t>
            </a:r>
            <a:r>
              <a:rPr lang="en-US" sz="3100" b="1">
                <a:solidFill>
                  <a:schemeClr val="bg1"/>
                </a:solidFill>
                <a:cs typeface="+mn-cs"/>
              </a:rPr>
              <a:t>, and every winged bird </a:t>
            </a:r>
            <a:r>
              <a:rPr lang="en-US" sz="3100" b="1">
                <a:solidFill>
                  <a:srgbClr val="FFFF00"/>
                </a:solidFill>
                <a:cs typeface="+mn-cs"/>
              </a:rPr>
              <a:t>after its kind</a:t>
            </a:r>
            <a:r>
              <a:rPr lang="en-US" sz="3100" b="1">
                <a:solidFill>
                  <a:schemeClr val="bg1"/>
                </a:solidFill>
                <a:cs typeface="+mn-cs"/>
              </a:rPr>
              <a:t>; and God saw that it was good.</a:t>
            </a:r>
          </a:p>
          <a:p>
            <a:pPr>
              <a:lnSpc>
                <a:spcPct val="90000"/>
              </a:lnSpc>
              <a:spcBef>
                <a:spcPct val="50000"/>
              </a:spcBef>
              <a:defRPr/>
            </a:pPr>
            <a:r>
              <a:rPr lang="en-US" sz="3100" b="1">
                <a:solidFill>
                  <a:schemeClr val="bg1"/>
                </a:solidFill>
                <a:cs typeface="+mn-cs"/>
              </a:rPr>
              <a:t>25.</a:t>
            </a:r>
            <a:r>
              <a:rPr lang="en-US" sz="3100" b="1">
                <a:solidFill>
                  <a:srgbClr val="FFFF00"/>
                </a:solidFill>
                <a:cs typeface="+mn-cs"/>
              </a:rPr>
              <a:t> </a:t>
            </a:r>
            <a:r>
              <a:rPr lang="en-US" sz="3100" b="1">
                <a:solidFill>
                  <a:schemeClr val="bg1"/>
                </a:solidFill>
                <a:cs typeface="+mn-cs"/>
              </a:rPr>
              <a:t> God made the beasts of the earth </a:t>
            </a:r>
            <a:r>
              <a:rPr lang="en-US" sz="3100" b="1">
                <a:solidFill>
                  <a:srgbClr val="FFFF00"/>
                </a:solidFill>
                <a:cs typeface="+mn-cs"/>
              </a:rPr>
              <a:t>after their kind</a:t>
            </a:r>
            <a:r>
              <a:rPr lang="en-US" sz="3100" b="1">
                <a:solidFill>
                  <a:schemeClr val="bg1"/>
                </a:solidFill>
                <a:cs typeface="+mn-cs"/>
              </a:rPr>
              <a:t>, and the cattle </a:t>
            </a:r>
            <a:r>
              <a:rPr lang="en-US" sz="3100" b="1">
                <a:solidFill>
                  <a:srgbClr val="FFFF00"/>
                </a:solidFill>
                <a:cs typeface="+mn-cs"/>
              </a:rPr>
              <a:t>after their kind</a:t>
            </a:r>
            <a:r>
              <a:rPr lang="en-US" sz="3100" b="1">
                <a:solidFill>
                  <a:schemeClr val="bg1"/>
                </a:solidFill>
                <a:cs typeface="+mn-cs"/>
              </a:rPr>
              <a:t>, and everything that creeps on the ground </a:t>
            </a:r>
            <a:r>
              <a:rPr lang="en-US" sz="3100" b="1">
                <a:solidFill>
                  <a:srgbClr val="FFFF00"/>
                </a:solidFill>
                <a:cs typeface="+mn-cs"/>
              </a:rPr>
              <a:t>after its kind</a:t>
            </a:r>
            <a:r>
              <a:rPr lang="en-US" sz="3100" b="1">
                <a:solidFill>
                  <a:schemeClr val="bg1"/>
                </a:solidFill>
                <a:cs typeface="+mn-cs"/>
              </a:rPr>
              <a:t>; and God saw that it was good.</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0914" name="Picture 2" descr="Different Kinds 0311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470915" name="Rectangle 3" hidden="1"/>
          <p:cNvSpPr>
            <a:spLocks noGrp="1" noChangeArrowheads="1"/>
          </p:cNvSpPr>
          <p:nvPr>
            <p:ph type="title"/>
          </p:nvPr>
        </p:nvSpPr>
        <p:spPr/>
        <p:txBody>
          <a:bodyPr/>
          <a:lstStyle/>
          <a:p>
            <a:pPr eaLnBrk="1" hangingPunct="1">
              <a:defRPr/>
            </a:pPr>
            <a:r>
              <a:rPr lang="en-US">
                <a:cs typeface="+mj-cs"/>
              </a:rPr>
              <a:t>Different Kinds 03119</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Evol V vs Crea H 014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9525"/>
            <a:ext cx="91821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72963" name="Rectangle 3" hidden="1"/>
          <p:cNvSpPr>
            <a:spLocks noGrp="1" noChangeArrowheads="1"/>
          </p:cNvSpPr>
          <p:nvPr>
            <p:ph type="title"/>
          </p:nvPr>
        </p:nvSpPr>
        <p:spPr/>
        <p:txBody>
          <a:bodyPr/>
          <a:lstStyle/>
          <a:p>
            <a:pPr eaLnBrk="1" hangingPunct="1">
              <a:defRPr/>
            </a:pPr>
            <a:r>
              <a:rPr lang="pt-BR"/>
              <a:t>Evol V vs Crea H 01427</a:t>
            </a:r>
            <a:endParaRPr lang="en-US"/>
          </a:p>
        </p:txBody>
      </p:sp>
      <p:sp>
        <p:nvSpPr>
          <p:cNvPr id="2472964" name="Rectangle 4" hidden="1"/>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lgn="ctr">
              <a:defRPr/>
            </a:pPr>
            <a:r>
              <a:rPr lang="pt-BR" sz="4400">
                <a:solidFill>
                  <a:schemeClr val="tx2"/>
                </a:solidFill>
                <a:cs typeface="Arial" charset="0"/>
              </a:rPr>
              <a:t>Evol V vs Crea H 01427</a:t>
            </a:r>
            <a:endParaRPr lang="en-US" sz="4400">
              <a:solidFill>
                <a:schemeClr val="tx2"/>
              </a:solidFill>
              <a:cs typeface="Arial" charset="0"/>
            </a:endParaRPr>
          </a:p>
        </p:txBody>
      </p:sp>
      <p:sp>
        <p:nvSpPr>
          <p:cNvPr id="2472965" name="Line 5"/>
          <p:cNvSpPr>
            <a:spLocks noChangeShapeType="1"/>
          </p:cNvSpPr>
          <p:nvPr/>
        </p:nvSpPr>
        <p:spPr bwMode="auto">
          <a:xfrm flipV="1">
            <a:off x="2438400" y="1219200"/>
            <a:ext cx="0" cy="5181600"/>
          </a:xfrm>
          <a:prstGeom prst="line">
            <a:avLst/>
          </a:prstGeom>
          <a:noFill/>
          <a:ln w="304800">
            <a:solidFill>
              <a:srgbClr val="FFFFFF">
                <a:alpha val="75000"/>
              </a:srgbClr>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72966" name="Line 6"/>
          <p:cNvSpPr>
            <a:spLocks noChangeShapeType="1"/>
          </p:cNvSpPr>
          <p:nvPr/>
        </p:nvSpPr>
        <p:spPr bwMode="auto">
          <a:xfrm>
            <a:off x="5943600" y="14478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72967" name="Line 7"/>
          <p:cNvSpPr>
            <a:spLocks noChangeShapeType="1"/>
          </p:cNvSpPr>
          <p:nvPr/>
        </p:nvSpPr>
        <p:spPr bwMode="auto">
          <a:xfrm>
            <a:off x="5943600" y="22479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72968" name="Line 8"/>
          <p:cNvSpPr>
            <a:spLocks noChangeShapeType="1"/>
          </p:cNvSpPr>
          <p:nvPr/>
        </p:nvSpPr>
        <p:spPr bwMode="auto">
          <a:xfrm>
            <a:off x="5943600" y="30480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72969" name="Line 9"/>
          <p:cNvSpPr>
            <a:spLocks noChangeShapeType="1"/>
          </p:cNvSpPr>
          <p:nvPr/>
        </p:nvSpPr>
        <p:spPr bwMode="auto">
          <a:xfrm>
            <a:off x="5943600" y="38481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72970" name="Line 10"/>
          <p:cNvSpPr>
            <a:spLocks noChangeShapeType="1"/>
          </p:cNvSpPr>
          <p:nvPr/>
        </p:nvSpPr>
        <p:spPr bwMode="auto">
          <a:xfrm>
            <a:off x="5943600" y="46482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72971" name="Line 11"/>
          <p:cNvSpPr>
            <a:spLocks noChangeShapeType="1"/>
          </p:cNvSpPr>
          <p:nvPr/>
        </p:nvSpPr>
        <p:spPr bwMode="auto">
          <a:xfrm>
            <a:off x="5943600" y="54483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2472972" name="Line 12"/>
          <p:cNvSpPr>
            <a:spLocks noChangeShapeType="1"/>
          </p:cNvSpPr>
          <p:nvPr/>
        </p:nvSpPr>
        <p:spPr bwMode="auto">
          <a:xfrm>
            <a:off x="5943600" y="6248400"/>
            <a:ext cx="1752600" cy="0"/>
          </a:xfrm>
          <a:prstGeom prst="line">
            <a:avLst/>
          </a:prstGeom>
          <a:noFill/>
          <a:ln w="152400">
            <a:solidFill>
              <a:srgbClr val="FFFFFF">
                <a:alpha val="75000"/>
              </a:srgbClr>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6" name="TextBox 15"/>
          <p:cNvSpPr txBox="1"/>
          <p:nvPr/>
        </p:nvSpPr>
        <p:spPr>
          <a:xfrm>
            <a:off x="0" y="159603"/>
            <a:ext cx="4495800" cy="830997"/>
          </a:xfrm>
          <a:prstGeom prst="rect">
            <a:avLst/>
          </a:prstGeom>
          <a:solidFill>
            <a:srgbClr val="334D74"/>
          </a:solidFill>
        </p:spPr>
        <p:txBody>
          <a:bodyPr wrap="square" rtlCol="0">
            <a:spAutoFit/>
          </a:bodyPr>
          <a:lstStyle/>
          <a:p>
            <a:pPr algn="ctr"/>
            <a:r>
              <a:rPr lang="en-US" sz="4800" b="1" spc="-100">
                <a:solidFill>
                  <a:srgbClr val="F1B900"/>
                </a:solidFill>
                <a:effectLst>
                  <a:outerShdw blurRad="50800" dist="50800" dir="2700000" algn="tl" rotWithShape="0">
                    <a:schemeClr val="tx1">
                      <a:alpha val="77000"/>
                    </a:schemeClr>
                  </a:outerShdw>
                </a:effectLst>
                <a:latin typeface="Arial Black"/>
                <a:cs typeface="Arial Black"/>
              </a:rPr>
              <a:t>EVOLUTION</a:t>
            </a:r>
          </a:p>
        </p:txBody>
      </p:sp>
      <p:sp>
        <p:nvSpPr>
          <p:cNvPr id="2472974" name="WordArt 14"/>
          <p:cNvSpPr>
            <a:spLocks noChangeArrowheads="1" noChangeShapeType="1" noTextEdit="1"/>
          </p:cNvSpPr>
          <p:nvPr/>
        </p:nvSpPr>
        <p:spPr bwMode="auto">
          <a:xfrm>
            <a:off x="609600" y="539750"/>
            <a:ext cx="3095625"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
        <p:nvSpPr>
          <p:cNvPr id="17" name="TextBox 16"/>
          <p:cNvSpPr txBox="1"/>
          <p:nvPr/>
        </p:nvSpPr>
        <p:spPr>
          <a:xfrm>
            <a:off x="4572000" y="152400"/>
            <a:ext cx="4648200" cy="830997"/>
          </a:xfrm>
          <a:prstGeom prst="rect">
            <a:avLst/>
          </a:prstGeom>
          <a:solidFill>
            <a:srgbClr val="0D50A0"/>
          </a:solidFill>
        </p:spPr>
        <p:txBody>
          <a:bodyPr wrap="square" rtlCol="0">
            <a:spAutoFit/>
          </a:bodyPr>
          <a:lstStyle/>
          <a:p>
            <a:pPr algn="ctr"/>
            <a:r>
              <a:rPr lang="en-US" sz="4800" b="1" spc="-100">
                <a:solidFill>
                  <a:srgbClr val="F1B900"/>
                </a:solidFill>
                <a:effectLst>
                  <a:outerShdw blurRad="50800" dist="50800" dir="2700000" algn="tl" rotWithShape="0">
                    <a:schemeClr val="tx1">
                      <a:alpha val="77000"/>
                    </a:schemeClr>
                  </a:outerShdw>
                </a:effectLst>
                <a:latin typeface="Arial Black"/>
                <a:cs typeface="Arial Black"/>
              </a:rPr>
              <a:t>CREATION</a:t>
            </a:r>
          </a:p>
        </p:txBody>
      </p:sp>
      <p:sp>
        <p:nvSpPr>
          <p:cNvPr id="2472973" name="Rectangle 13"/>
          <p:cNvSpPr>
            <a:spLocks noChangeArrowheads="1"/>
          </p:cNvSpPr>
          <p:nvPr/>
        </p:nvSpPr>
        <p:spPr bwMode="auto">
          <a:xfrm>
            <a:off x="4495800" y="0"/>
            <a:ext cx="46482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8" name="TextBox 17"/>
          <p:cNvSpPr txBox="1"/>
          <p:nvPr/>
        </p:nvSpPr>
        <p:spPr>
          <a:xfrm>
            <a:off x="4492625" y="-2514600"/>
            <a:ext cx="4648200" cy="2308324"/>
          </a:xfrm>
          <a:prstGeom prst="rect">
            <a:avLst/>
          </a:prstGeom>
          <a:solidFill>
            <a:srgbClr val="0D50A0"/>
          </a:solidFill>
        </p:spPr>
        <p:txBody>
          <a:bodyPr wrap="square" rtlCol="0">
            <a:spAutoFit/>
          </a:bodyPr>
          <a:lstStyle/>
          <a:p>
            <a:pPr algn="ctr"/>
            <a:r>
              <a:rPr lang="en-US" sz="4800" b="1" spc="-100">
                <a:solidFill>
                  <a:srgbClr val="F1B900"/>
                </a:solidFill>
                <a:effectLst>
                  <a:outerShdw blurRad="50800" dist="50800" dir="2700000" algn="tl" rotWithShape="0">
                    <a:schemeClr val="tx1">
                      <a:alpha val="77000"/>
                    </a:schemeClr>
                  </a:outerShdw>
                </a:effectLst>
                <a:latin typeface="Arial Black"/>
                <a:cs typeface="Arial Black"/>
              </a:rPr>
              <a:t>Pull black box back to translate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472965"/>
                                        </p:tgtEl>
                                        <p:attrNameLst>
                                          <p:attrName>style.visibility</p:attrName>
                                        </p:attrNameLst>
                                      </p:cBhvr>
                                      <p:to>
                                        <p:strVal val="visible"/>
                                      </p:to>
                                    </p:set>
                                    <p:animEffect transition="in" filter="wipe(down)">
                                      <p:cBhvr>
                                        <p:cTn id="7" dur="500"/>
                                        <p:tgtEl>
                                          <p:spTgt spid="24729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xit" presetSubtype="10" fill="hold" grpId="0" nodeType="clickEffect">
                                  <p:stCondLst>
                                    <p:cond delay="0"/>
                                  </p:stCondLst>
                                  <p:childTnLst>
                                    <p:animEffect transition="out" filter="blinds(horizontal)">
                                      <p:cBhvr>
                                        <p:cTn id="11" dur="500"/>
                                        <p:tgtEl>
                                          <p:spTgt spid="2472973"/>
                                        </p:tgtEl>
                                      </p:cBhvr>
                                    </p:animEffect>
                                    <p:set>
                                      <p:cBhvr>
                                        <p:cTn id="12" dur="1" fill="hold">
                                          <p:stCondLst>
                                            <p:cond delay="499"/>
                                          </p:stCondLst>
                                        </p:cTn>
                                        <p:tgtEl>
                                          <p:spTgt spid="247297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72966"/>
                                        </p:tgtEl>
                                        <p:attrNameLst>
                                          <p:attrName>style.visibility</p:attrName>
                                        </p:attrNameLst>
                                      </p:cBhvr>
                                      <p:to>
                                        <p:strVal val="visible"/>
                                      </p:to>
                                    </p:set>
                                    <p:animEffect transition="in" filter="wipe(down)">
                                      <p:cBhvr>
                                        <p:cTn id="17" dur="500"/>
                                        <p:tgtEl>
                                          <p:spTgt spid="247296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72967"/>
                                        </p:tgtEl>
                                        <p:attrNameLst>
                                          <p:attrName>style.visibility</p:attrName>
                                        </p:attrNameLst>
                                      </p:cBhvr>
                                      <p:to>
                                        <p:strVal val="visible"/>
                                      </p:to>
                                    </p:set>
                                    <p:animEffect transition="in" filter="wipe(down)">
                                      <p:cBhvr>
                                        <p:cTn id="22" dur="500"/>
                                        <p:tgtEl>
                                          <p:spTgt spid="247296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72968"/>
                                        </p:tgtEl>
                                        <p:attrNameLst>
                                          <p:attrName>style.visibility</p:attrName>
                                        </p:attrNameLst>
                                      </p:cBhvr>
                                      <p:to>
                                        <p:strVal val="visible"/>
                                      </p:to>
                                    </p:set>
                                    <p:animEffect transition="in" filter="wipe(down)">
                                      <p:cBhvr>
                                        <p:cTn id="27" dur="500"/>
                                        <p:tgtEl>
                                          <p:spTgt spid="247296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72969"/>
                                        </p:tgtEl>
                                        <p:attrNameLst>
                                          <p:attrName>style.visibility</p:attrName>
                                        </p:attrNameLst>
                                      </p:cBhvr>
                                      <p:to>
                                        <p:strVal val="visible"/>
                                      </p:to>
                                    </p:set>
                                    <p:animEffect transition="in" filter="wipe(down)">
                                      <p:cBhvr>
                                        <p:cTn id="32" dur="500"/>
                                        <p:tgtEl>
                                          <p:spTgt spid="247296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472970"/>
                                        </p:tgtEl>
                                        <p:attrNameLst>
                                          <p:attrName>style.visibility</p:attrName>
                                        </p:attrNameLst>
                                      </p:cBhvr>
                                      <p:to>
                                        <p:strVal val="visible"/>
                                      </p:to>
                                    </p:set>
                                    <p:animEffect transition="in" filter="wipe(down)">
                                      <p:cBhvr>
                                        <p:cTn id="37" dur="500"/>
                                        <p:tgtEl>
                                          <p:spTgt spid="247297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72971"/>
                                        </p:tgtEl>
                                        <p:attrNameLst>
                                          <p:attrName>style.visibility</p:attrName>
                                        </p:attrNameLst>
                                      </p:cBhvr>
                                      <p:to>
                                        <p:strVal val="visible"/>
                                      </p:to>
                                    </p:set>
                                    <p:animEffect transition="in" filter="wipe(down)">
                                      <p:cBhvr>
                                        <p:cTn id="42" dur="500"/>
                                        <p:tgtEl>
                                          <p:spTgt spid="247297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472972"/>
                                        </p:tgtEl>
                                        <p:attrNameLst>
                                          <p:attrName>style.visibility</p:attrName>
                                        </p:attrNameLst>
                                      </p:cBhvr>
                                      <p:to>
                                        <p:strVal val="visible"/>
                                      </p:to>
                                    </p:set>
                                    <p:animEffect transition="in" filter="wipe(down)">
                                      <p:cBhvr>
                                        <p:cTn id="47" dur="500"/>
                                        <p:tgtEl>
                                          <p:spTgt spid="2472972"/>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0" fill="hold" grpId="0" nodeType="clickEffect">
                                  <p:stCondLst>
                                    <p:cond delay="0"/>
                                  </p:stCondLst>
                                  <p:childTnLst>
                                    <p:set>
                                      <p:cBhvr>
                                        <p:cTn id="51" dur="1" fill="hold">
                                          <p:stCondLst>
                                            <p:cond delay="499"/>
                                          </p:stCondLst>
                                        </p:cTn>
                                        <p:tgtEl>
                                          <p:spTgt spid="24729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2974" grpId="0" animBg="1"/>
      <p:bldP spid="247297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1346" name="Rectangle 2"/>
          <p:cNvSpPr>
            <a:spLocks noGrp="1" noChangeArrowheads="1"/>
          </p:cNvSpPr>
          <p:nvPr>
            <p:ph type="title"/>
          </p:nvPr>
        </p:nvSpPr>
        <p:spPr/>
        <p:txBody>
          <a:bodyPr/>
          <a:lstStyle/>
          <a:p>
            <a:pPr eaLnBrk="1" hangingPunct="1">
              <a:defRPr/>
            </a:pPr>
            <a:r>
              <a:rPr lang="en-US">
                <a:cs typeface="+mj-cs"/>
              </a:rPr>
              <a:t>Living </a:t>
            </a:r>
            <a:r>
              <a:rPr lang="ja-JP" altLang="en-US">
                <a:latin typeface="Arial"/>
                <a:cs typeface="+mj-cs"/>
              </a:rPr>
              <a:t>“</a:t>
            </a:r>
            <a:r>
              <a:rPr lang="en-US">
                <a:cs typeface="+mj-cs"/>
              </a:rPr>
              <a:t>Relatives</a:t>
            </a:r>
            <a:r>
              <a:rPr lang="ja-JP" altLang="en-US">
                <a:latin typeface="Arial"/>
                <a:cs typeface="+mj-cs"/>
              </a:rPr>
              <a:t>”</a:t>
            </a:r>
            <a:r>
              <a:rPr lang="en-US">
                <a:cs typeface="+mj-cs"/>
              </a:rPr>
              <a:t> of Dinosaurs</a:t>
            </a:r>
          </a:p>
        </p:txBody>
      </p:sp>
      <p:pic>
        <p:nvPicPr>
          <p:cNvPr id="210946" name="Picture 3" descr="Living relations"/>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t="-224"/>
          <a:stretch>
            <a:fillRect/>
          </a:stretch>
        </p:blipFill>
        <p:spPr bwMode="auto">
          <a:xfrm>
            <a:off x="228600" y="685800"/>
            <a:ext cx="8686800" cy="557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01348" name="Text Box 4"/>
          <p:cNvSpPr txBox="1">
            <a:spLocks noChangeArrowheads="1"/>
          </p:cNvSpPr>
          <p:nvPr/>
        </p:nvSpPr>
        <p:spPr bwMode="auto">
          <a:xfrm>
            <a:off x="1809750" y="6324600"/>
            <a:ext cx="5553075" cy="4572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eaLnBrk="0" hangingPunct="0">
              <a:defRPr/>
            </a:pPr>
            <a:r>
              <a:rPr lang="en-US" sz="2400" b="1" dirty="0">
                <a:solidFill>
                  <a:srgbClr val="FFFFFF"/>
                </a:solidFill>
                <a:cs typeface="Arial" charset="0"/>
              </a:rPr>
              <a:t>(</a:t>
            </a:r>
            <a:r>
              <a:rPr lang="en-US" sz="2400" b="1" i="1" dirty="0" err="1">
                <a:solidFill>
                  <a:srgbClr val="FFFFFF"/>
                </a:solidFill>
                <a:cs typeface="Arial" charset="0"/>
              </a:rPr>
              <a:t>Encyclopaedia</a:t>
            </a:r>
            <a:r>
              <a:rPr lang="en-US" sz="2400" b="1" i="1" dirty="0">
                <a:solidFill>
                  <a:srgbClr val="FFFFFF"/>
                </a:solidFill>
                <a:cs typeface="Arial" charset="0"/>
              </a:rPr>
              <a:t> Britannica</a:t>
            </a:r>
            <a:r>
              <a:rPr lang="en-US" sz="2400" b="1" dirty="0">
                <a:solidFill>
                  <a:srgbClr val="FFFFFF"/>
                </a:solidFill>
                <a:cs typeface="Arial" charset="0"/>
              </a:rPr>
              <a:t>, CD, 1999)</a:t>
            </a:r>
            <a:endParaRPr lang="en-US" sz="2400" b="1" dirty="0">
              <a:solidFill>
                <a:srgbClr val="000000"/>
              </a:solidFill>
              <a:cs typeface="Arial" charset="0"/>
            </a:endParaRPr>
          </a:p>
        </p:txBody>
      </p:sp>
      <p:sp>
        <p:nvSpPr>
          <p:cNvPr id="210948" name="TextBox 1"/>
          <p:cNvSpPr txBox="1">
            <a:spLocks noChangeArrowheads="1"/>
          </p:cNvSpPr>
          <p:nvPr/>
        </p:nvSpPr>
        <p:spPr bwMode="auto">
          <a:xfrm>
            <a:off x="609600" y="2209800"/>
            <a:ext cx="2520950" cy="3381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MODERN CROCODILES</a:t>
            </a:r>
          </a:p>
        </p:txBody>
      </p:sp>
      <p:sp>
        <p:nvSpPr>
          <p:cNvPr id="210949" name="TextBox 5"/>
          <p:cNvSpPr txBox="1">
            <a:spLocks noChangeArrowheads="1"/>
          </p:cNvSpPr>
          <p:nvPr/>
        </p:nvSpPr>
        <p:spPr bwMode="auto">
          <a:xfrm>
            <a:off x="304800" y="5334000"/>
            <a:ext cx="1655763" cy="3381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ARCHOSAURS</a:t>
            </a:r>
          </a:p>
        </p:txBody>
      </p:sp>
      <p:sp>
        <p:nvSpPr>
          <p:cNvPr id="210950" name="TextBox 6"/>
          <p:cNvSpPr txBox="1">
            <a:spLocks noChangeArrowheads="1"/>
          </p:cNvSpPr>
          <p:nvPr/>
        </p:nvSpPr>
        <p:spPr bwMode="auto">
          <a:xfrm>
            <a:off x="7924800" y="1549400"/>
            <a:ext cx="1143000" cy="584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FFFFFF"/>
                </a:solidFill>
              </a:rPr>
              <a:t>MODERN BIRDS</a:t>
            </a:r>
          </a:p>
        </p:txBody>
      </p:sp>
      <p:sp>
        <p:nvSpPr>
          <p:cNvPr id="210951" name="TextBox 7"/>
          <p:cNvSpPr txBox="1">
            <a:spLocks noChangeArrowheads="1"/>
          </p:cNvSpPr>
          <p:nvPr/>
        </p:nvSpPr>
        <p:spPr bwMode="auto">
          <a:xfrm>
            <a:off x="7543800" y="3970338"/>
            <a:ext cx="1600200" cy="8302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rgbClr val="FFFFFF"/>
                </a:solidFill>
              </a:rPr>
              <a:t>ANCESTRAL BIRD</a:t>
            </a:r>
          </a:p>
          <a:p>
            <a:pPr algn="ctr" eaLnBrk="1" hangingPunct="1"/>
            <a:r>
              <a:rPr lang="en-US" sz="1600" b="1" i="1">
                <a:solidFill>
                  <a:srgbClr val="FFFFFF"/>
                </a:solidFill>
              </a:rPr>
              <a:t>Arcaeopteryx</a:t>
            </a:r>
          </a:p>
        </p:txBody>
      </p:sp>
      <p:sp>
        <p:nvSpPr>
          <p:cNvPr id="210952" name="TextBox 8"/>
          <p:cNvSpPr txBox="1">
            <a:spLocks noChangeArrowheads="1"/>
          </p:cNvSpPr>
          <p:nvPr/>
        </p:nvSpPr>
        <p:spPr bwMode="auto">
          <a:xfrm>
            <a:off x="4495800" y="2895600"/>
            <a:ext cx="1905000" cy="1570038"/>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Small bipedal carnivorous dinosaurs like </a:t>
            </a:r>
            <a:r>
              <a:rPr lang="en-US" sz="1600" b="1" i="1">
                <a:solidFill>
                  <a:srgbClr val="FFFFFF"/>
                </a:solidFill>
              </a:rPr>
              <a:t>Troodon</a:t>
            </a:r>
            <a:r>
              <a:rPr lang="en-US" sz="1600" b="1">
                <a:solidFill>
                  <a:srgbClr val="FFFFFF"/>
                </a:solidFill>
              </a:rPr>
              <a:t> are closely related to the ancestral bird</a:t>
            </a:r>
          </a:p>
        </p:txBody>
      </p:sp>
      <p:sp>
        <p:nvSpPr>
          <p:cNvPr id="210953" name="TextBox 9"/>
          <p:cNvSpPr txBox="1">
            <a:spLocks noChangeArrowheads="1"/>
          </p:cNvSpPr>
          <p:nvPr/>
        </p:nvSpPr>
        <p:spPr bwMode="auto">
          <a:xfrm>
            <a:off x="2698750" y="4995863"/>
            <a:ext cx="1416050" cy="3381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FFFF"/>
                </a:solidFill>
              </a:rPr>
              <a:t>DINOSAURS</a:t>
            </a:r>
          </a:p>
        </p:txBody>
      </p:sp>
      <p:sp>
        <p:nvSpPr>
          <p:cNvPr id="210954" name="TextBox 10"/>
          <p:cNvSpPr txBox="1">
            <a:spLocks noChangeArrowheads="1"/>
          </p:cNvSpPr>
          <p:nvPr/>
        </p:nvSpPr>
        <p:spPr bwMode="auto">
          <a:xfrm>
            <a:off x="304800" y="5638800"/>
            <a:ext cx="28956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FFFF"/>
                </a:solidFill>
              </a:rPr>
              <a:t>Ancestral group to dinosaurs, crocodilians, and birds</a:t>
            </a:r>
          </a:p>
        </p:txBody>
      </p:sp>
      <p:sp>
        <p:nvSpPr>
          <p:cNvPr id="210955" name="TextBox 11"/>
          <p:cNvSpPr txBox="1">
            <a:spLocks noChangeArrowheads="1"/>
          </p:cNvSpPr>
          <p:nvPr/>
        </p:nvSpPr>
        <p:spPr bwMode="auto">
          <a:xfrm>
            <a:off x="3962400" y="728663"/>
            <a:ext cx="1219200" cy="246062"/>
          </a:xfrm>
          <a:prstGeom prst="rect">
            <a:avLst/>
          </a:prstGeom>
          <a:solidFill>
            <a:srgbClr val="FCC65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b="1">
                <a:solidFill>
                  <a:srgbClr val="000000"/>
                </a:solidFill>
              </a:rPr>
              <a:t>Dino Family Tree</a:t>
            </a:r>
          </a:p>
        </p:txBody>
      </p:sp>
      <p:sp>
        <p:nvSpPr>
          <p:cNvPr id="210956" name="TextBox 12"/>
          <p:cNvSpPr txBox="1">
            <a:spLocks noChangeArrowheads="1"/>
          </p:cNvSpPr>
          <p:nvPr/>
        </p:nvSpPr>
        <p:spPr bwMode="auto">
          <a:xfrm>
            <a:off x="5334000" y="728663"/>
            <a:ext cx="1219200" cy="246062"/>
          </a:xfrm>
          <a:prstGeom prst="rect">
            <a:avLst/>
          </a:prstGeom>
          <a:solidFill>
            <a:srgbClr val="FCC65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000000"/>
                </a:solidFill>
              </a:rPr>
              <a:t>Skeletons</a:t>
            </a:r>
          </a:p>
        </p:txBody>
      </p:sp>
      <p:sp>
        <p:nvSpPr>
          <p:cNvPr id="210957" name="TextBox 13"/>
          <p:cNvSpPr txBox="1">
            <a:spLocks noChangeArrowheads="1"/>
          </p:cNvSpPr>
          <p:nvPr/>
        </p:nvSpPr>
        <p:spPr bwMode="auto">
          <a:xfrm>
            <a:off x="304800" y="714375"/>
            <a:ext cx="2286000" cy="276225"/>
          </a:xfrm>
          <a:prstGeom prst="rect">
            <a:avLst/>
          </a:prstGeom>
          <a:solidFill>
            <a:srgbClr val="FCC65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200" b="1">
                <a:solidFill>
                  <a:srgbClr val="000000"/>
                </a:solidFill>
              </a:rPr>
              <a:t>LIVING RELATIONS</a:t>
            </a:r>
          </a:p>
        </p:txBody>
      </p:sp>
      <p:sp>
        <p:nvSpPr>
          <p:cNvPr id="15" name="WordArt 4"/>
          <p:cNvSpPr>
            <a:spLocks noChangeArrowheads="1" noChangeShapeType="1" noTextEdit="1"/>
          </p:cNvSpPr>
          <p:nvPr/>
        </p:nvSpPr>
        <p:spPr bwMode="auto">
          <a:xfrm>
            <a:off x="609600" y="539750"/>
            <a:ext cx="8153400"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extLst>
      <p:ext uri="{BB962C8B-B14F-4D97-AF65-F5344CB8AC3E}">
        <p14:creationId xmlns:p14="http://schemas.microsoft.com/office/powerpoint/2010/main" val="11797501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7058" name="Rectangle 2"/>
          <p:cNvSpPr>
            <a:spLocks noGrp="1" noChangeArrowheads="1"/>
          </p:cNvSpPr>
          <p:nvPr>
            <p:ph type="title"/>
          </p:nvPr>
        </p:nvSpPr>
        <p:spPr/>
        <p:txBody>
          <a:bodyPr/>
          <a:lstStyle/>
          <a:p>
            <a:pPr eaLnBrk="1" hangingPunct="1">
              <a:defRPr/>
            </a:pPr>
            <a:r>
              <a:rPr lang="en-US"/>
              <a:t>Evolution of man progression?</a:t>
            </a:r>
          </a:p>
        </p:txBody>
      </p:sp>
      <p:pic>
        <p:nvPicPr>
          <p:cNvPr id="2477059" name="Picture 3" descr="Hum Evol walking char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1085850"/>
            <a:ext cx="8610600" cy="53149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477060" name="Text Box 4"/>
          <p:cNvSpPr txBox="1">
            <a:spLocks noChangeArrowheads="1"/>
          </p:cNvSpPr>
          <p:nvPr/>
        </p:nvSpPr>
        <p:spPr bwMode="auto">
          <a:xfrm>
            <a:off x="0" y="228600"/>
            <a:ext cx="91440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5400" b="1">
                <a:solidFill>
                  <a:srgbClr val="FFFF00"/>
                </a:solidFill>
                <a:cs typeface="+mn-cs"/>
              </a:rPr>
              <a:t>Evolution of Man? </a:t>
            </a:r>
          </a:p>
        </p:txBody>
      </p:sp>
      <p:sp>
        <p:nvSpPr>
          <p:cNvPr id="2477061" name="WordArt 5"/>
          <p:cNvSpPr>
            <a:spLocks noChangeArrowheads="1" noChangeShapeType="1" noTextEdit="1"/>
          </p:cNvSpPr>
          <p:nvPr/>
        </p:nvSpPr>
        <p:spPr bwMode="auto">
          <a:xfrm>
            <a:off x="609600" y="539750"/>
            <a:ext cx="8153400"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477061"/>
                                        </p:tgtEl>
                                        <p:attrNameLst>
                                          <p:attrName>style.visibility</p:attrName>
                                        </p:attrNameLst>
                                      </p:cBhvr>
                                      <p:to>
                                        <p:strVal val="visible"/>
                                      </p:to>
                                    </p:set>
                                    <p:anim calcmode="lin" valueType="num">
                                      <p:cBhvr>
                                        <p:cTn id="7" dur="500" fill="hold"/>
                                        <p:tgtEl>
                                          <p:spTgt spid="2477061"/>
                                        </p:tgtEl>
                                        <p:attrNameLst>
                                          <p:attrName>ppt_w</p:attrName>
                                        </p:attrNameLst>
                                      </p:cBhvr>
                                      <p:tavLst>
                                        <p:tav tm="0">
                                          <p:val>
                                            <p:fltVal val="0"/>
                                          </p:val>
                                        </p:tav>
                                        <p:tav tm="100000">
                                          <p:val>
                                            <p:strVal val="#ppt_w"/>
                                          </p:val>
                                        </p:tav>
                                      </p:tavLst>
                                    </p:anim>
                                    <p:anim calcmode="lin" valueType="num">
                                      <p:cBhvr>
                                        <p:cTn id="8" dur="500" fill="hold"/>
                                        <p:tgtEl>
                                          <p:spTgt spid="2477061"/>
                                        </p:tgtEl>
                                        <p:attrNameLst>
                                          <p:attrName>ppt_h</p:attrName>
                                        </p:attrNameLst>
                                      </p:cBhvr>
                                      <p:tavLst>
                                        <p:tav tm="0">
                                          <p:val>
                                            <p:fltVal val="0"/>
                                          </p:val>
                                        </p:tav>
                                        <p:tav tm="100000">
                                          <p:val>
                                            <p:strVal val="#ppt_h"/>
                                          </p:val>
                                        </p:tav>
                                      </p:tavLst>
                                    </p:anim>
                                    <p:animEffect transition="in" filter="fade">
                                      <p:cBhvr>
                                        <p:cTn id="9" dur="500"/>
                                        <p:tgtEl>
                                          <p:spTgt spid="24770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70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7" name="Picture 2" descr="Cat Kind 03118"/>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78" name="Rectangle 3" hidden="1"/>
          <p:cNvSpPr>
            <a:spLocks noGrp="1" noChangeArrowheads="1"/>
          </p:cNvSpPr>
          <p:nvPr>
            <p:ph type="title" idx="4294967295"/>
          </p:nvPr>
        </p:nvSpPr>
        <p:spPr/>
        <p:txBody>
          <a:bodyPr/>
          <a:lstStyle/>
          <a:p>
            <a:pPr eaLnBrk="1" hangingPunct="1"/>
            <a:r>
              <a:rPr lang="en-US">
                <a:latin typeface="Arial" charset="0"/>
                <a:ea typeface="ＭＳ Ｐゴシック" charset="0"/>
              </a:rPr>
              <a:t>Cat Kind 03118</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5" name="Picture 2" descr="Elephant Kind 0312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6" name="Rectangle 3" hidden="1"/>
          <p:cNvSpPr>
            <a:spLocks noGrp="1" noChangeArrowheads="1"/>
          </p:cNvSpPr>
          <p:nvPr>
            <p:ph type="title" idx="4294967295"/>
          </p:nvPr>
        </p:nvSpPr>
        <p:spPr/>
        <p:txBody>
          <a:bodyPr/>
          <a:lstStyle/>
          <a:p>
            <a:pPr eaLnBrk="1" hangingPunct="1"/>
            <a:r>
              <a:rPr lang="en-US">
                <a:latin typeface="Arial" charset="0"/>
                <a:ea typeface="ＭＳ Ｐゴシック" charset="0"/>
              </a:rPr>
              <a:t>Elephant Kind 03120</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5873" name="Picture 2" descr="Horse Kind 0312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4" name="Rectangle 3" hidden="1"/>
          <p:cNvSpPr>
            <a:spLocks noGrp="1" noChangeArrowheads="1"/>
          </p:cNvSpPr>
          <p:nvPr>
            <p:ph type="title" idx="4294967295"/>
          </p:nvPr>
        </p:nvSpPr>
        <p:spPr/>
        <p:txBody>
          <a:bodyPr/>
          <a:lstStyle/>
          <a:p>
            <a:pPr eaLnBrk="1" hangingPunct="1"/>
            <a:r>
              <a:rPr lang="en-US">
                <a:latin typeface="Arial" charset="0"/>
                <a:ea typeface="ＭＳ Ｐゴシック" charset="0"/>
              </a:rPr>
              <a:t>Horse Kind 03121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37921"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2" name="Rectangle 4" hidden="1"/>
          <p:cNvSpPr>
            <a:spLocks noGrp="1" noChangeArrowheads="1"/>
          </p:cNvSpPr>
          <p:nvPr>
            <p:ph type="title" idx="4294967295"/>
          </p:nvPr>
        </p:nvSpPr>
        <p:spPr/>
        <p:txBody>
          <a:bodyPr/>
          <a:lstStyle/>
          <a:p>
            <a:pPr eaLnBrk="1" hangingPunct="1"/>
            <a:r>
              <a:rPr lang="en-US">
                <a:latin typeface="Arial" charset="0"/>
                <a:ea typeface="ＭＳ Ｐゴシック" charset="0"/>
              </a:rPr>
              <a:t>Skin Tones Line-up 03051</a:t>
            </a: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2"/>
          <p:cNvSpPr>
            <a:spLocks noGrp="1" noChangeArrowheads="1"/>
          </p:cNvSpPr>
          <p:nvPr>
            <p:ph type="title"/>
          </p:nvPr>
        </p:nvSpPr>
        <p:spPr/>
        <p:txBody>
          <a:bodyPr/>
          <a:lstStyle/>
          <a:p>
            <a:pPr eaLnBrk="1" hangingPunct="1"/>
            <a:r>
              <a:rPr lang="en-US">
                <a:latin typeface="Arial" charset="0"/>
                <a:ea typeface="ＭＳ Ｐゴシック" charset="0"/>
              </a:rPr>
              <a:t>Psalm 11:3 NAS</a:t>
            </a:r>
          </a:p>
        </p:txBody>
      </p:sp>
      <p:pic>
        <p:nvPicPr>
          <p:cNvPr id="27750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8420" name="Text Box 4"/>
          <p:cNvSpPr txBox="1">
            <a:spLocks noChangeArrowheads="1"/>
          </p:cNvSpPr>
          <p:nvPr/>
        </p:nvSpPr>
        <p:spPr bwMode="auto">
          <a:xfrm>
            <a:off x="457200" y="457200"/>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6000" b="1">
                <a:solidFill>
                  <a:srgbClr val="00FF00"/>
                </a:solidFill>
                <a:cs typeface="+mn-cs"/>
              </a:rPr>
              <a:t>Psalm 11:3</a:t>
            </a:r>
          </a:p>
        </p:txBody>
      </p:sp>
      <p:sp>
        <p:nvSpPr>
          <p:cNvPr id="2748421" name="Text Box 5"/>
          <p:cNvSpPr txBox="1">
            <a:spLocks noChangeArrowheads="1"/>
          </p:cNvSpPr>
          <p:nvPr/>
        </p:nvSpPr>
        <p:spPr bwMode="auto">
          <a:xfrm>
            <a:off x="914400" y="1828800"/>
            <a:ext cx="7315200" cy="21018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4400" b="1">
                <a:solidFill>
                  <a:schemeClr val="bg1"/>
                </a:solidFill>
                <a:cs typeface="+mn-cs"/>
              </a:rPr>
              <a:t>If the foundations are destroyed, what can the righteous do?</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5090" name="Rectangle 2"/>
          <p:cNvSpPr>
            <a:spLocks noGrp="1" noChangeArrowheads="1"/>
          </p:cNvSpPr>
          <p:nvPr>
            <p:ph type="title"/>
          </p:nvPr>
        </p:nvSpPr>
        <p:spPr/>
        <p:txBody>
          <a:bodyPr/>
          <a:lstStyle/>
          <a:p>
            <a:pPr eaLnBrk="1" hangingPunct="1">
              <a:defRPr/>
            </a:pPr>
            <a:r>
              <a:rPr lang="en-US"/>
              <a:t>Evolution vs Bible timeline</a:t>
            </a:r>
          </a:p>
        </p:txBody>
      </p:sp>
      <p:pic>
        <p:nvPicPr>
          <p:cNvPr id="339970"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5092" name="Rectangle 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5093" name="Text Box 5"/>
          <p:cNvSpPr txBox="1">
            <a:spLocks noChangeArrowheads="1"/>
          </p:cNvSpPr>
          <p:nvPr/>
        </p:nvSpPr>
        <p:spPr bwMode="auto">
          <a:xfrm>
            <a:off x="2590800" y="0"/>
            <a:ext cx="3962400" cy="701675"/>
          </a:xfrm>
          <a:prstGeom prst="rect">
            <a:avLst/>
          </a:prstGeom>
          <a:noFill/>
          <a:ln>
            <a:noFill/>
          </a:ln>
          <a:effectLst/>
          <a:extLst>
            <a:ext uri="{909E8E84-426E-40dd-AFC4-6F175D3DCCD1}">
              <a14:hiddenFill xmlns:a14="http://schemas.microsoft.com/office/drawing/2010/main" xmlns="">
                <a:solidFill>
                  <a:srgbClr val="66003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4000" b="1">
                <a:solidFill>
                  <a:schemeClr val="bg1"/>
                </a:solidFill>
                <a:cs typeface="+mn-cs"/>
              </a:rPr>
              <a:t>Evolution</a:t>
            </a:r>
          </a:p>
        </p:txBody>
      </p:sp>
      <p:sp>
        <p:nvSpPr>
          <p:cNvPr id="2905094" name="Rectangle 6"/>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5095" name="Text Box 7"/>
          <p:cNvSpPr txBox="1">
            <a:spLocks noChangeArrowheads="1"/>
          </p:cNvSpPr>
          <p:nvPr/>
        </p:nvSpPr>
        <p:spPr bwMode="auto">
          <a:xfrm>
            <a:off x="2590800" y="3297238"/>
            <a:ext cx="3962400" cy="701675"/>
          </a:xfrm>
          <a:prstGeom prst="rect">
            <a:avLst/>
          </a:prstGeom>
          <a:noFill/>
          <a:ln>
            <a:noFill/>
          </a:ln>
          <a:effectLst/>
          <a:extLst>
            <a:ext uri="{909E8E84-426E-40dd-AFC4-6F175D3DCCD1}">
              <a14:hiddenFill xmlns:a14="http://schemas.microsoft.com/office/drawing/2010/main" xmlns="">
                <a:solidFill>
                  <a:srgbClr val="66003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defRPr/>
            </a:pPr>
            <a:r>
              <a:rPr lang="en-US" sz="4000" b="1">
                <a:solidFill>
                  <a:schemeClr val="bg1"/>
                </a:solidFill>
                <a:cs typeface="+mn-cs"/>
              </a:rPr>
              <a:t>The Bible</a:t>
            </a:r>
          </a:p>
        </p:txBody>
      </p:sp>
      <p:sp>
        <p:nvSpPr>
          <p:cNvPr id="2905096" name="Rectangle 8"/>
          <p:cNvSpPr>
            <a:spLocks noChangeArrowheads="1"/>
          </p:cNvSpPr>
          <p:nvPr/>
        </p:nvSpPr>
        <p:spPr bwMode="auto">
          <a:xfrm>
            <a:off x="7239000" y="685800"/>
            <a:ext cx="1905000" cy="2686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5097" name="Rectangle 9"/>
          <p:cNvSpPr>
            <a:spLocks noChangeArrowheads="1"/>
          </p:cNvSpPr>
          <p:nvPr/>
        </p:nvSpPr>
        <p:spPr bwMode="auto">
          <a:xfrm>
            <a:off x="5505450" y="685800"/>
            <a:ext cx="1905000" cy="2686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5098" name="Rectangle 10"/>
          <p:cNvSpPr>
            <a:spLocks noChangeArrowheads="1"/>
          </p:cNvSpPr>
          <p:nvPr/>
        </p:nvSpPr>
        <p:spPr bwMode="auto">
          <a:xfrm>
            <a:off x="3752850" y="685800"/>
            <a:ext cx="1905000" cy="2686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5099" name="Rectangle 11"/>
          <p:cNvSpPr>
            <a:spLocks noChangeArrowheads="1"/>
          </p:cNvSpPr>
          <p:nvPr/>
        </p:nvSpPr>
        <p:spPr bwMode="auto">
          <a:xfrm>
            <a:off x="2019300" y="685800"/>
            <a:ext cx="1905000" cy="2686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5100" name="Rectangle 12"/>
          <p:cNvSpPr>
            <a:spLocks noChangeArrowheads="1"/>
          </p:cNvSpPr>
          <p:nvPr/>
        </p:nvSpPr>
        <p:spPr bwMode="auto">
          <a:xfrm>
            <a:off x="6362700" y="3924300"/>
            <a:ext cx="2819400" cy="30099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5101" name="Rectangle 13"/>
          <p:cNvSpPr>
            <a:spLocks noChangeArrowheads="1"/>
          </p:cNvSpPr>
          <p:nvPr/>
        </p:nvSpPr>
        <p:spPr bwMode="auto">
          <a:xfrm>
            <a:off x="4629150" y="3924300"/>
            <a:ext cx="1905000" cy="29337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5102" name="Rectangle 14"/>
          <p:cNvSpPr>
            <a:spLocks noChangeArrowheads="1"/>
          </p:cNvSpPr>
          <p:nvPr/>
        </p:nvSpPr>
        <p:spPr bwMode="auto">
          <a:xfrm>
            <a:off x="2914650" y="3924300"/>
            <a:ext cx="1905000" cy="30099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5103" name="Rectangle 15"/>
          <p:cNvSpPr>
            <a:spLocks noChangeArrowheads="1"/>
          </p:cNvSpPr>
          <p:nvPr/>
        </p:nvSpPr>
        <p:spPr bwMode="auto">
          <a:xfrm>
            <a:off x="87313" y="3924300"/>
            <a:ext cx="2819400" cy="30099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5104" name="Rectangle 16"/>
          <p:cNvSpPr>
            <a:spLocks noChangeArrowheads="1"/>
          </p:cNvSpPr>
          <p:nvPr/>
        </p:nvSpPr>
        <p:spPr bwMode="auto">
          <a:xfrm>
            <a:off x="0" y="685800"/>
            <a:ext cx="2057400" cy="268605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905105" name="WordArt 17"/>
          <p:cNvSpPr>
            <a:spLocks noChangeArrowheads="1" noChangeShapeType="1" noTextEdit="1"/>
          </p:cNvSpPr>
          <p:nvPr/>
        </p:nvSpPr>
        <p:spPr bwMode="auto">
          <a:xfrm>
            <a:off x="609600" y="727075"/>
            <a:ext cx="8153400" cy="25082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2905104"/>
                                        </p:tgtEl>
                                      </p:cBhvr>
                                    </p:animEffect>
                                    <p:set>
                                      <p:cBhvr>
                                        <p:cTn id="7" dur="1" fill="hold">
                                          <p:stCondLst>
                                            <p:cond delay="499"/>
                                          </p:stCondLst>
                                        </p:cTn>
                                        <p:tgtEl>
                                          <p:spTgt spid="290510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2905099"/>
                                        </p:tgtEl>
                                      </p:cBhvr>
                                    </p:animEffect>
                                    <p:set>
                                      <p:cBhvr>
                                        <p:cTn id="12" dur="1" fill="hold">
                                          <p:stCondLst>
                                            <p:cond delay="499"/>
                                          </p:stCondLst>
                                        </p:cTn>
                                        <p:tgtEl>
                                          <p:spTgt spid="290509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2905098"/>
                                        </p:tgtEl>
                                      </p:cBhvr>
                                    </p:animEffect>
                                    <p:set>
                                      <p:cBhvr>
                                        <p:cTn id="17" dur="1" fill="hold">
                                          <p:stCondLst>
                                            <p:cond delay="499"/>
                                          </p:stCondLst>
                                        </p:cTn>
                                        <p:tgtEl>
                                          <p:spTgt spid="290509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2905097"/>
                                        </p:tgtEl>
                                      </p:cBhvr>
                                    </p:animEffect>
                                    <p:set>
                                      <p:cBhvr>
                                        <p:cTn id="22" dur="1" fill="hold">
                                          <p:stCondLst>
                                            <p:cond delay="499"/>
                                          </p:stCondLst>
                                        </p:cTn>
                                        <p:tgtEl>
                                          <p:spTgt spid="290509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2905096"/>
                                        </p:tgtEl>
                                      </p:cBhvr>
                                    </p:animEffect>
                                    <p:set>
                                      <p:cBhvr>
                                        <p:cTn id="27" dur="1" fill="hold">
                                          <p:stCondLst>
                                            <p:cond delay="499"/>
                                          </p:stCondLst>
                                        </p:cTn>
                                        <p:tgtEl>
                                          <p:spTgt spid="290509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2905103"/>
                                        </p:tgtEl>
                                      </p:cBhvr>
                                    </p:animEffect>
                                    <p:set>
                                      <p:cBhvr>
                                        <p:cTn id="32" dur="1" fill="hold">
                                          <p:stCondLst>
                                            <p:cond delay="499"/>
                                          </p:stCondLst>
                                        </p:cTn>
                                        <p:tgtEl>
                                          <p:spTgt spid="2905103"/>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2905102"/>
                                        </p:tgtEl>
                                      </p:cBhvr>
                                    </p:animEffect>
                                    <p:set>
                                      <p:cBhvr>
                                        <p:cTn id="37" dur="1" fill="hold">
                                          <p:stCondLst>
                                            <p:cond delay="499"/>
                                          </p:stCondLst>
                                        </p:cTn>
                                        <p:tgtEl>
                                          <p:spTgt spid="2905102"/>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xit" presetSubtype="8" fill="hold" grpId="0" nodeType="clickEffect">
                                  <p:stCondLst>
                                    <p:cond delay="0"/>
                                  </p:stCondLst>
                                  <p:childTnLst>
                                    <p:animEffect transition="out" filter="wipe(left)">
                                      <p:cBhvr>
                                        <p:cTn id="41" dur="500"/>
                                        <p:tgtEl>
                                          <p:spTgt spid="2905101"/>
                                        </p:tgtEl>
                                      </p:cBhvr>
                                    </p:animEffect>
                                    <p:set>
                                      <p:cBhvr>
                                        <p:cTn id="42" dur="1" fill="hold">
                                          <p:stCondLst>
                                            <p:cond delay="499"/>
                                          </p:stCondLst>
                                        </p:cTn>
                                        <p:tgtEl>
                                          <p:spTgt spid="2905101"/>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xit" presetSubtype="8" fill="hold" grpId="0" nodeType="clickEffect">
                                  <p:stCondLst>
                                    <p:cond delay="0"/>
                                  </p:stCondLst>
                                  <p:childTnLst>
                                    <p:animEffect transition="out" filter="wipe(left)">
                                      <p:cBhvr>
                                        <p:cTn id="46" dur="500"/>
                                        <p:tgtEl>
                                          <p:spTgt spid="2905100"/>
                                        </p:tgtEl>
                                      </p:cBhvr>
                                    </p:animEffect>
                                    <p:set>
                                      <p:cBhvr>
                                        <p:cTn id="47" dur="1" fill="hold">
                                          <p:stCondLst>
                                            <p:cond delay="499"/>
                                          </p:stCondLst>
                                        </p:cTn>
                                        <p:tgtEl>
                                          <p:spTgt spid="2905100"/>
                                        </p:tgtEl>
                                        <p:attrNameLst>
                                          <p:attrName>style.visibility</p:attrName>
                                        </p:attrNameLst>
                                      </p:cBhvr>
                                      <p:to>
                                        <p:strVal val="hidden"/>
                                      </p:to>
                                    </p:set>
                                  </p:childTnLst>
                                </p:cTn>
                              </p:par>
                            </p:childTnLst>
                          </p:cTn>
                        </p:par>
                      </p:childTnLst>
                    </p:cTn>
                  </p:par>
                  <p:par>
                    <p:cTn id="48" fill="hold" nodeType="clickPar">
                      <p:stCondLst>
                        <p:cond delay="indefinite"/>
                      </p:stCondLst>
                      <p:childTnLst>
                        <p:par>
                          <p:cTn id="49" fill="hold" nodeType="withGroup">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2905105"/>
                                        </p:tgtEl>
                                        <p:attrNameLst>
                                          <p:attrName>style.visibility</p:attrName>
                                        </p:attrNameLst>
                                      </p:cBhvr>
                                      <p:to>
                                        <p:strVal val="visible"/>
                                      </p:to>
                                    </p:set>
                                    <p:anim calcmode="lin" valueType="num">
                                      <p:cBhvr>
                                        <p:cTn id="52" dur="500" fill="hold"/>
                                        <p:tgtEl>
                                          <p:spTgt spid="2905105"/>
                                        </p:tgtEl>
                                        <p:attrNameLst>
                                          <p:attrName>ppt_w</p:attrName>
                                        </p:attrNameLst>
                                      </p:cBhvr>
                                      <p:tavLst>
                                        <p:tav tm="0">
                                          <p:val>
                                            <p:fltVal val="0"/>
                                          </p:val>
                                        </p:tav>
                                        <p:tav tm="100000">
                                          <p:val>
                                            <p:strVal val="#ppt_w"/>
                                          </p:val>
                                        </p:tav>
                                      </p:tavLst>
                                    </p:anim>
                                    <p:anim calcmode="lin" valueType="num">
                                      <p:cBhvr>
                                        <p:cTn id="53" dur="500" fill="hold"/>
                                        <p:tgtEl>
                                          <p:spTgt spid="2905105"/>
                                        </p:tgtEl>
                                        <p:attrNameLst>
                                          <p:attrName>ppt_h</p:attrName>
                                        </p:attrNameLst>
                                      </p:cBhvr>
                                      <p:tavLst>
                                        <p:tav tm="0">
                                          <p:val>
                                            <p:fltVal val="0"/>
                                          </p:val>
                                        </p:tav>
                                        <p:tav tm="100000">
                                          <p:val>
                                            <p:strVal val="#ppt_h"/>
                                          </p:val>
                                        </p:tav>
                                      </p:tavLst>
                                    </p:anim>
                                    <p:animEffect transition="in" filter="fade">
                                      <p:cBhvr>
                                        <p:cTn id="54" dur="500"/>
                                        <p:tgtEl>
                                          <p:spTgt spid="2905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5096" grpId="0" animBg="1"/>
      <p:bldP spid="2905097" grpId="0" animBg="1"/>
      <p:bldP spid="2905098" grpId="0" animBg="1"/>
      <p:bldP spid="2905099" grpId="0" animBg="1"/>
      <p:bldP spid="2905100" grpId="0" animBg="1"/>
      <p:bldP spid="2905101" grpId="0" animBg="1"/>
      <p:bldP spid="2905102" grpId="0" animBg="1"/>
      <p:bldP spid="2905103" grpId="0" animBg="1"/>
      <p:bldP spid="2905104" grpId="0" animBg="1"/>
      <p:bldP spid="290510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0434" name="Rectangle 2"/>
          <p:cNvSpPr>
            <a:spLocks noGrp="1" noChangeArrowheads="1"/>
          </p:cNvSpPr>
          <p:nvPr>
            <p:ph type="title"/>
          </p:nvPr>
        </p:nvSpPr>
        <p:spPr/>
        <p:txBody>
          <a:bodyPr/>
          <a:lstStyle/>
          <a:p>
            <a:pPr eaLnBrk="1" hangingPunct="1">
              <a:defRPr/>
            </a:pPr>
            <a:r>
              <a:rPr lang="en-US"/>
              <a:t>Genesis 1:1 NAS</a:t>
            </a:r>
          </a:p>
        </p:txBody>
      </p:sp>
      <p:pic>
        <p:nvPicPr>
          <p:cNvPr id="34201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0436" name="Text Box 4"/>
          <p:cNvSpPr txBox="1">
            <a:spLocks noChangeArrowheads="1"/>
          </p:cNvSpPr>
          <p:nvPr/>
        </p:nvSpPr>
        <p:spPr bwMode="auto">
          <a:xfrm>
            <a:off x="457200" y="457200"/>
            <a:ext cx="82296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5400" b="1">
                <a:solidFill>
                  <a:srgbClr val="00FF00"/>
                </a:solidFill>
                <a:cs typeface="Arial" charset="0"/>
              </a:rPr>
              <a:t>Genesis 1:5</a:t>
            </a:r>
          </a:p>
        </p:txBody>
      </p:sp>
      <p:sp>
        <p:nvSpPr>
          <p:cNvPr id="3090437" name="Text Box 5"/>
          <p:cNvSpPr txBox="1">
            <a:spLocks noChangeArrowheads="1"/>
          </p:cNvSpPr>
          <p:nvPr/>
        </p:nvSpPr>
        <p:spPr bwMode="auto">
          <a:xfrm>
            <a:off x="914400" y="1524000"/>
            <a:ext cx="73914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600" b="1">
                <a:solidFill>
                  <a:schemeClr val="bg1"/>
                </a:solidFill>
                <a:cs typeface="Arial" charset="0"/>
              </a:rPr>
              <a:t>God called the light </a:t>
            </a:r>
            <a:r>
              <a:rPr lang="en-US" sz="3600" b="1">
                <a:solidFill>
                  <a:srgbClr val="FFFF00"/>
                </a:solidFill>
                <a:cs typeface="Arial" charset="0"/>
              </a:rPr>
              <a:t>day</a:t>
            </a:r>
            <a:r>
              <a:rPr lang="en-US" sz="3600" b="1">
                <a:solidFill>
                  <a:schemeClr val="bg1"/>
                </a:solidFill>
                <a:cs typeface="Arial" charset="0"/>
              </a:rPr>
              <a:t>, and the darkness He called </a:t>
            </a:r>
            <a:r>
              <a:rPr lang="en-US" sz="3600" b="1">
                <a:solidFill>
                  <a:srgbClr val="FFFF00"/>
                </a:solidFill>
                <a:cs typeface="Arial" charset="0"/>
              </a:rPr>
              <a:t>night</a:t>
            </a:r>
            <a:r>
              <a:rPr lang="en-US" sz="3600" b="1">
                <a:solidFill>
                  <a:schemeClr val="bg1"/>
                </a:solidFill>
                <a:cs typeface="Arial" charset="0"/>
              </a:rPr>
              <a:t>. And there was </a:t>
            </a:r>
            <a:r>
              <a:rPr lang="en-US" sz="3600" b="1">
                <a:solidFill>
                  <a:srgbClr val="FFFF00"/>
                </a:solidFill>
                <a:cs typeface="Arial" charset="0"/>
              </a:rPr>
              <a:t>evening</a:t>
            </a:r>
            <a:r>
              <a:rPr lang="en-US" sz="3600" b="1">
                <a:solidFill>
                  <a:schemeClr val="bg1"/>
                </a:solidFill>
                <a:cs typeface="Arial" charset="0"/>
              </a:rPr>
              <a:t> and there was </a:t>
            </a:r>
            <a:r>
              <a:rPr lang="en-US" sz="3600" b="1">
                <a:solidFill>
                  <a:srgbClr val="FFFF00"/>
                </a:solidFill>
                <a:cs typeface="Arial" charset="0"/>
              </a:rPr>
              <a:t>morning</a:t>
            </a:r>
            <a:r>
              <a:rPr lang="en-US" sz="3600" b="1">
                <a:solidFill>
                  <a:schemeClr val="bg1"/>
                </a:solidFill>
                <a:cs typeface="Arial" charset="0"/>
              </a:rPr>
              <a:t>, one </a:t>
            </a:r>
            <a:r>
              <a:rPr lang="en-US" sz="3600" b="1">
                <a:solidFill>
                  <a:srgbClr val="FFFF00"/>
                </a:solidFill>
                <a:cs typeface="Arial" charset="0"/>
              </a:rPr>
              <a:t>day</a:t>
            </a:r>
            <a:r>
              <a:rPr lang="en-US" sz="3600" b="1">
                <a:solidFill>
                  <a:schemeClr val="bg1"/>
                </a:solidFill>
                <a:cs typeface="Arial" charset="0"/>
              </a:rPr>
              <a:t>.</a:t>
            </a:r>
          </a:p>
        </p:txBody>
      </p:sp>
      <p:sp>
        <p:nvSpPr>
          <p:cNvPr id="3090438" name="Text Box 6"/>
          <p:cNvSpPr txBox="1">
            <a:spLocks noChangeArrowheads="1"/>
          </p:cNvSpPr>
          <p:nvPr/>
        </p:nvSpPr>
        <p:spPr bwMode="auto">
          <a:xfrm>
            <a:off x="914400" y="4191000"/>
            <a:ext cx="7620000" cy="1235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buFontTx/>
              <a:buChar char="•"/>
              <a:defRPr/>
            </a:pPr>
            <a:r>
              <a:rPr lang="en-US" sz="3000" b="1" dirty="0">
                <a:solidFill>
                  <a:schemeClr val="bg1"/>
                </a:solidFill>
                <a:cs typeface="Arial" charset="0"/>
              </a:rPr>
              <a:t>  </a:t>
            </a:r>
            <a:r>
              <a:rPr lang="en-US" sz="3000" b="1" dirty="0">
                <a:solidFill>
                  <a:srgbClr val="FFFF00"/>
                </a:solidFill>
                <a:cs typeface="Arial" charset="0"/>
              </a:rPr>
              <a:t>Numbers</a:t>
            </a:r>
            <a:r>
              <a:rPr lang="en-US" sz="3000" b="1" dirty="0">
                <a:solidFill>
                  <a:schemeClr val="bg1"/>
                </a:solidFill>
                <a:cs typeface="Arial" charset="0"/>
              </a:rPr>
              <a:t> the days: first, second, …</a:t>
            </a:r>
          </a:p>
          <a:p>
            <a:pPr>
              <a:spcBef>
                <a:spcPct val="50000"/>
              </a:spcBef>
              <a:buFontTx/>
              <a:buChar char="•"/>
              <a:defRPr/>
            </a:pPr>
            <a:r>
              <a:rPr lang="en-US" sz="3000" b="1" dirty="0">
                <a:solidFill>
                  <a:schemeClr val="bg1"/>
                </a:solidFill>
                <a:cs typeface="Arial" charset="0"/>
              </a:rPr>
              <a:t>  Modifies with </a:t>
            </a:r>
            <a:r>
              <a:rPr lang="ja-JP" altLang="en-US" sz="3000" b="1" dirty="0">
                <a:solidFill>
                  <a:schemeClr val="bg1"/>
                </a:solidFill>
                <a:latin typeface="Arial"/>
                <a:cs typeface="Arial" charset="0"/>
              </a:rPr>
              <a:t>“</a:t>
            </a:r>
            <a:r>
              <a:rPr lang="en-US" sz="3000" b="1" dirty="0">
                <a:solidFill>
                  <a:srgbClr val="FFFF00"/>
                </a:solidFill>
                <a:cs typeface="Arial" charset="0"/>
              </a:rPr>
              <a:t>evening</a:t>
            </a:r>
            <a:r>
              <a:rPr lang="ja-JP" altLang="en-US" sz="3000" b="1" dirty="0">
                <a:solidFill>
                  <a:schemeClr val="bg1"/>
                </a:solidFill>
                <a:latin typeface="Arial"/>
                <a:cs typeface="Arial" charset="0"/>
              </a:rPr>
              <a:t>”</a:t>
            </a:r>
            <a:r>
              <a:rPr lang="en-US" sz="3000" b="1" dirty="0">
                <a:solidFill>
                  <a:schemeClr val="bg1"/>
                </a:solidFill>
                <a:cs typeface="Arial" charset="0"/>
              </a:rPr>
              <a:t> &amp; </a:t>
            </a:r>
            <a:r>
              <a:rPr lang="ja-JP" altLang="en-US" sz="3000" b="1" dirty="0">
                <a:solidFill>
                  <a:schemeClr val="bg1"/>
                </a:solidFill>
                <a:latin typeface="Arial"/>
                <a:cs typeface="Arial" charset="0"/>
              </a:rPr>
              <a:t>“</a:t>
            </a:r>
            <a:r>
              <a:rPr lang="en-US" sz="3000" b="1" dirty="0">
                <a:solidFill>
                  <a:srgbClr val="FFFF00"/>
                </a:solidFill>
                <a:cs typeface="Arial" charset="0"/>
              </a:rPr>
              <a:t>morning</a:t>
            </a:r>
            <a:r>
              <a:rPr lang="ja-JP" altLang="en-US" sz="3000" b="1" dirty="0">
                <a:solidFill>
                  <a:schemeClr val="bg1"/>
                </a:solidFill>
                <a:latin typeface="Arial"/>
                <a:cs typeface="Arial" charset="0"/>
              </a:rPr>
              <a:t>”</a:t>
            </a:r>
            <a:endParaRPr lang="en-US" sz="3000" b="1" dirty="0">
              <a:solidFill>
                <a:schemeClr val="bg1"/>
              </a:solidFill>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90438"/>
                                        </p:tgtEl>
                                        <p:attrNameLst>
                                          <p:attrName>style.visibility</p:attrName>
                                        </p:attrNameLst>
                                      </p:cBhvr>
                                      <p:to>
                                        <p:strVal val="visible"/>
                                      </p:to>
                                    </p:set>
                                    <p:animEffect transition="in" filter="wipe(left)">
                                      <p:cBhvr>
                                        <p:cTn id="7" dur="500"/>
                                        <p:tgtEl>
                                          <p:spTgt spid="3090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04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82" name="Rectangle 2"/>
          <p:cNvSpPr>
            <a:spLocks noGrp="1" noChangeArrowheads="1"/>
          </p:cNvSpPr>
          <p:nvPr>
            <p:ph type="title"/>
          </p:nvPr>
        </p:nvSpPr>
        <p:spPr/>
        <p:txBody>
          <a:bodyPr/>
          <a:lstStyle/>
          <a:p>
            <a:pPr eaLnBrk="1" hangingPunct="1">
              <a:defRPr/>
            </a:pPr>
            <a:r>
              <a:rPr lang="en-US"/>
              <a:t>Gen. 1:14 NAS</a:t>
            </a:r>
          </a:p>
        </p:txBody>
      </p:sp>
      <p:pic>
        <p:nvPicPr>
          <p:cNvPr id="34406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2484"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Genesis 1:14</a:t>
            </a:r>
          </a:p>
        </p:txBody>
      </p:sp>
      <p:sp>
        <p:nvSpPr>
          <p:cNvPr id="3092485" name="Text Box 5"/>
          <p:cNvSpPr txBox="1">
            <a:spLocks noChangeArrowheads="1"/>
          </p:cNvSpPr>
          <p:nvPr/>
        </p:nvSpPr>
        <p:spPr bwMode="auto">
          <a:xfrm>
            <a:off x="914400" y="1660525"/>
            <a:ext cx="7620000" cy="22828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3200" b="1">
                <a:solidFill>
                  <a:schemeClr val="bg1"/>
                </a:solidFill>
                <a:cs typeface="Arial" charset="0"/>
              </a:rPr>
              <a:t>Then God said, </a:t>
            </a:r>
            <a:r>
              <a:rPr lang="ja-JP" altLang="en-US" sz="3200" b="1">
                <a:solidFill>
                  <a:schemeClr val="bg1"/>
                </a:solidFill>
                <a:latin typeface="Arial"/>
                <a:cs typeface="Arial" charset="0"/>
              </a:rPr>
              <a:t>“</a:t>
            </a:r>
            <a:r>
              <a:rPr lang="en-US" sz="3200" b="1">
                <a:solidFill>
                  <a:schemeClr val="bg1"/>
                </a:solidFill>
                <a:cs typeface="Arial" charset="0"/>
              </a:rPr>
              <a:t>Let there be lights in the expanse of the heavens to separate the </a:t>
            </a:r>
            <a:r>
              <a:rPr lang="en-US" sz="3200" b="1">
                <a:solidFill>
                  <a:srgbClr val="FFFF00"/>
                </a:solidFill>
                <a:cs typeface="Arial" charset="0"/>
              </a:rPr>
              <a:t>day</a:t>
            </a:r>
            <a:r>
              <a:rPr lang="en-US" sz="3200" b="1">
                <a:solidFill>
                  <a:schemeClr val="bg1"/>
                </a:solidFill>
                <a:cs typeface="Arial" charset="0"/>
              </a:rPr>
              <a:t> from the </a:t>
            </a:r>
            <a:r>
              <a:rPr lang="en-US" sz="3200" b="1">
                <a:solidFill>
                  <a:srgbClr val="FFFF00"/>
                </a:solidFill>
                <a:cs typeface="Arial" charset="0"/>
              </a:rPr>
              <a:t>night</a:t>
            </a:r>
            <a:r>
              <a:rPr lang="en-US" sz="3200" b="1">
                <a:solidFill>
                  <a:schemeClr val="bg1"/>
                </a:solidFill>
                <a:cs typeface="Arial" charset="0"/>
              </a:rPr>
              <a:t>, and let them be for signs and for </a:t>
            </a:r>
            <a:r>
              <a:rPr lang="en-US" sz="3200" b="1">
                <a:solidFill>
                  <a:srgbClr val="FFFF00"/>
                </a:solidFill>
                <a:cs typeface="Arial" charset="0"/>
              </a:rPr>
              <a:t>seasons</a:t>
            </a:r>
            <a:r>
              <a:rPr lang="en-US" sz="3200" b="1">
                <a:solidFill>
                  <a:schemeClr val="bg1"/>
                </a:solidFill>
                <a:cs typeface="Arial" charset="0"/>
              </a:rPr>
              <a:t> and for </a:t>
            </a:r>
            <a:r>
              <a:rPr lang="en-US" sz="3200" b="1">
                <a:solidFill>
                  <a:srgbClr val="FFFF00"/>
                </a:solidFill>
                <a:cs typeface="Arial" charset="0"/>
              </a:rPr>
              <a:t>days</a:t>
            </a:r>
            <a:r>
              <a:rPr lang="en-US" sz="3200" b="1">
                <a:solidFill>
                  <a:schemeClr val="bg1"/>
                </a:solidFill>
                <a:cs typeface="Arial" charset="0"/>
              </a:rPr>
              <a:t> and </a:t>
            </a:r>
            <a:r>
              <a:rPr lang="en-US" sz="3200" b="1">
                <a:solidFill>
                  <a:srgbClr val="FFFF00"/>
                </a:solidFill>
                <a:cs typeface="Arial" charset="0"/>
              </a:rPr>
              <a:t>years</a:t>
            </a:r>
            <a:r>
              <a:rPr lang="en-US" sz="3200" b="1">
                <a:solidFill>
                  <a:schemeClr val="bg1"/>
                </a:solidFill>
                <a:cs typeface="Arial" charset="0"/>
              </a:rPr>
              <a:t>.</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2"/>
          <p:cNvSpPr>
            <a:spLocks noGrp="1" noChangeArrowheads="1"/>
          </p:cNvSpPr>
          <p:nvPr>
            <p:ph type="title"/>
          </p:nvPr>
        </p:nvSpPr>
        <p:spPr/>
        <p:txBody>
          <a:bodyPr/>
          <a:lstStyle/>
          <a:p>
            <a:pPr eaLnBrk="1" hangingPunct="1"/>
            <a:r>
              <a:rPr lang="en-US">
                <a:latin typeface="Arial" charset="0"/>
                <a:ea typeface="ＭＳ Ｐゴシック" charset="0"/>
              </a:rPr>
              <a:t>Ex. 20:11 NAS</a:t>
            </a:r>
          </a:p>
        </p:txBody>
      </p:sp>
      <p:pic>
        <p:nvPicPr>
          <p:cNvPr id="3461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94532" name="Text Box 4"/>
          <p:cNvSpPr txBox="1">
            <a:spLocks noChangeArrowheads="1"/>
          </p:cNvSpPr>
          <p:nvPr/>
        </p:nvSpPr>
        <p:spPr bwMode="auto">
          <a:xfrm>
            <a:off x="457200" y="487363"/>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6000" b="1">
                <a:solidFill>
                  <a:srgbClr val="00FF00"/>
                </a:solidFill>
                <a:cs typeface="+mn-cs"/>
              </a:rPr>
              <a:t>Exodus 20:11</a:t>
            </a:r>
          </a:p>
        </p:txBody>
      </p:sp>
      <p:sp>
        <p:nvSpPr>
          <p:cNvPr id="3094533" name="Text Box 5"/>
          <p:cNvSpPr txBox="1">
            <a:spLocks noChangeArrowheads="1"/>
          </p:cNvSpPr>
          <p:nvPr/>
        </p:nvSpPr>
        <p:spPr bwMode="auto">
          <a:xfrm>
            <a:off x="914400" y="1828800"/>
            <a:ext cx="73152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600" b="1">
                <a:solidFill>
                  <a:schemeClr val="bg1"/>
                </a:solidFill>
                <a:cs typeface="+mn-cs"/>
              </a:rPr>
              <a:t>For </a:t>
            </a:r>
            <a:r>
              <a:rPr lang="en-US" sz="3600" b="1">
                <a:solidFill>
                  <a:srgbClr val="FFFF00"/>
                </a:solidFill>
                <a:cs typeface="+mn-cs"/>
              </a:rPr>
              <a:t>in six days</a:t>
            </a:r>
            <a:r>
              <a:rPr lang="en-US" sz="3600" b="1">
                <a:solidFill>
                  <a:schemeClr val="bg1"/>
                </a:solidFill>
                <a:cs typeface="+mn-cs"/>
              </a:rPr>
              <a:t> the Lord made the heavens and earth, the sea, and </a:t>
            </a:r>
            <a:r>
              <a:rPr lang="en-US" sz="3600" b="1">
                <a:solidFill>
                  <a:srgbClr val="FFFF00"/>
                </a:solidFill>
                <a:cs typeface="+mn-cs"/>
              </a:rPr>
              <a:t>all that is in them</a:t>
            </a:r>
            <a:r>
              <a:rPr lang="en-US" sz="3600" b="1">
                <a:solidFill>
                  <a:schemeClr val="bg1"/>
                </a:solidFill>
                <a:cs typeface="+mn-cs"/>
              </a:rPr>
              <a:t>, and rested on the seventh day; therefore the Lord blessed the Sabbath day and made it holy.</a:t>
            </a:r>
          </a:p>
        </p:txBody>
      </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7602"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97603" name="Rectangle 3" hidden="1"/>
          <p:cNvSpPr>
            <a:spLocks noGrp="1" noChangeArrowheads="1"/>
          </p:cNvSpPr>
          <p:nvPr>
            <p:ph type="title"/>
          </p:nvPr>
        </p:nvSpPr>
        <p:spPr/>
        <p:txBody>
          <a:bodyPr/>
          <a:lstStyle/>
          <a:p>
            <a:pPr eaLnBrk="1" hangingPunct="1">
              <a:defRPr/>
            </a:pPr>
            <a:r>
              <a:rPr lang="en-US"/>
              <a:t>Time since Genesis 1:1</a:t>
            </a:r>
          </a:p>
        </p:txBody>
      </p:sp>
      <p:sp>
        <p:nvSpPr>
          <p:cNvPr id="3097604" name="Text Box 4"/>
          <p:cNvSpPr txBox="1">
            <a:spLocks noChangeArrowheads="1"/>
          </p:cNvSpPr>
          <p:nvPr/>
        </p:nvSpPr>
        <p:spPr bwMode="auto">
          <a:xfrm>
            <a:off x="838200" y="1563688"/>
            <a:ext cx="7391400" cy="4619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spcBef>
                <a:spcPct val="15000"/>
              </a:spcBef>
              <a:defRPr/>
            </a:pPr>
            <a:r>
              <a:rPr lang="en-US" sz="3200" b="1">
                <a:solidFill>
                  <a:schemeClr val="bg1"/>
                </a:solidFill>
                <a:cs typeface="Arial" charset="0"/>
              </a:rPr>
              <a:t>5 days before Adam</a:t>
            </a:r>
            <a:r>
              <a:rPr lang="en-US" sz="3200" b="1">
                <a:cs typeface="Arial" charset="0"/>
              </a:rPr>
              <a:t> 	</a:t>
            </a:r>
            <a:r>
              <a:rPr lang="en-US" sz="3200" b="1">
                <a:solidFill>
                  <a:schemeClr val="bg1"/>
                </a:solidFill>
                <a:cs typeface="Arial" charset="0"/>
              </a:rPr>
              <a:t>= </a:t>
            </a:r>
            <a:r>
              <a:rPr lang="en-US" sz="3200" b="1">
                <a:solidFill>
                  <a:srgbClr val="FFFF00"/>
                </a:solidFill>
                <a:cs typeface="Arial" charset="0"/>
              </a:rPr>
              <a:t>5 days</a:t>
            </a:r>
          </a:p>
          <a:p>
            <a:pPr>
              <a:lnSpc>
                <a:spcPct val="90000"/>
              </a:lnSpc>
              <a:spcBef>
                <a:spcPct val="15000"/>
              </a:spcBef>
              <a:defRPr/>
            </a:pPr>
            <a:endParaRPr lang="en-US" sz="3200" b="1">
              <a:solidFill>
                <a:srgbClr val="FFFF00"/>
              </a:solidFill>
              <a:cs typeface="Arial" charset="0"/>
            </a:endParaRPr>
          </a:p>
          <a:p>
            <a:pPr>
              <a:lnSpc>
                <a:spcPct val="90000"/>
              </a:lnSpc>
              <a:spcBef>
                <a:spcPct val="15000"/>
              </a:spcBef>
              <a:defRPr/>
            </a:pPr>
            <a:r>
              <a:rPr lang="en-US" sz="3200" b="1">
                <a:solidFill>
                  <a:schemeClr val="bg1"/>
                </a:solidFill>
                <a:cs typeface="Arial" charset="0"/>
              </a:rPr>
              <a:t>Adam to Abraham		= </a:t>
            </a:r>
            <a:r>
              <a:rPr lang="en-US" sz="3200" b="1">
                <a:solidFill>
                  <a:srgbClr val="FFFF00"/>
                </a:solidFill>
                <a:cs typeface="Arial" charset="0"/>
              </a:rPr>
              <a:t>~ 2,000 yrs</a:t>
            </a:r>
          </a:p>
          <a:p>
            <a:pPr>
              <a:lnSpc>
                <a:spcPct val="90000"/>
              </a:lnSpc>
              <a:spcBef>
                <a:spcPct val="15000"/>
              </a:spcBef>
              <a:defRPr/>
            </a:pPr>
            <a:endParaRPr lang="en-US" sz="3200" b="1">
              <a:solidFill>
                <a:schemeClr val="bg1"/>
              </a:solidFill>
              <a:cs typeface="Arial" charset="0"/>
            </a:endParaRPr>
          </a:p>
          <a:p>
            <a:pPr>
              <a:lnSpc>
                <a:spcPct val="90000"/>
              </a:lnSpc>
              <a:spcBef>
                <a:spcPct val="15000"/>
              </a:spcBef>
              <a:defRPr/>
            </a:pPr>
            <a:r>
              <a:rPr lang="en-US" sz="3200" b="1">
                <a:solidFill>
                  <a:schemeClr val="bg1"/>
                </a:solidFill>
                <a:cs typeface="Arial" charset="0"/>
              </a:rPr>
              <a:t>Abraham to Christ		= </a:t>
            </a:r>
            <a:r>
              <a:rPr lang="en-US" sz="3200" b="1">
                <a:solidFill>
                  <a:srgbClr val="FFFF00"/>
                </a:solidFill>
                <a:cs typeface="Arial" charset="0"/>
              </a:rPr>
              <a:t>~ 2,000 yrs</a:t>
            </a:r>
          </a:p>
          <a:p>
            <a:pPr>
              <a:lnSpc>
                <a:spcPct val="90000"/>
              </a:lnSpc>
              <a:spcBef>
                <a:spcPct val="15000"/>
              </a:spcBef>
              <a:defRPr/>
            </a:pPr>
            <a:endParaRPr lang="en-US" sz="3200" b="1">
              <a:solidFill>
                <a:schemeClr val="bg1"/>
              </a:solidFill>
              <a:cs typeface="Arial" charset="0"/>
            </a:endParaRPr>
          </a:p>
          <a:p>
            <a:pPr>
              <a:lnSpc>
                <a:spcPct val="90000"/>
              </a:lnSpc>
              <a:spcBef>
                <a:spcPct val="15000"/>
              </a:spcBef>
              <a:defRPr/>
            </a:pPr>
            <a:r>
              <a:rPr lang="en-US" sz="3200" b="1">
                <a:solidFill>
                  <a:schemeClr val="bg1"/>
                </a:solidFill>
                <a:cs typeface="Arial" charset="0"/>
              </a:rPr>
              <a:t>Christ to present		= </a:t>
            </a:r>
            <a:r>
              <a:rPr lang="en-US" sz="3200" b="1">
                <a:solidFill>
                  <a:srgbClr val="FFFF00"/>
                </a:solidFill>
                <a:cs typeface="Arial" charset="0"/>
              </a:rPr>
              <a:t>~ 2,000 yrs</a:t>
            </a:r>
          </a:p>
          <a:p>
            <a:pPr>
              <a:lnSpc>
                <a:spcPct val="90000"/>
              </a:lnSpc>
              <a:spcBef>
                <a:spcPct val="15000"/>
              </a:spcBef>
              <a:defRPr/>
            </a:pPr>
            <a:endParaRPr lang="en-US" sz="3200" b="1">
              <a:solidFill>
                <a:schemeClr val="bg1"/>
              </a:solidFill>
              <a:cs typeface="Arial" charset="0"/>
            </a:endParaRPr>
          </a:p>
          <a:p>
            <a:pPr>
              <a:lnSpc>
                <a:spcPct val="90000"/>
              </a:lnSpc>
              <a:spcBef>
                <a:spcPct val="15000"/>
              </a:spcBef>
              <a:defRPr/>
            </a:pPr>
            <a:r>
              <a:rPr lang="en-US" sz="3200" b="1">
                <a:solidFill>
                  <a:schemeClr val="bg1"/>
                </a:solidFill>
                <a:cs typeface="Arial" charset="0"/>
              </a:rPr>
              <a:t>Total				= </a:t>
            </a:r>
            <a:r>
              <a:rPr lang="en-US" sz="3200" b="1">
                <a:solidFill>
                  <a:srgbClr val="FFFF00"/>
                </a:solidFill>
                <a:cs typeface="Arial" charset="0"/>
              </a:rPr>
              <a:t>~ 6,000 yrs</a:t>
            </a:r>
          </a:p>
        </p:txBody>
      </p:sp>
      <p:sp>
        <p:nvSpPr>
          <p:cNvPr id="3097605" name="Text Box 5"/>
          <p:cNvSpPr txBox="1">
            <a:spLocks noChangeArrowheads="1"/>
          </p:cNvSpPr>
          <p:nvPr/>
        </p:nvSpPr>
        <p:spPr bwMode="auto">
          <a:xfrm>
            <a:off x="914400" y="533400"/>
            <a:ext cx="7315200" cy="641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3600" b="1">
                <a:solidFill>
                  <a:srgbClr val="00FF00"/>
                </a:solidFill>
                <a:cs typeface="Arial" charset="0"/>
              </a:rPr>
              <a:t>Time Since First Day of Creation</a:t>
            </a:r>
          </a:p>
        </p:txBody>
      </p:sp>
      <p:sp>
        <p:nvSpPr>
          <p:cNvPr id="3097606" name="Text Box 6"/>
          <p:cNvSpPr txBox="1">
            <a:spLocks noChangeArrowheads="1"/>
          </p:cNvSpPr>
          <p:nvPr/>
        </p:nvSpPr>
        <p:spPr bwMode="auto">
          <a:xfrm>
            <a:off x="1676400" y="2971800"/>
            <a:ext cx="36576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b="1">
                <a:solidFill>
                  <a:schemeClr val="accent1"/>
                </a:solidFill>
                <a:cs typeface="Arial" charset="0"/>
              </a:rPr>
              <a:t>(Genesis 5 &amp; 11)</a:t>
            </a:r>
          </a:p>
        </p:txBody>
      </p:sp>
      <p:sp>
        <p:nvSpPr>
          <p:cNvPr id="3097607" name="Text Box 7"/>
          <p:cNvSpPr txBox="1">
            <a:spLocks noChangeArrowheads="1"/>
          </p:cNvSpPr>
          <p:nvPr/>
        </p:nvSpPr>
        <p:spPr bwMode="auto">
          <a:xfrm>
            <a:off x="1676400" y="1968500"/>
            <a:ext cx="36576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200" b="1">
                <a:solidFill>
                  <a:schemeClr val="accent1"/>
                </a:solidFill>
                <a:cs typeface="Arial" charset="0"/>
              </a:rPr>
              <a:t>(Genesis 1)</a:t>
            </a:r>
          </a:p>
        </p:txBody>
      </p:sp>
      <p:sp>
        <p:nvSpPr>
          <p:cNvPr id="3097608" name="Line 8"/>
          <p:cNvSpPr>
            <a:spLocks noChangeShapeType="1"/>
          </p:cNvSpPr>
          <p:nvPr/>
        </p:nvSpPr>
        <p:spPr bwMode="auto">
          <a:xfrm>
            <a:off x="5486400" y="5257800"/>
            <a:ext cx="2438400" cy="0"/>
          </a:xfrm>
          <a:prstGeom prst="line">
            <a:avLst/>
          </a:prstGeom>
          <a:noFill/>
          <a:ln w="76200" cmpd="tri">
            <a:solidFill>
              <a:schemeClr val="bg1"/>
            </a:solidFill>
            <a:round/>
            <a:headEnd/>
            <a:tailEnd/>
          </a:ln>
          <a:effectLst/>
          <a:extLst>
            <a:ext uri="{909E8E84-426E-40dd-AFC4-6F175D3DCCD1}">
              <a14:hiddenFill xmlns:a14="http://schemas.microsoft.com/office/drawing/2010/main" xmlns="">
                <a:noFill/>
              </a14:hiddenFill>
            </a:ext>
          </a:extLst>
        </p:spPr>
        <p:txBody>
          <a:bodyPr/>
          <a:lstStyle/>
          <a:p>
            <a:pPr>
              <a:defRPr/>
            </a:pPr>
            <a:endParaRPr lang="en-US">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097604">
                                            <p:txEl>
                                              <p:pRg st="2" end="2"/>
                                            </p:txEl>
                                          </p:spTgt>
                                        </p:tgtEl>
                                        <p:attrNameLst>
                                          <p:attrName>style.visibility</p:attrName>
                                        </p:attrNameLst>
                                      </p:cBhvr>
                                      <p:to>
                                        <p:strVal val="visible"/>
                                      </p:to>
                                    </p:set>
                                    <p:animEffect transition="in" filter="wipe(left)">
                                      <p:cBhvr>
                                        <p:cTn id="7" dur="500"/>
                                        <p:tgtEl>
                                          <p:spTgt spid="3097604">
                                            <p:txEl>
                                              <p:pRg st="2" end="2"/>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097606"/>
                                        </p:tgtEl>
                                        <p:attrNameLst>
                                          <p:attrName>style.visibility</p:attrName>
                                        </p:attrNameLst>
                                      </p:cBhvr>
                                      <p:to>
                                        <p:strVal val="visible"/>
                                      </p:to>
                                    </p:set>
                                    <p:animEffect transition="in" filter="wipe(left)">
                                      <p:cBhvr>
                                        <p:cTn id="10" dur="500"/>
                                        <p:tgtEl>
                                          <p:spTgt spid="309760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3097604">
                                            <p:txEl>
                                              <p:pRg st="4" end="4"/>
                                            </p:txEl>
                                          </p:spTgt>
                                        </p:tgtEl>
                                        <p:attrNameLst>
                                          <p:attrName>style.visibility</p:attrName>
                                        </p:attrNameLst>
                                      </p:cBhvr>
                                      <p:to>
                                        <p:strVal val="visible"/>
                                      </p:to>
                                    </p:set>
                                    <p:animEffect transition="in" filter="wipe(left)">
                                      <p:cBhvr>
                                        <p:cTn id="15" dur="500"/>
                                        <p:tgtEl>
                                          <p:spTgt spid="3097604">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3097604">
                                            <p:txEl>
                                              <p:pRg st="6" end="6"/>
                                            </p:txEl>
                                          </p:spTgt>
                                        </p:tgtEl>
                                        <p:attrNameLst>
                                          <p:attrName>style.visibility</p:attrName>
                                        </p:attrNameLst>
                                      </p:cBhvr>
                                      <p:to>
                                        <p:strVal val="visible"/>
                                      </p:to>
                                    </p:set>
                                    <p:animEffect transition="in" filter="wipe(left)">
                                      <p:cBhvr>
                                        <p:cTn id="20" dur="500"/>
                                        <p:tgtEl>
                                          <p:spTgt spid="3097604">
                                            <p:txEl>
                                              <p:pRg st="6" end="6"/>
                                            </p:txEl>
                                          </p:spTgt>
                                        </p:tgtEl>
                                      </p:cBhvr>
                                    </p:animEffect>
                                  </p:childTnLst>
                                </p:cTn>
                              </p:par>
                            </p:childTnLst>
                          </p:cTn>
                        </p:par>
                        <p:par>
                          <p:cTn id="21" fill="hold" nodeType="afterGroup">
                            <p:stCondLst>
                              <p:cond delay="500"/>
                            </p:stCondLst>
                            <p:childTnLst>
                              <p:par>
                                <p:cTn id="22" presetID="22" presetClass="entr" presetSubtype="8" fill="hold" nodeType="afterEffect">
                                  <p:stCondLst>
                                    <p:cond delay="0"/>
                                  </p:stCondLst>
                                  <p:childTnLst>
                                    <p:set>
                                      <p:cBhvr>
                                        <p:cTn id="23" dur="1" fill="hold">
                                          <p:stCondLst>
                                            <p:cond delay="0"/>
                                          </p:stCondLst>
                                        </p:cTn>
                                        <p:tgtEl>
                                          <p:spTgt spid="3097608"/>
                                        </p:tgtEl>
                                        <p:attrNameLst>
                                          <p:attrName>style.visibility</p:attrName>
                                        </p:attrNameLst>
                                      </p:cBhvr>
                                      <p:to>
                                        <p:strVal val="visible"/>
                                      </p:to>
                                    </p:set>
                                    <p:animEffect transition="in" filter="wipe(left)">
                                      <p:cBhvr>
                                        <p:cTn id="24" dur="500"/>
                                        <p:tgtEl>
                                          <p:spTgt spid="309760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0"/>
                                  </p:stCondLst>
                                  <p:childTnLst>
                                    <p:set>
                                      <p:cBhvr>
                                        <p:cTn id="28" dur="1" fill="hold">
                                          <p:stCondLst>
                                            <p:cond delay="0"/>
                                          </p:stCondLst>
                                        </p:cTn>
                                        <p:tgtEl>
                                          <p:spTgt spid="3097604">
                                            <p:txEl>
                                              <p:pRg st="8" end="8"/>
                                            </p:txEl>
                                          </p:spTgt>
                                        </p:tgtEl>
                                        <p:attrNameLst>
                                          <p:attrName>style.visibility</p:attrName>
                                        </p:attrNameLst>
                                      </p:cBhvr>
                                      <p:to>
                                        <p:strVal val="visible"/>
                                      </p:to>
                                    </p:set>
                                    <p:animEffect transition="in" filter="wipe(left)">
                                      <p:cBhvr>
                                        <p:cTn id="29" dur="500"/>
                                        <p:tgtEl>
                                          <p:spTgt spid="309760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760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2"/>
          <p:cNvSpPr>
            <a:spLocks noGrp="1" noChangeArrowheads="1"/>
          </p:cNvSpPr>
          <p:nvPr>
            <p:ph type="title"/>
          </p:nvPr>
        </p:nvSpPr>
        <p:spPr/>
        <p:txBody>
          <a:bodyPr/>
          <a:lstStyle/>
          <a:p>
            <a:r>
              <a:rPr lang="en-US">
                <a:latin typeface="Arial" charset="0"/>
                <a:ea typeface="ＭＳ Ｐゴシック" charset="0"/>
              </a:rPr>
              <a:t>Gen. 1:31 NAS</a:t>
            </a:r>
          </a:p>
        </p:txBody>
      </p:sp>
      <p:pic>
        <p:nvPicPr>
          <p:cNvPr id="35021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1844" name="Text Box 4"/>
          <p:cNvSpPr txBox="1">
            <a:spLocks noChangeArrowheads="1"/>
          </p:cNvSpPr>
          <p:nvPr/>
        </p:nvSpPr>
        <p:spPr bwMode="auto">
          <a:xfrm>
            <a:off x="457200" y="5334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Genesis 1:31</a:t>
            </a:r>
          </a:p>
        </p:txBody>
      </p:sp>
      <p:sp>
        <p:nvSpPr>
          <p:cNvPr id="2851845" name="Text Box 5"/>
          <p:cNvSpPr txBox="1">
            <a:spLocks noChangeArrowheads="1"/>
          </p:cNvSpPr>
          <p:nvPr/>
        </p:nvSpPr>
        <p:spPr bwMode="auto">
          <a:xfrm>
            <a:off x="762000" y="1887538"/>
            <a:ext cx="7848600" cy="24098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800" b="1">
                <a:solidFill>
                  <a:schemeClr val="bg1"/>
                </a:solidFill>
                <a:cs typeface="Arial" charset="0"/>
              </a:rPr>
              <a:t>God saw all that He had made, and behold, it was </a:t>
            </a:r>
            <a:r>
              <a:rPr lang="en-US" sz="3800" b="1">
                <a:solidFill>
                  <a:srgbClr val="FFFF00"/>
                </a:solidFill>
                <a:cs typeface="Arial" charset="0"/>
              </a:rPr>
              <a:t>very good</a:t>
            </a:r>
            <a:r>
              <a:rPr lang="en-US" sz="3800" b="1">
                <a:solidFill>
                  <a:schemeClr val="bg1"/>
                </a:solidFill>
                <a:cs typeface="Arial" charset="0"/>
              </a:rPr>
              <a:t>. And there was evening and there was morning, the sixth day.</a:t>
            </a: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138"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1925" y="2436813"/>
            <a:ext cx="1785938"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50" y="4144963"/>
            <a:ext cx="1839913"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663"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152400"/>
            <a:ext cx="1795463"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70663" y="152400"/>
            <a:ext cx="183991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9100" y="4872038"/>
            <a:ext cx="1893888"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p:cNvSpPr txBox="1"/>
          <p:nvPr/>
        </p:nvSpPr>
        <p:spPr>
          <a:xfrm>
            <a:off x="3810000" y="2882900"/>
            <a:ext cx="4953000" cy="1446213"/>
          </a:xfrm>
          <a:prstGeom prst="rect">
            <a:avLst/>
          </a:prstGeom>
          <a:noFill/>
        </p:spPr>
        <p:txBody>
          <a:bodyPr>
            <a:spAutoFit/>
          </a:bodyPr>
          <a:lstStyle/>
          <a:p>
            <a:pPr>
              <a:defRPr/>
            </a:pPr>
            <a:r>
              <a:rPr lang="en-US" sz="4400" b="1" kern="1400" spc="-170" dirty="0">
                <a:solidFill>
                  <a:srgbClr val="FFA529"/>
                </a:solidFill>
                <a:effectLst>
                  <a:outerShdw blurRad="50800" dist="88900" dir="2700000" algn="tl" rotWithShape="0">
                    <a:srgbClr val="000000"/>
                  </a:outerShdw>
                </a:effectLst>
                <a:latin typeface="Arial Black"/>
                <a:cs typeface="Arial Black"/>
              </a:rPr>
              <a:t>THE SEVEN C’s OF HISTORY</a:t>
            </a:r>
          </a:p>
        </p:txBody>
      </p:sp>
      <p:sp>
        <p:nvSpPr>
          <p:cNvPr id="40" name="TextBox 39"/>
          <p:cNvSpPr txBox="1"/>
          <p:nvPr/>
        </p:nvSpPr>
        <p:spPr>
          <a:xfrm>
            <a:off x="6019800" y="4178300"/>
            <a:ext cx="3130550" cy="769938"/>
          </a:xfrm>
          <a:prstGeom prst="rect">
            <a:avLst/>
          </a:prstGeom>
          <a:noFill/>
        </p:spPr>
        <p:txBody>
          <a:bodyPr wrap="none">
            <a:spAutoFit/>
          </a:bodyPr>
          <a:lstStyle/>
          <a:p>
            <a:pPr algn="ct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ONSUMMATION</a:t>
            </a:r>
            <a:endParaRPr lang="en-US" sz="3200" b="1" kern="1400" spc="-170" dirty="0">
              <a:solidFill>
                <a:srgbClr val="000000"/>
              </a:solidFill>
              <a:latin typeface="Arial Narrow"/>
              <a:cs typeface="Arial Narrow"/>
            </a:endParaRPr>
          </a:p>
        </p:txBody>
      </p:sp>
      <p:sp>
        <p:nvSpPr>
          <p:cNvPr id="41" name="TextBox 40"/>
          <p:cNvSpPr txBox="1"/>
          <p:nvPr/>
        </p:nvSpPr>
        <p:spPr>
          <a:xfrm>
            <a:off x="6172200" y="1752600"/>
            <a:ext cx="2971800" cy="769938"/>
          </a:xfrm>
          <a:prstGeom prst="rect">
            <a:avLst/>
          </a:prstGeom>
          <a:noFill/>
        </p:spPr>
        <p:txBody>
          <a:bodyPr wrap="square">
            <a:spAutoFit/>
          </a:bodyPr>
          <a:lstStyle/>
          <a:p>
            <a:pP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REATION</a:t>
            </a:r>
            <a:endParaRPr lang="en-US" sz="3200" b="1" kern="1400" spc="-170" dirty="0">
              <a:solidFill>
                <a:srgbClr val="000000"/>
              </a:solidFill>
              <a:latin typeface="Arial Narrow"/>
              <a:cs typeface="Arial Narrow"/>
            </a:endParaRPr>
          </a:p>
        </p:txBody>
      </p:sp>
      <p:sp>
        <p:nvSpPr>
          <p:cNvPr id="42" name="TextBox 41"/>
          <p:cNvSpPr txBox="1"/>
          <p:nvPr/>
        </p:nvSpPr>
        <p:spPr>
          <a:xfrm>
            <a:off x="228600" y="139700"/>
            <a:ext cx="4876801"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ORRUPTION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3" name="TextBox 42"/>
          <p:cNvSpPr txBox="1"/>
          <p:nvPr/>
        </p:nvSpPr>
        <p:spPr>
          <a:xfrm>
            <a:off x="0" y="1135062"/>
            <a:ext cx="3935414"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ATASTROPHE</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4" name="TextBox 43"/>
          <p:cNvSpPr txBox="1"/>
          <p:nvPr/>
        </p:nvSpPr>
        <p:spPr>
          <a:xfrm>
            <a:off x="0" y="2425700"/>
            <a:ext cx="3352800" cy="769938"/>
          </a:xfrm>
          <a:prstGeom prst="rect">
            <a:avLst/>
          </a:prstGeom>
          <a:noFill/>
        </p:spPr>
        <p:txBody>
          <a:bodyPr wrap="square">
            <a:spAutoFit/>
          </a:bodyPr>
          <a:lstStyle/>
          <a:p>
            <a:pP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ONFUSION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5" name="TextBox 44"/>
          <p:cNvSpPr txBox="1"/>
          <p:nvPr/>
        </p:nvSpPr>
        <p:spPr>
          <a:xfrm>
            <a:off x="304801" y="4864100"/>
            <a:ext cx="2636838"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HRIST</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6" name="TextBox 45"/>
          <p:cNvSpPr txBox="1"/>
          <p:nvPr/>
        </p:nvSpPr>
        <p:spPr>
          <a:xfrm>
            <a:off x="152400" y="5930900"/>
            <a:ext cx="4949826"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ROSS</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20" name="Rectangle 4"/>
          <p:cNvSpPr>
            <a:spLocks noChangeArrowheads="1"/>
          </p:cNvSpPr>
          <p:nvPr/>
        </p:nvSpPr>
        <p:spPr bwMode="auto">
          <a:xfrm>
            <a:off x="2209800" y="76200"/>
            <a:ext cx="3886200" cy="1905000"/>
          </a:xfrm>
          <a:prstGeom prst="rect">
            <a:avLst/>
          </a:prstGeom>
          <a:noFill/>
          <a:ln w="101600">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8783019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4210" name="Rectangle 2"/>
          <p:cNvSpPr>
            <a:spLocks noGrp="1" noChangeArrowheads="1"/>
          </p:cNvSpPr>
          <p:nvPr>
            <p:ph type="title" idx="4294967295"/>
          </p:nvPr>
        </p:nvSpPr>
        <p:spPr/>
        <p:txBody>
          <a:bodyPr lIns="91440" tIns="45720" rIns="91440" bIns="45720"/>
          <a:lstStyle/>
          <a:p>
            <a:pPr eaLnBrk="1" hangingPunct="1">
              <a:defRPr/>
            </a:pPr>
            <a:r>
              <a:rPr lang="en-US"/>
              <a:t>Perfection: Lion and lamb</a:t>
            </a:r>
            <a:endParaRPr lang="en-AU"/>
          </a:p>
        </p:txBody>
      </p:sp>
      <p:pic>
        <p:nvPicPr>
          <p:cNvPr id="354306" name="Picture 3" descr="083 PerfectWorld(9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609600"/>
            <a:ext cx="8686800"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4212" name="Text Box 4"/>
          <p:cNvSpPr txBox="1">
            <a:spLocks noChangeArrowheads="1"/>
          </p:cNvSpPr>
          <p:nvPr/>
        </p:nvSpPr>
        <p:spPr bwMode="auto">
          <a:xfrm>
            <a:off x="457200" y="5334000"/>
            <a:ext cx="82296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en-US" sz="2800" b="1">
                <a:cs typeface="Arial" charset="0"/>
              </a:rPr>
              <a:t>And God saw every thing that he had made, and, behold, it was </a:t>
            </a:r>
            <a:r>
              <a:rPr lang="en-US" sz="2800" b="1" i="1">
                <a:solidFill>
                  <a:srgbClr val="FFFF00"/>
                </a:solidFill>
                <a:cs typeface="Arial" charset="0"/>
              </a:rPr>
              <a:t>very good </a:t>
            </a:r>
            <a:r>
              <a:rPr lang="en-US" sz="2800" b="1">
                <a:cs typeface="Arial" charset="0"/>
              </a:rPr>
              <a:t>(Gen. 1:31).</a:t>
            </a:r>
          </a:p>
        </p:txBody>
      </p:sp>
      <p:sp>
        <p:nvSpPr>
          <p:cNvPr id="2" name="Rectangle 1"/>
          <p:cNvSpPr/>
          <p:nvPr/>
        </p:nvSpPr>
        <p:spPr>
          <a:xfrm>
            <a:off x="1676400" y="1143000"/>
            <a:ext cx="5181600" cy="1066800"/>
          </a:xfrm>
          <a:prstGeom prst="rect">
            <a:avLst/>
          </a:prstGeom>
          <a:solidFill>
            <a:srgbClr val="005EA4"/>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4311" name="TextBox 2"/>
          <p:cNvSpPr txBox="1">
            <a:spLocks noChangeArrowheads="1"/>
          </p:cNvSpPr>
          <p:nvPr/>
        </p:nvSpPr>
        <p:spPr bwMode="auto">
          <a:xfrm>
            <a:off x="1828800" y="1281113"/>
            <a:ext cx="4953000" cy="862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3000"/>
              </a:lnSpc>
            </a:pPr>
            <a:r>
              <a:rPr lang="en-US" sz="3200" b="1">
                <a:solidFill>
                  <a:srgbClr val="FFFF00"/>
                </a:solidFill>
                <a:cs typeface="Arial" charset="0"/>
              </a:rPr>
              <a:t>Life in a </a:t>
            </a:r>
          </a:p>
          <a:p>
            <a:pPr algn="ctr" eaLnBrk="1" hangingPunct="1">
              <a:lnSpc>
                <a:spcPts val="3000"/>
              </a:lnSpc>
            </a:pPr>
            <a:r>
              <a:rPr lang="en-US" sz="3200" b="1">
                <a:solidFill>
                  <a:srgbClr val="FFFF00"/>
                </a:solidFill>
                <a:cs typeface="Arial" charset="0"/>
              </a:rPr>
              <a:t>PERFECT  WORLD!</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6353" name="Picture 4" descr="Adam and Eve w serpe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800" y="-838200"/>
            <a:ext cx="9245600" cy="853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3987" name="Rectangle 5"/>
          <p:cNvSpPr>
            <a:spLocks noGrp="1" noChangeArrowheads="1"/>
          </p:cNvSpPr>
          <p:nvPr>
            <p:ph type="title" idx="4294967295"/>
          </p:nvPr>
        </p:nvSpPr>
        <p:spPr>
          <a:xfrm>
            <a:off x="457200" y="-1524000"/>
            <a:ext cx="8229600" cy="1143000"/>
          </a:xfrm>
        </p:spPr>
        <p:txBody>
          <a:bodyPr/>
          <a:lstStyle/>
          <a:p>
            <a:pPr eaLnBrk="1" hangingPunct="1">
              <a:defRPr/>
            </a:pPr>
            <a:r>
              <a:rPr lang="en-US" sz="1800"/>
              <a:t>Adam &amp; Eve with Serpent</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Typical House</a:t>
            </a:r>
          </a:p>
        </p:txBody>
      </p:sp>
      <p:pic>
        <p:nvPicPr>
          <p:cNvPr id="279554" name="Picture 3" descr="House series 1"/>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1676400" y="0"/>
            <a:ext cx="5703888" cy="6858000"/>
          </a:xfrm>
          <a:noFill/>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0449"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457200" y="-685800"/>
            <a:ext cx="8229600" cy="1143000"/>
          </a:xfrm>
        </p:spPr>
        <p:txBody>
          <a:bodyPr/>
          <a:lstStyle/>
          <a:p>
            <a:pPr eaLnBrk="1" hangingPunct="1">
              <a:defRPr/>
            </a:pPr>
            <a:r>
              <a:rPr lang="en-US" sz="1800"/>
              <a:t>Adam &amp; Eve—coats of skin</a:t>
            </a:r>
          </a:p>
        </p:txBody>
      </p:sp>
      <p:sp>
        <p:nvSpPr>
          <p:cNvPr id="3119108" name="Text Box 4"/>
          <p:cNvSpPr txBox="1">
            <a:spLocks noChangeArrowheads="1"/>
          </p:cNvSpPr>
          <p:nvPr/>
        </p:nvSpPr>
        <p:spPr bwMode="auto">
          <a:xfrm>
            <a:off x="5791200" y="304800"/>
            <a:ext cx="2590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2800" b="1">
                <a:solidFill>
                  <a:schemeClr val="bg1"/>
                </a:solidFill>
                <a:cs typeface="Arial" charset="0"/>
              </a:rPr>
              <a:t>Genesis 3:21</a:t>
            </a:r>
          </a:p>
        </p:txBody>
      </p:sp>
    </p:spTree>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2497" name="Picture 2" descr="Lions eating anima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47800" y="711200"/>
            <a:ext cx="6248400" cy="416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haiti earthquake Jan 2010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9147175"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54563" name="Text Box 3"/>
          <p:cNvSpPr txBox="1">
            <a:spLocks noChangeArrowheads="1"/>
          </p:cNvSpPr>
          <p:nvPr/>
        </p:nvSpPr>
        <p:spPr bwMode="auto">
          <a:xfrm>
            <a:off x="914400" y="6096000"/>
            <a:ext cx="7391400" cy="7016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4000" b="1">
                <a:solidFill>
                  <a:schemeClr val="bg1"/>
                </a:solidFill>
                <a:cs typeface="+mn-cs"/>
              </a:rPr>
              <a:t>Haiti Earthquake, Jan 2010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Fossil dinosaur with scientist</a:t>
            </a:r>
          </a:p>
        </p:txBody>
      </p:sp>
      <p:sp>
        <p:nvSpPr>
          <p:cNvPr id="366594" name="Rectangle 3"/>
          <p:cNvSpPr>
            <a:spLocks noGrp="1" noChangeArrowheads="1"/>
          </p:cNvSpPr>
          <p:nvPr>
            <p:ph type="body" idx="4294967295"/>
          </p:nvPr>
        </p:nvSpPr>
        <p:spPr/>
        <p:txBody>
          <a:bodyPr/>
          <a:lstStyle/>
          <a:p>
            <a:pPr eaLnBrk="1" hangingPunct="1"/>
            <a:endParaRPr lang="en-US">
              <a:latin typeface="Arial" charset="0"/>
              <a:ea typeface="ＭＳ Ｐゴシック" charset="0"/>
            </a:endParaRPr>
          </a:p>
        </p:txBody>
      </p:sp>
      <p:pic>
        <p:nvPicPr>
          <p:cNvPr id="366595"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689"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8690"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a:solidFill>
                  <a:srgbClr val="FFFFFF"/>
                </a:solidFill>
                <a:effectLst>
                  <a:glow rad="279400">
                    <a:srgbClr val="000000">
                      <a:alpha val="75000"/>
                    </a:srgbClr>
                  </a:glow>
                </a:effectLst>
                <a:latin typeface="Arial"/>
                <a:ea typeface="ＭＳ Ｐゴシック"/>
                <a:cs typeface="Arial"/>
                <a:sym typeface="Calibri"/>
              </a:rPr>
              <a:t>FOSSIL </a:t>
            </a:r>
            <a:br>
              <a:rPr lang="en-US" sz="3200" b="1" kern="0" dirty="0">
                <a:solidFill>
                  <a:srgbClr val="FFFFFF"/>
                </a:solidFill>
                <a:effectLst>
                  <a:glow rad="279400">
                    <a:srgbClr val="000000">
                      <a:alpha val="75000"/>
                    </a:srgbClr>
                  </a:glow>
                </a:effectLst>
                <a:latin typeface="Arial"/>
                <a:ea typeface="ＭＳ Ｐゴシック"/>
                <a:cs typeface="Arial"/>
                <a:sym typeface="Calibri"/>
              </a:rPr>
            </a:br>
            <a:r>
              <a:rPr lang="en-US" sz="3200" b="1" kern="0" dirty="0">
                <a:solidFill>
                  <a:srgbClr val="FFFFFF"/>
                </a:solidFill>
                <a:effectLst>
                  <a:glow rad="279400">
                    <a:srgbClr val="000000">
                      <a:alpha val="75000"/>
                    </a:srgbClr>
                  </a:glow>
                </a:effectLst>
                <a:latin typeface="Arial"/>
                <a:ea typeface="ＭＳ Ｐゴシック"/>
                <a:cs typeface="Arial"/>
                <a:sym typeface="Calibri"/>
              </a:rPr>
              <a:t>RECORD</a:t>
            </a: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495300">
                    <a:srgbClr val="000000"/>
                  </a:glow>
                </a:effectLst>
                <a:latin typeface="Arial Black"/>
                <a:ea typeface="ＭＳ Ｐゴシック"/>
                <a:cs typeface="Arial Black"/>
                <a:sym typeface="Calibri"/>
              </a:rPr>
              <a:t>PAIN</a:t>
            </a: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495300">
                    <a:srgbClr val="000000"/>
                  </a:glow>
                </a:effectLst>
                <a:latin typeface="Arial Black"/>
                <a:ea typeface="ＭＳ Ｐゴシック"/>
                <a:cs typeface="Arial Black"/>
                <a:sym typeface="Calibri"/>
              </a:rPr>
              <a:t>DEATH</a:t>
            </a: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495300">
                    <a:srgbClr val="000000"/>
                  </a:glow>
                </a:effectLst>
                <a:latin typeface="Arial Black"/>
                <a:ea typeface="ＭＳ Ｐゴシック"/>
                <a:cs typeface="Arial Black"/>
                <a:sym typeface="Calibri"/>
              </a:rPr>
              <a:t>KILLING</a:t>
            </a: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495300">
                    <a:srgbClr val="000000"/>
                  </a:glow>
                </a:effectLst>
                <a:latin typeface="Arial Black"/>
                <a:ea typeface="ＭＳ Ｐゴシック"/>
                <a:cs typeface="Arial Black"/>
                <a:sym typeface="Calibri"/>
              </a:rPr>
              <a:t>DISEASE</a:t>
            </a: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495300">
                    <a:srgbClr val="000000"/>
                  </a:glow>
                </a:effectLst>
                <a:latin typeface="Arial Black"/>
                <a:ea typeface="ＭＳ Ｐゴシック"/>
                <a:cs typeface="Arial Black"/>
                <a:sym typeface="Calibri"/>
              </a:rPr>
              <a:t>STRUGGLE</a:t>
            </a: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495300">
                    <a:srgbClr val="000000"/>
                  </a:glow>
                </a:effectLst>
                <a:latin typeface="Arial Black"/>
                <a:ea typeface="ＭＳ Ｐゴシック"/>
                <a:cs typeface="Arial Black"/>
                <a:sym typeface="Calibri"/>
              </a:rPr>
              <a:t>SUFFERING</a:t>
            </a: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00"/>
                </a:solidFill>
                <a:effectLst>
                  <a:glow rad="495300">
                    <a:srgbClr val="000000"/>
                  </a:glow>
                </a:effectLst>
                <a:latin typeface="Arial Black"/>
                <a:ea typeface="ＭＳ Ｐゴシック"/>
                <a:cs typeface="Arial Black"/>
                <a:sym typeface="Calibri"/>
              </a:rPr>
              <a:t>EXTINCTION</a:t>
            </a: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ea typeface="ＭＳ Ｐゴシック"/>
                <a:cs typeface="Arial"/>
                <a:sym typeface="Calibri"/>
              </a:rPr>
              <a:t>MILLIONS OF YEARS</a:t>
            </a: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ea typeface="ＭＳ Ｐゴシック"/>
                <a:cs typeface="Arial"/>
                <a:sym typeface="Calibri"/>
              </a:rPr>
              <a:t>=</a:t>
            </a:r>
          </a:p>
        </p:txBody>
      </p:sp>
      <p:sp>
        <p:nvSpPr>
          <p:cNvPr id="14" name="WordArt 7"/>
          <p:cNvSpPr>
            <a:spLocks noChangeArrowheads="1" noChangeShapeType="1" noTextEdit="1"/>
          </p:cNvSpPr>
          <p:nvPr/>
        </p:nvSpPr>
        <p:spPr bwMode="auto">
          <a:xfrm>
            <a:off x="228600" y="1905000"/>
            <a:ext cx="2819400" cy="2819400"/>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3300"/>
                </a:solidFill>
                <a:latin typeface="Arial Black"/>
                <a:ea typeface="Arial Black"/>
                <a:cs typeface="Arial Black"/>
                <a:sym typeface="Calibri"/>
              </a:rPr>
              <a:t>X</a:t>
            </a:r>
          </a:p>
        </p:txBody>
      </p:sp>
    </p:spTree>
    <p:extLst>
      <p:ext uri="{BB962C8B-B14F-4D97-AF65-F5344CB8AC3E}">
        <p14:creationId xmlns:p14="http://schemas.microsoft.com/office/powerpoint/2010/main" val="327326250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1554" name="Rectangle 2"/>
          <p:cNvSpPr>
            <a:spLocks noGrp="1" noChangeArrowheads="1"/>
          </p:cNvSpPr>
          <p:nvPr>
            <p:ph type="title" idx="4294967295"/>
          </p:nvPr>
        </p:nvSpPr>
        <p:spPr/>
        <p:txBody>
          <a:bodyPr/>
          <a:lstStyle/>
          <a:p>
            <a:pPr eaLnBrk="1" hangingPunct="1">
              <a:defRPr/>
            </a:pPr>
            <a:r>
              <a:rPr lang="en-US">
                <a:cs typeface="+mj-cs"/>
              </a:rPr>
              <a:t>Evolution Millions of Years + Creation 01133</a:t>
            </a:r>
          </a:p>
        </p:txBody>
      </p:sp>
      <p:pic>
        <p:nvPicPr>
          <p:cNvPr id="500738" name="Picture 5" descr="\\.psf\Host\Users\mmurphy\Desktop\Evol Mil of Yrs + Crea 01133.png"/>
          <p:cNvPicPr>
            <a:picLocks noChangeAspect="1" noChangeArrowheads="1"/>
          </p:cNvPicPr>
          <p:nvPr/>
        </p:nvPicPr>
        <p:blipFill>
          <a:blip r:embed="rId3">
            <a:extLst>
              <a:ext uri="{28A0092B-C50C-407E-A947-70E740481C1C}">
                <a14:useLocalDpi xmlns:a14="http://schemas.microsoft.com/office/drawing/2010/main" val="0"/>
              </a:ext>
            </a:extLst>
          </a:blip>
          <a:srcRect b="48830"/>
          <a:stretch>
            <a:fillRect/>
          </a:stretch>
        </p:blipFill>
        <p:spPr bwMode="auto">
          <a:xfrm>
            <a:off x="0" y="0"/>
            <a:ext cx="9144000" cy="350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39" name="TextBox 1"/>
          <p:cNvSpPr txBox="1">
            <a:spLocks noChangeArrowheads="1"/>
          </p:cNvSpPr>
          <p:nvPr/>
        </p:nvSpPr>
        <p:spPr bwMode="auto">
          <a:xfrm>
            <a:off x="76200" y="65088"/>
            <a:ext cx="3352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000000"/>
                </a:solidFill>
                <a:sym typeface="Calibri"/>
              </a:rPr>
              <a:t>EVOLUTION</a:t>
            </a:r>
          </a:p>
          <a:p>
            <a:pPr eaLnBrk="1" hangingPunct="1"/>
            <a:r>
              <a:rPr lang="en-US" b="1">
                <a:solidFill>
                  <a:srgbClr val="000000"/>
                </a:solidFill>
                <a:sym typeface="Calibri"/>
              </a:rPr>
              <a:t>MILLIONS OF YEARS</a:t>
            </a:r>
          </a:p>
        </p:txBody>
      </p:sp>
      <p:sp>
        <p:nvSpPr>
          <p:cNvPr id="500740" name="TextBox 8"/>
          <p:cNvSpPr txBox="1">
            <a:spLocks noChangeArrowheads="1"/>
          </p:cNvSpPr>
          <p:nvPr/>
        </p:nvSpPr>
        <p:spPr bwMode="auto">
          <a:xfrm>
            <a:off x="6172200" y="2667000"/>
            <a:ext cx="1981200" cy="61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000"/>
              </a:lnSpc>
            </a:pPr>
            <a:r>
              <a:rPr lang="en-US" sz="2000" b="1" dirty="0">
                <a:solidFill>
                  <a:srgbClr val="000000"/>
                </a:solidFill>
                <a:sym typeface="Calibri"/>
              </a:rPr>
              <a:t>MAN</a:t>
            </a:r>
            <a:r>
              <a:rPr lang="fr-FR" altLang="ja-JP" sz="2000" b="1" dirty="0">
                <a:solidFill>
                  <a:srgbClr val="000000"/>
                </a:solidFill>
                <a:sym typeface="Calibri"/>
              </a:rPr>
              <a:t>'</a:t>
            </a:r>
            <a:r>
              <a:rPr lang="en-US" altLang="ja-JP" sz="2000" b="1" dirty="0">
                <a:solidFill>
                  <a:srgbClr val="000000"/>
                </a:solidFill>
                <a:sym typeface="Calibri"/>
              </a:rPr>
              <a:t>S</a:t>
            </a:r>
          </a:p>
          <a:p>
            <a:pPr algn="ctr" eaLnBrk="1" hangingPunct="1">
              <a:lnSpc>
                <a:spcPts val="2000"/>
              </a:lnSpc>
            </a:pPr>
            <a:r>
              <a:rPr lang="en-US" sz="2000" b="1" dirty="0">
                <a:solidFill>
                  <a:srgbClr val="000000"/>
                </a:solidFill>
                <a:sym typeface="Calibri"/>
              </a:rPr>
              <a:t>EXISTENCE</a:t>
            </a:r>
          </a:p>
        </p:txBody>
      </p:sp>
      <p:sp>
        <p:nvSpPr>
          <p:cNvPr id="500741" name="TextBox 2"/>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600" b="1">
                <a:solidFill>
                  <a:srgbClr val="FFFFFF"/>
                </a:solidFill>
                <a:sym typeface="Calibri"/>
              </a:rPr>
              <a:t>DEATH</a:t>
            </a:r>
          </a:p>
        </p:txBody>
      </p:sp>
      <p:sp>
        <p:nvSpPr>
          <p:cNvPr id="500742" name="TextBox 10"/>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sym typeface="Calibri"/>
              </a:rPr>
              <a:t>Suffering Disease Bloodshed</a:t>
            </a:r>
          </a:p>
        </p:txBody>
      </p:sp>
      <p:grpSp>
        <p:nvGrpSpPr>
          <p:cNvPr id="2" name="Group 1"/>
          <p:cNvGrpSpPr>
            <a:grpSpLocks/>
          </p:cNvGrpSpPr>
          <p:nvPr/>
        </p:nvGrpSpPr>
        <p:grpSpPr bwMode="auto">
          <a:xfrm>
            <a:off x="-17463" y="3505200"/>
            <a:ext cx="9144001" cy="3327400"/>
            <a:chOff x="-17055" y="3505200"/>
            <a:chExt cx="9144000" cy="3328070"/>
          </a:xfrm>
        </p:grpSpPr>
        <p:pic>
          <p:nvPicPr>
            <p:cNvPr id="500744" name="Picture 5" descr="\\.psf\Host\Users\mmurphy\Desktop\Evol Mil of Yrs + Crea 01133.png"/>
            <p:cNvPicPr>
              <a:picLocks noChangeAspect="1" noChangeArrowheads="1"/>
            </p:cNvPicPr>
            <p:nvPr/>
          </p:nvPicPr>
          <p:blipFill>
            <a:blip r:embed="rId3">
              <a:extLst>
                <a:ext uri="{28A0092B-C50C-407E-A947-70E740481C1C}">
                  <a14:useLocalDpi xmlns:a14="http://schemas.microsoft.com/office/drawing/2010/main" val="0"/>
                </a:ext>
              </a:extLst>
            </a:blip>
            <a:srcRect t="51472"/>
            <a:stretch>
              <a:fillRect/>
            </a:stretch>
          </p:blipFill>
          <p:spPr bwMode="auto">
            <a:xfrm>
              <a:off x="-17055" y="3505200"/>
              <a:ext cx="9144000" cy="33280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0745" name="TextBox 11"/>
            <p:cNvSpPr txBox="1">
              <a:spLocks noChangeArrowheads="1"/>
            </p:cNvSpPr>
            <p:nvPr/>
          </p:nvSpPr>
          <p:spPr bwMode="auto">
            <a:xfrm>
              <a:off x="0" y="3505200"/>
              <a:ext cx="3352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b="1">
                  <a:solidFill>
                    <a:srgbClr val="008000"/>
                  </a:solidFill>
                  <a:sym typeface="Calibri"/>
                </a:rPr>
                <a:t>CREATION</a:t>
              </a:r>
            </a:p>
          </p:txBody>
        </p:sp>
        <p:sp>
          <p:nvSpPr>
            <p:cNvPr id="500746" name="TextBox 12"/>
            <p:cNvSpPr txBox="1">
              <a:spLocks noChangeArrowheads="1"/>
            </p:cNvSpPr>
            <p:nvPr/>
          </p:nvSpPr>
          <p:spPr bwMode="auto">
            <a:xfrm>
              <a:off x="762000" y="4424363"/>
              <a:ext cx="1981200" cy="61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ts val="2000"/>
                </a:lnSpc>
              </a:pPr>
              <a:r>
                <a:rPr lang="en-US" sz="2000" b="1" dirty="0">
                  <a:solidFill>
                    <a:srgbClr val="FFFFFF"/>
                  </a:solidFill>
                  <a:sym typeface="Calibri"/>
                </a:rPr>
                <a:t>MAN</a:t>
              </a:r>
              <a:r>
                <a:rPr lang="fr-FR" altLang="ja-JP" sz="2000" b="1" dirty="0">
                  <a:solidFill>
                    <a:srgbClr val="FFFFFF"/>
                  </a:solidFill>
                  <a:sym typeface="Calibri"/>
                </a:rPr>
                <a:t>'</a:t>
              </a:r>
              <a:r>
                <a:rPr lang="en-US" altLang="ja-JP" sz="2000" b="1" dirty="0">
                  <a:solidFill>
                    <a:srgbClr val="FFFFFF"/>
                  </a:solidFill>
                  <a:sym typeface="Calibri"/>
                </a:rPr>
                <a:t>S</a:t>
              </a:r>
            </a:p>
            <a:p>
              <a:pPr algn="ctr" eaLnBrk="1" hangingPunct="1">
                <a:lnSpc>
                  <a:spcPts val="2000"/>
                </a:lnSpc>
              </a:pPr>
              <a:r>
                <a:rPr lang="en-US" sz="2000" b="1" dirty="0">
                  <a:solidFill>
                    <a:srgbClr val="FFFFFF"/>
                  </a:solidFill>
                  <a:sym typeface="Calibri"/>
                </a:rPr>
                <a:t>ACTIONS</a:t>
              </a:r>
            </a:p>
          </p:txBody>
        </p:sp>
        <p:sp>
          <p:nvSpPr>
            <p:cNvPr id="500747" name="TextBox 13"/>
            <p:cNvSpPr txBox="1">
              <a:spLocks noChangeArrowheads="1"/>
            </p:cNvSpPr>
            <p:nvPr/>
          </p:nvSpPr>
          <p:spPr bwMode="auto">
            <a:xfrm rot="1880236">
              <a:off x="4008438" y="4962525"/>
              <a:ext cx="210502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600" b="1">
                  <a:solidFill>
                    <a:srgbClr val="FFFFFF"/>
                  </a:solidFill>
                  <a:sym typeface="Calibri"/>
                </a:rPr>
                <a:t>SIN</a:t>
              </a:r>
            </a:p>
          </p:txBody>
        </p:sp>
        <p:sp>
          <p:nvSpPr>
            <p:cNvPr id="500748" name="TextBox 14"/>
            <p:cNvSpPr txBox="1">
              <a:spLocks noChangeArrowheads="1"/>
            </p:cNvSpPr>
            <p:nvPr/>
          </p:nvSpPr>
          <p:spPr bwMode="auto">
            <a:xfrm>
              <a:off x="6629400" y="5405438"/>
              <a:ext cx="2057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00"/>
                  </a:solidFill>
                  <a:sym typeface="Calibri"/>
                </a:rPr>
                <a:t>DEATH</a:t>
              </a:r>
            </a:p>
          </p:txBody>
        </p:sp>
      </p:grpSp>
    </p:spTree>
    <p:extLst>
      <p:ext uri="{BB962C8B-B14F-4D97-AF65-F5344CB8AC3E}">
        <p14:creationId xmlns:p14="http://schemas.microsoft.com/office/powerpoint/2010/main" val="274680793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2737"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Pre-Flood violence</a:t>
            </a:r>
          </a:p>
        </p:txBody>
      </p:sp>
      <p:pic>
        <p:nvPicPr>
          <p:cNvPr id="372738" name="Picture 3" descr="Pre flood violence "/>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0" y="838200"/>
            <a:ext cx="9144000" cy="4456113"/>
          </a:xfrm>
          <a:noFill/>
        </p:spPr>
      </p:pic>
    </p:spTree>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138"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1925" y="2436813"/>
            <a:ext cx="1785938"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50" y="4144963"/>
            <a:ext cx="1839913"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663"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152400"/>
            <a:ext cx="1795463"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70663" y="152400"/>
            <a:ext cx="183991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9100" y="4872038"/>
            <a:ext cx="1893888"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p:cNvSpPr txBox="1"/>
          <p:nvPr/>
        </p:nvSpPr>
        <p:spPr>
          <a:xfrm>
            <a:off x="3810000" y="2882900"/>
            <a:ext cx="4953000" cy="1446213"/>
          </a:xfrm>
          <a:prstGeom prst="rect">
            <a:avLst/>
          </a:prstGeom>
          <a:noFill/>
        </p:spPr>
        <p:txBody>
          <a:bodyPr>
            <a:spAutoFit/>
          </a:bodyPr>
          <a:lstStyle/>
          <a:p>
            <a:pPr>
              <a:defRPr/>
            </a:pPr>
            <a:r>
              <a:rPr lang="en-US" sz="4400" b="1" kern="1400" spc="-170" dirty="0">
                <a:solidFill>
                  <a:srgbClr val="FFA529"/>
                </a:solidFill>
                <a:effectLst>
                  <a:outerShdw blurRad="50800" dist="88900" dir="2700000" algn="tl" rotWithShape="0">
                    <a:srgbClr val="000000"/>
                  </a:outerShdw>
                </a:effectLst>
                <a:latin typeface="Arial Black"/>
                <a:cs typeface="Arial Black"/>
              </a:rPr>
              <a:t>THE SEVEN C’s OF HISTORY</a:t>
            </a:r>
          </a:p>
        </p:txBody>
      </p:sp>
      <p:sp>
        <p:nvSpPr>
          <p:cNvPr id="40" name="TextBox 39"/>
          <p:cNvSpPr txBox="1"/>
          <p:nvPr/>
        </p:nvSpPr>
        <p:spPr>
          <a:xfrm>
            <a:off x="6019800" y="4178300"/>
            <a:ext cx="3130550" cy="769938"/>
          </a:xfrm>
          <a:prstGeom prst="rect">
            <a:avLst/>
          </a:prstGeom>
          <a:noFill/>
        </p:spPr>
        <p:txBody>
          <a:bodyPr wrap="none">
            <a:spAutoFit/>
          </a:bodyPr>
          <a:lstStyle/>
          <a:p>
            <a:pPr algn="ct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ONSUMMATION</a:t>
            </a:r>
            <a:endParaRPr lang="en-US" sz="3200" b="1" kern="1400" spc="-170" dirty="0">
              <a:solidFill>
                <a:srgbClr val="000000"/>
              </a:solidFill>
              <a:latin typeface="Arial Narrow"/>
              <a:cs typeface="Arial Narrow"/>
            </a:endParaRPr>
          </a:p>
        </p:txBody>
      </p:sp>
      <p:sp>
        <p:nvSpPr>
          <p:cNvPr id="41" name="TextBox 40"/>
          <p:cNvSpPr txBox="1"/>
          <p:nvPr/>
        </p:nvSpPr>
        <p:spPr>
          <a:xfrm>
            <a:off x="6172200" y="1752600"/>
            <a:ext cx="2971800" cy="769938"/>
          </a:xfrm>
          <a:prstGeom prst="rect">
            <a:avLst/>
          </a:prstGeom>
          <a:noFill/>
        </p:spPr>
        <p:txBody>
          <a:bodyPr wrap="square">
            <a:spAutoFit/>
          </a:bodyPr>
          <a:lstStyle/>
          <a:p>
            <a:pP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REATION</a:t>
            </a:r>
            <a:endParaRPr lang="en-US" sz="3200" b="1" kern="1400" spc="-170" dirty="0">
              <a:solidFill>
                <a:srgbClr val="000000"/>
              </a:solidFill>
              <a:latin typeface="Arial Narrow"/>
              <a:cs typeface="Arial Narrow"/>
            </a:endParaRPr>
          </a:p>
        </p:txBody>
      </p:sp>
      <p:sp>
        <p:nvSpPr>
          <p:cNvPr id="42" name="TextBox 41"/>
          <p:cNvSpPr txBox="1"/>
          <p:nvPr/>
        </p:nvSpPr>
        <p:spPr>
          <a:xfrm>
            <a:off x="228600" y="139700"/>
            <a:ext cx="4876801"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ORRUPTION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3" name="TextBox 42"/>
          <p:cNvSpPr txBox="1"/>
          <p:nvPr/>
        </p:nvSpPr>
        <p:spPr>
          <a:xfrm>
            <a:off x="0" y="1135062"/>
            <a:ext cx="3935414"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ATASTROPHE</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4" name="TextBox 43"/>
          <p:cNvSpPr txBox="1"/>
          <p:nvPr/>
        </p:nvSpPr>
        <p:spPr>
          <a:xfrm>
            <a:off x="0" y="2425700"/>
            <a:ext cx="3352800" cy="769938"/>
          </a:xfrm>
          <a:prstGeom prst="rect">
            <a:avLst/>
          </a:prstGeom>
          <a:noFill/>
        </p:spPr>
        <p:txBody>
          <a:bodyPr wrap="square">
            <a:spAutoFit/>
          </a:bodyPr>
          <a:lstStyle/>
          <a:p>
            <a:pP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ONFUSION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5" name="TextBox 44"/>
          <p:cNvSpPr txBox="1"/>
          <p:nvPr/>
        </p:nvSpPr>
        <p:spPr>
          <a:xfrm>
            <a:off x="304801" y="4864100"/>
            <a:ext cx="2636838"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HRIST</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6" name="TextBox 45"/>
          <p:cNvSpPr txBox="1"/>
          <p:nvPr/>
        </p:nvSpPr>
        <p:spPr>
          <a:xfrm>
            <a:off x="152400" y="5930900"/>
            <a:ext cx="4949826"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ROSS</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21" name="Rectangle 4"/>
          <p:cNvSpPr>
            <a:spLocks noChangeArrowheads="1"/>
          </p:cNvSpPr>
          <p:nvPr/>
        </p:nvSpPr>
        <p:spPr bwMode="auto">
          <a:xfrm>
            <a:off x="609600" y="733425"/>
            <a:ext cx="3429000" cy="1781175"/>
          </a:xfrm>
          <a:prstGeom prst="rect">
            <a:avLst/>
          </a:prstGeom>
          <a:noFill/>
          <a:ln w="101600">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983446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24162" name="Rectangle 2"/>
          <p:cNvSpPr>
            <a:spLocks noGrp="1" noChangeArrowheads="1"/>
          </p:cNvSpPr>
          <p:nvPr>
            <p:ph type="title" idx="4294967295"/>
          </p:nvPr>
        </p:nvSpPr>
        <p:spPr>
          <a:xfrm>
            <a:off x="1066800" y="274638"/>
            <a:ext cx="7620000" cy="1143000"/>
          </a:xfrm>
        </p:spPr>
        <p:txBody>
          <a:bodyPr/>
          <a:lstStyle/>
          <a:p>
            <a:pPr eaLnBrk="1" hangingPunct="1">
              <a:defRPr/>
            </a:pPr>
            <a:r>
              <a:rPr lang="en-US" sz="4800"/>
              <a:t>Template Suite 1-Content 01360</a:t>
            </a:r>
          </a:p>
        </p:txBody>
      </p:sp>
      <p:pic>
        <p:nvPicPr>
          <p:cNvPr id="376834"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6835"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24166" name="Text Box 6"/>
          <p:cNvSpPr txBox="1">
            <a:spLocks noChangeArrowheads="1"/>
          </p:cNvSpPr>
          <p:nvPr/>
        </p:nvSpPr>
        <p:spPr bwMode="auto">
          <a:xfrm>
            <a:off x="1295400" y="1460500"/>
            <a:ext cx="7086600" cy="31115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6600" b="1">
                <a:solidFill>
                  <a:srgbClr val="FFFF00"/>
                </a:solidFill>
                <a:cs typeface="+mn-cs"/>
              </a:rPr>
              <a:t>What was the purpose of the Flood?</a:t>
            </a:r>
          </a:p>
        </p:txBody>
      </p:sp>
    </p:spTree>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3890" name="Rectangle 2"/>
          <p:cNvSpPr>
            <a:spLocks noGrp="1" noChangeArrowheads="1"/>
          </p:cNvSpPr>
          <p:nvPr>
            <p:ph type="title"/>
          </p:nvPr>
        </p:nvSpPr>
        <p:spPr/>
        <p:txBody>
          <a:bodyPr/>
          <a:lstStyle/>
          <a:p>
            <a:pPr eaLnBrk="1" hangingPunct="1">
              <a:defRPr/>
            </a:pPr>
            <a:r>
              <a:rPr lang="en-US"/>
              <a:t>Gen. 6:7, 13 NAS</a:t>
            </a:r>
          </a:p>
        </p:txBody>
      </p:sp>
      <p:pic>
        <p:nvPicPr>
          <p:cNvPr id="37888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3892"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Genesis 6:7, 13</a:t>
            </a:r>
          </a:p>
        </p:txBody>
      </p:sp>
      <p:sp>
        <p:nvSpPr>
          <p:cNvPr id="2853893" name="Text Box 5"/>
          <p:cNvSpPr txBox="1">
            <a:spLocks noChangeArrowheads="1"/>
          </p:cNvSpPr>
          <p:nvPr/>
        </p:nvSpPr>
        <p:spPr bwMode="auto">
          <a:xfrm>
            <a:off x="914400" y="1355725"/>
            <a:ext cx="7467600" cy="237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000" b="1">
                <a:solidFill>
                  <a:schemeClr val="bg1"/>
                </a:solidFill>
                <a:cs typeface="Arial" charset="0"/>
              </a:rPr>
              <a:t>7.  The L</a:t>
            </a:r>
            <a:r>
              <a:rPr lang="en-US" sz="2800" b="1">
                <a:solidFill>
                  <a:schemeClr val="bg1"/>
                </a:solidFill>
                <a:cs typeface="Arial" charset="0"/>
              </a:rPr>
              <a:t>ORD</a:t>
            </a:r>
            <a:r>
              <a:rPr lang="en-US" sz="3000" b="1">
                <a:solidFill>
                  <a:schemeClr val="bg1"/>
                </a:solidFill>
                <a:cs typeface="Arial" charset="0"/>
              </a:rPr>
              <a:t> said, </a:t>
            </a:r>
            <a:r>
              <a:rPr lang="ja-JP" altLang="en-US" sz="3000" b="1">
                <a:solidFill>
                  <a:schemeClr val="bg1"/>
                </a:solidFill>
                <a:latin typeface="Arial"/>
                <a:cs typeface="Arial" charset="0"/>
              </a:rPr>
              <a:t>“</a:t>
            </a:r>
            <a:r>
              <a:rPr lang="en-US" sz="3000" b="1">
                <a:solidFill>
                  <a:schemeClr val="bg1"/>
                </a:solidFill>
                <a:cs typeface="Arial" charset="0"/>
              </a:rPr>
              <a:t>I will blot out man whom I have created from the face of the land, </a:t>
            </a:r>
            <a:r>
              <a:rPr lang="en-US" sz="3000" b="1">
                <a:solidFill>
                  <a:srgbClr val="FFFF00"/>
                </a:solidFill>
                <a:cs typeface="Arial" charset="0"/>
              </a:rPr>
              <a:t>from man to animals to creeping things and to birds of the sky</a:t>
            </a:r>
            <a:r>
              <a:rPr lang="en-US" sz="3000" b="1">
                <a:solidFill>
                  <a:schemeClr val="bg1"/>
                </a:solidFill>
                <a:cs typeface="Arial" charset="0"/>
              </a:rPr>
              <a:t>; for I am sorry that I have made them.</a:t>
            </a:r>
            <a:r>
              <a:rPr lang="ja-JP" altLang="en-US" sz="3000" b="1">
                <a:solidFill>
                  <a:schemeClr val="bg1"/>
                </a:solidFill>
                <a:latin typeface="Arial"/>
                <a:cs typeface="Arial" charset="0"/>
              </a:rPr>
              <a:t>”</a:t>
            </a:r>
            <a:endParaRPr lang="en-US" sz="3000" b="1">
              <a:solidFill>
                <a:schemeClr val="bg1"/>
              </a:solidFill>
              <a:cs typeface="Arial" charset="0"/>
            </a:endParaRPr>
          </a:p>
        </p:txBody>
      </p:sp>
      <p:sp>
        <p:nvSpPr>
          <p:cNvPr id="2853894" name="Text Box 6"/>
          <p:cNvSpPr txBox="1">
            <a:spLocks noChangeArrowheads="1"/>
          </p:cNvSpPr>
          <p:nvPr/>
        </p:nvSpPr>
        <p:spPr bwMode="auto">
          <a:xfrm>
            <a:off x="914400" y="3886200"/>
            <a:ext cx="7391400" cy="237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000" b="1">
                <a:solidFill>
                  <a:schemeClr val="bg1"/>
                </a:solidFill>
                <a:cs typeface="Arial" charset="0"/>
              </a:rPr>
              <a:t>13.  Then God said to Noah, </a:t>
            </a:r>
            <a:r>
              <a:rPr lang="ja-JP" altLang="en-US" sz="3000" b="1">
                <a:solidFill>
                  <a:schemeClr val="bg1"/>
                </a:solidFill>
                <a:latin typeface="Arial"/>
                <a:cs typeface="Arial" charset="0"/>
              </a:rPr>
              <a:t>“</a:t>
            </a:r>
            <a:r>
              <a:rPr lang="en-US" sz="3000" b="1">
                <a:solidFill>
                  <a:schemeClr val="bg1"/>
                </a:solidFill>
                <a:cs typeface="Arial" charset="0"/>
              </a:rPr>
              <a:t>The end of all flesh has come before Me; for the earth is filled with violence because of them; and behold, I am about to destroy them </a:t>
            </a:r>
            <a:r>
              <a:rPr lang="en-US" sz="3000" b="1">
                <a:solidFill>
                  <a:srgbClr val="FFFF00"/>
                </a:solidFill>
                <a:cs typeface="Arial" charset="0"/>
              </a:rPr>
              <a:t>with the earth</a:t>
            </a:r>
            <a:r>
              <a:rPr lang="en-US" sz="3000" b="1">
                <a:solidFill>
                  <a:schemeClr val="bg1"/>
                </a:solidFill>
                <a:cs typeface="Arial" charset="0"/>
              </a:rPr>
              <a:t>.</a:t>
            </a:r>
            <a:r>
              <a:rPr lang="ja-JP" altLang="en-US" sz="3000" b="1">
                <a:solidFill>
                  <a:schemeClr val="bg1"/>
                </a:solidFill>
                <a:latin typeface="Arial"/>
                <a:cs typeface="Arial" charset="0"/>
              </a:rPr>
              <a:t>”</a:t>
            </a:r>
            <a:endParaRPr lang="en-US" sz="3000" b="1">
              <a:solidFill>
                <a:schemeClr val="bg1"/>
              </a:solidFill>
              <a:cs typeface="Arial"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Typical House collapsed</a:t>
            </a:r>
          </a:p>
        </p:txBody>
      </p:sp>
      <p:pic>
        <p:nvPicPr>
          <p:cNvPr id="281602" name="Picture 3" descr="House series 3"/>
          <p:cNvPicPr>
            <a:picLocks noGrp="1" noChangeAspect="1" noChangeArrowheads="1"/>
          </p:cNvPicPr>
          <p:nvPr>
            <p:ph idx="4294967295"/>
          </p:nvPr>
        </p:nvPicPr>
        <p:blipFill>
          <a:blip r:embed="rId3">
            <a:extLst>
              <a:ext uri="{28A0092B-C50C-407E-A947-70E740481C1C}">
                <a14:useLocalDpi xmlns:a14="http://schemas.microsoft.com/office/drawing/2010/main"/>
              </a:ext>
            </a:extLst>
          </a:blip>
          <a:srcRect/>
          <a:stretch>
            <a:fillRect/>
          </a:stretch>
        </p:blipFill>
        <p:spPr>
          <a:xfrm>
            <a:off x="1828800" y="0"/>
            <a:ext cx="5480050" cy="6858000"/>
          </a:xfrm>
          <a:noFill/>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5570"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1645571"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80931"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5573" name="Text Box 5"/>
          <p:cNvSpPr txBox="1">
            <a:spLocks noChangeArrowheads="1"/>
          </p:cNvSpPr>
          <p:nvPr/>
        </p:nvSpPr>
        <p:spPr bwMode="auto">
          <a:xfrm>
            <a:off x="685800" y="1857375"/>
            <a:ext cx="8153400" cy="2105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6600" b="1">
                <a:solidFill>
                  <a:srgbClr val="FFFF00"/>
                </a:solidFill>
                <a:cs typeface="+mn-cs"/>
              </a:rPr>
              <a:t>Where did the water come from?</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138" name="Rectangle 2"/>
          <p:cNvSpPr>
            <a:spLocks noGrp="1" noChangeArrowheads="1"/>
          </p:cNvSpPr>
          <p:nvPr>
            <p:ph type="title"/>
          </p:nvPr>
        </p:nvSpPr>
        <p:spPr/>
        <p:txBody>
          <a:bodyPr/>
          <a:lstStyle/>
          <a:p>
            <a:pPr eaLnBrk="1" hangingPunct="1">
              <a:defRPr/>
            </a:pPr>
            <a:r>
              <a:rPr lang="en-US"/>
              <a:t>Gen. 7:11 NAS</a:t>
            </a:r>
          </a:p>
        </p:txBody>
      </p:sp>
      <p:pic>
        <p:nvPicPr>
          <p:cNvPr id="3829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1140"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mn-cs"/>
              </a:rPr>
              <a:t>Genesis 7:11</a:t>
            </a:r>
          </a:p>
        </p:txBody>
      </p:sp>
      <p:sp>
        <p:nvSpPr>
          <p:cNvPr id="1371141" name="Text Box 5"/>
          <p:cNvSpPr txBox="1">
            <a:spLocks noChangeArrowheads="1"/>
          </p:cNvSpPr>
          <p:nvPr/>
        </p:nvSpPr>
        <p:spPr bwMode="auto">
          <a:xfrm>
            <a:off x="914400" y="1549400"/>
            <a:ext cx="7467600" cy="39370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en-US" sz="3600" b="1" dirty="0">
                <a:solidFill>
                  <a:schemeClr val="bg1"/>
                </a:solidFill>
                <a:cs typeface="+mn-cs"/>
              </a:rPr>
              <a:t>In the six hundredth year of Noah</a:t>
            </a:r>
            <a:r>
              <a:rPr lang="fr-FR" altLang="ja-JP" sz="3600" b="1" dirty="0">
                <a:solidFill>
                  <a:schemeClr val="bg1"/>
                </a:solidFill>
                <a:latin typeface="Arial"/>
                <a:cs typeface="+mn-cs"/>
              </a:rPr>
              <a:t>'</a:t>
            </a:r>
            <a:r>
              <a:rPr lang="en-US" sz="3600" b="1" dirty="0">
                <a:solidFill>
                  <a:schemeClr val="bg1"/>
                </a:solidFill>
                <a:cs typeface="+mn-cs"/>
              </a:rPr>
              <a:t>s life, in the second month, on the seventeenth day of the month, on the same day all the </a:t>
            </a:r>
            <a:r>
              <a:rPr lang="en-US" sz="3600" b="1" dirty="0">
                <a:solidFill>
                  <a:srgbClr val="FFFF00"/>
                </a:solidFill>
                <a:cs typeface="+mn-cs"/>
              </a:rPr>
              <a:t>fountains</a:t>
            </a:r>
            <a:r>
              <a:rPr lang="en-US" sz="3600" b="1" dirty="0">
                <a:solidFill>
                  <a:schemeClr val="bg1"/>
                </a:solidFill>
                <a:cs typeface="+mn-cs"/>
              </a:rPr>
              <a:t> of the great deep </a:t>
            </a:r>
            <a:r>
              <a:rPr lang="en-US" sz="3600" b="1" dirty="0">
                <a:solidFill>
                  <a:srgbClr val="FFFF00"/>
                </a:solidFill>
                <a:cs typeface="+mn-cs"/>
              </a:rPr>
              <a:t>burst open</a:t>
            </a:r>
            <a:r>
              <a:rPr lang="en-US" sz="3600" b="1" dirty="0">
                <a:solidFill>
                  <a:schemeClr val="bg1"/>
                </a:solidFill>
                <a:cs typeface="+mn-cs"/>
              </a:rPr>
              <a:t>, and the </a:t>
            </a:r>
            <a:r>
              <a:rPr lang="en-US" sz="3600" b="1" dirty="0">
                <a:solidFill>
                  <a:srgbClr val="FFFF00"/>
                </a:solidFill>
                <a:cs typeface="+mn-cs"/>
              </a:rPr>
              <a:t>floodgates of the sky</a:t>
            </a:r>
            <a:r>
              <a:rPr lang="en-US" sz="3600" b="1" dirty="0">
                <a:solidFill>
                  <a:schemeClr val="bg1"/>
                </a:solidFill>
                <a:cs typeface="+mn-cs"/>
              </a:rPr>
              <a:t> were opened.</a:t>
            </a:r>
          </a:p>
        </p:txBody>
      </p:sp>
    </p:spTree>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7618" name="Rectangle 2"/>
          <p:cNvSpPr>
            <a:spLocks noGrp="1" noChangeArrowheads="1"/>
          </p:cNvSpPr>
          <p:nvPr>
            <p:ph type="title"/>
          </p:nvPr>
        </p:nvSpPr>
        <p:spPr>
          <a:xfrm>
            <a:off x="1066800" y="274638"/>
            <a:ext cx="7620000" cy="1143000"/>
          </a:xfrm>
        </p:spPr>
        <p:txBody>
          <a:bodyPr/>
          <a:lstStyle/>
          <a:p>
            <a:pPr eaLnBrk="1" hangingPunct="1">
              <a:defRPr/>
            </a:pPr>
            <a:r>
              <a:rPr lang="en-US" sz="4800"/>
              <a:t>Template Suite 1-Content 01360</a:t>
            </a:r>
          </a:p>
        </p:txBody>
      </p:sp>
      <p:pic>
        <p:nvPicPr>
          <p:cNvPr id="1647619" name="Picture 3" descr="Template Suite 1-Content 0136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85027" name="Picture 4" descr="AiG 3D Logo"/>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239000" y="6053138"/>
            <a:ext cx="1776413" cy="661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7621" name="Text Box 5"/>
          <p:cNvSpPr txBox="1">
            <a:spLocks noChangeArrowheads="1"/>
          </p:cNvSpPr>
          <p:nvPr/>
        </p:nvSpPr>
        <p:spPr bwMode="auto">
          <a:xfrm>
            <a:off x="1447800" y="1857375"/>
            <a:ext cx="6629400" cy="21050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6600" b="1">
                <a:solidFill>
                  <a:srgbClr val="FFFF00"/>
                </a:solidFill>
                <a:cs typeface="+mn-cs"/>
              </a:rPr>
              <a:t>How big was the Flood?</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5234" name="Rectangle 2"/>
          <p:cNvSpPr>
            <a:spLocks noGrp="1" noChangeArrowheads="1"/>
          </p:cNvSpPr>
          <p:nvPr>
            <p:ph type="title"/>
          </p:nvPr>
        </p:nvSpPr>
        <p:spPr/>
        <p:txBody>
          <a:bodyPr/>
          <a:lstStyle/>
          <a:p>
            <a:pPr eaLnBrk="1" hangingPunct="1">
              <a:defRPr/>
            </a:pPr>
            <a:r>
              <a:rPr lang="en-US"/>
              <a:t>Gen. 7:19-20 NAS</a:t>
            </a:r>
          </a:p>
        </p:txBody>
      </p:sp>
      <p:pic>
        <p:nvPicPr>
          <p:cNvPr id="3870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75236" name="Text Box 4"/>
          <p:cNvSpPr txBox="1">
            <a:spLocks noChangeArrowheads="1"/>
          </p:cNvSpPr>
          <p:nvPr/>
        </p:nvSpPr>
        <p:spPr bwMode="auto">
          <a:xfrm>
            <a:off x="0" y="517525"/>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mn-cs"/>
              </a:rPr>
              <a:t>Genesis 7:19-20</a:t>
            </a:r>
          </a:p>
        </p:txBody>
      </p:sp>
      <p:sp>
        <p:nvSpPr>
          <p:cNvPr id="1375237" name="Text Box 5"/>
          <p:cNvSpPr txBox="1">
            <a:spLocks noChangeArrowheads="1"/>
          </p:cNvSpPr>
          <p:nvPr/>
        </p:nvSpPr>
        <p:spPr bwMode="auto">
          <a:xfrm>
            <a:off x="990600" y="1635125"/>
            <a:ext cx="7086600" cy="4232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defRPr/>
            </a:pPr>
            <a:r>
              <a:rPr lang="en-US" sz="3400" b="1">
                <a:solidFill>
                  <a:schemeClr val="bg1"/>
                </a:solidFill>
                <a:cs typeface="+mn-cs"/>
              </a:rPr>
              <a:t>19.  The water prevailed more and more upon the earth, so that </a:t>
            </a:r>
            <a:r>
              <a:rPr lang="en-US" sz="3400" b="1">
                <a:solidFill>
                  <a:srgbClr val="FFFF00"/>
                </a:solidFill>
                <a:cs typeface="+mn-cs"/>
              </a:rPr>
              <a:t>all the high mountains</a:t>
            </a:r>
            <a:r>
              <a:rPr lang="en-US" sz="3400" b="1">
                <a:solidFill>
                  <a:schemeClr val="bg1"/>
                </a:solidFill>
                <a:cs typeface="+mn-cs"/>
              </a:rPr>
              <a:t> </a:t>
            </a:r>
            <a:r>
              <a:rPr lang="en-US" sz="3400" b="1">
                <a:solidFill>
                  <a:srgbClr val="FFFF00"/>
                </a:solidFill>
                <a:cs typeface="+mn-cs"/>
              </a:rPr>
              <a:t>everywhere under the heavens</a:t>
            </a:r>
            <a:r>
              <a:rPr lang="en-US" sz="3400" b="1">
                <a:solidFill>
                  <a:schemeClr val="bg1"/>
                </a:solidFill>
                <a:cs typeface="+mn-cs"/>
              </a:rPr>
              <a:t> were covered.</a:t>
            </a:r>
          </a:p>
          <a:p>
            <a:pPr>
              <a:defRPr/>
            </a:pPr>
            <a:r>
              <a:rPr lang="en-US" sz="3400" b="1">
                <a:solidFill>
                  <a:schemeClr val="bg1"/>
                </a:solidFill>
                <a:cs typeface="+mn-cs"/>
              </a:rPr>
              <a:t>20.  The water prevailed fifteen cubits higher, and </a:t>
            </a:r>
            <a:r>
              <a:rPr lang="en-US" sz="3400" b="1">
                <a:solidFill>
                  <a:srgbClr val="FFFF00"/>
                </a:solidFill>
                <a:cs typeface="+mn-cs"/>
              </a:rPr>
              <a:t>the mountains were covered</a:t>
            </a:r>
            <a:r>
              <a:rPr lang="en-US" sz="3400" b="1">
                <a:solidFill>
                  <a:schemeClr val="bg1"/>
                </a:solidFill>
                <a:cs typeface="+mn-cs"/>
              </a:rPr>
              <a:t>.</a:t>
            </a:r>
          </a:p>
        </p:txBody>
      </p:sp>
    </p:spTree>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7298" name="Rectangle 2"/>
          <p:cNvSpPr>
            <a:spLocks noGrp="1" noChangeArrowheads="1"/>
          </p:cNvSpPr>
          <p:nvPr>
            <p:ph type="title" idx="4294967295"/>
          </p:nvPr>
        </p:nvSpPr>
        <p:spPr/>
        <p:txBody>
          <a:bodyPr/>
          <a:lstStyle/>
          <a:p>
            <a:pPr eaLnBrk="1" hangingPunct="1">
              <a:defRPr/>
            </a:pPr>
            <a:r>
              <a:rPr lang="en-US"/>
              <a:t>Water covering mountains</a:t>
            </a:r>
          </a:p>
        </p:txBody>
      </p:sp>
      <p:sp>
        <p:nvSpPr>
          <p:cNvPr id="3127299" name="Rectangle 3"/>
          <p:cNvSpPr>
            <a:spLocks noGrp="1" noChangeArrowheads="1"/>
          </p:cNvSpPr>
          <p:nvPr>
            <p:ph type="body" idx="4294967295"/>
          </p:nvPr>
        </p:nvSpPr>
        <p:spPr/>
        <p:txBody>
          <a:bodyPr/>
          <a:lstStyle/>
          <a:p>
            <a:pPr eaLnBrk="1" hangingPunct="1">
              <a:defRPr/>
            </a:pPr>
            <a:endParaRPr lang="en-US"/>
          </a:p>
        </p:txBody>
      </p:sp>
      <p:pic>
        <p:nvPicPr>
          <p:cNvPr id="389123" name="Picture 4" descr="Water Mountai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Local flood miracle wall</a:t>
            </a:r>
          </a:p>
        </p:txBody>
      </p:sp>
      <p:pic>
        <p:nvPicPr>
          <p:cNvPr id="391170" name="Picture 3" descr="LOCAL FLOOD pic102 MAS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6276" name="WordArt 4"/>
          <p:cNvSpPr>
            <a:spLocks noChangeArrowheads="1" noChangeShapeType="1" noTextEdit="1"/>
          </p:cNvSpPr>
          <p:nvPr/>
        </p:nvSpPr>
        <p:spPr bwMode="auto">
          <a:xfrm>
            <a:off x="1119188" y="609600"/>
            <a:ext cx="6272212"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206276"/>
                                        </p:tgtEl>
                                        <p:attrNameLst>
                                          <p:attrName>style.visibility</p:attrName>
                                        </p:attrNameLst>
                                      </p:cBhvr>
                                      <p:to>
                                        <p:strVal val="visible"/>
                                      </p:to>
                                    </p:set>
                                    <p:anim calcmode="lin" valueType="num">
                                      <p:cBhvr>
                                        <p:cTn id="7" dur="500" fill="hold"/>
                                        <p:tgtEl>
                                          <p:spTgt spid="1206276"/>
                                        </p:tgtEl>
                                        <p:attrNameLst>
                                          <p:attrName>ppt_w</p:attrName>
                                        </p:attrNameLst>
                                      </p:cBhvr>
                                      <p:tavLst>
                                        <p:tav tm="0">
                                          <p:val>
                                            <p:fltVal val="0"/>
                                          </p:val>
                                        </p:tav>
                                        <p:tav tm="100000">
                                          <p:val>
                                            <p:strVal val="#ppt_w"/>
                                          </p:val>
                                        </p:tav>
                                      </p:tavLst>
                                    </p:anim>
                                    <p:anim calcmode="lin" valueType="num">
                                      <p:cBhvr>
                                        <p:cTn id="8" dur="500" fill="hold"/>
                                        <p:tgtEl>
                                          <p:spTgt spid="1206276"/>
                                        </p:tgtEl>
                                        <p:attrNameLst>
                                          <p:attrName>ppt_h</p:attrName>
                                        </p:attrNameLst>
                                      </p:cBhvr>
                                      <p:tavLst>
                                        <p:tav tm="0">
                                          <p:val>
                                            <p:fltVal val="0"/>
                                          </p:val>
                                        </p:tav>
                                        <p:tav tm="100000">
                                          <p:val>
                                            <p:strVal val="#ppt_h"/>
                                          </p:val>
                                        </p:tav>
                                      </p:tavLst>
                                    </p:anim>
                                    <p:animEffect transition="in" filter="fade">
                                      <p:cBhvr>
                                        <p:cTn id="9" dur="500"/>
                                        <p:tgtEl>
                                          <p:spTgt spid="1206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627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3217"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Noah</a:t>
            </a:r>
            <a:r>
              <a:rPr lang="fr-FR" altLang="ja-JP">
                <a:latin typeface="Arial" charset="0"/>
                <a:ea typeface="ＭＳ Ｐゴシック" charset="0"/>
              </a:rPr>
              <a:t>'</a:t>
            </a:r>
            <a:r>
              <a:rPr lang="en-US" altLang="ja-JP">
                <a:latin typeface="Arial" charset="0"/>
                <a:ea typeface="ＭＳ Ｐゴシック" charset="0"/>
              </a:rPr>
              <a:t>s Ark (kids) &amp; wave</a:t>
            </a:r>
            <a:endParaRPr lang="en-US">
              <a:latin typeface="Arial" charset="0"/>
              <a:ea typeface="ＭＳ Ｐゴシック" charset="0"/>
            </a:endParaRPr>
          </a:p>
        </p:txBody>
      </p:sp>
      <p:pic>
        <p:nvPicPr>
          <p:cNvPr id="393218" name="Picture 3" descr="113 Dan's Ark"/>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11908" name="WordArt 4"/>
          <p:cNvSpPr>
            <a:spLocks noChangeArrowheads="1" noChangeShapeType="1" noTextEdit="1"/>
          </p:cNvSpPr>
          <p:nvPr/>
        </p:nvSpPr>
        <p:spPr bwMode="auto">
          <a:xfrm>
            <a:off x="1119188" y="609600"/>
            <a:ext cx="6272212" cy="5943600"/>
          </a:xfrm>
          <a:prstGeom prst="rect">
            <a:avLst/>
          </a:prstGeom>
        </p:spPr>
        <p:txBody>
          <a:bodyPr wrap="none" fromWordArt="1">
            <a:prstTxWarp prst="textPlain">
              <a:avLst>
                <a:gd name="adj" fmla="val 50000"/>
              </a:avLst>
            </a:prstTxWarp>
          </a:bodyPr>
          <a:lstStyle/>
          <a:p>
            <a:pPr algn="ctr"/>
            <a:r>
              <a:rPr lang="en-US" sz="3600" kern="10">
                <a:ln w="9525">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11908"/>
                                        </p:tgtEl>
                                        <p:attrNameLst>
                                          <p:attrName>style.visibility</p:attrName>
                                        </p:attrNameLst>
                                      </p:cBhvr>
                                      <p:to>
                                        <p:strVal val="visible"/>
                                      </p:to>
                                    </p:set>
                                    <p:anim calcmode="lin" valueType="num">
                                      <p:cBhvr>
                                        <p:cTn id="7" dur="500" fill="hold"/>
                                        <p:tgtEl>
                                          <p:spTgt spid="2811908"/>
                                        </p:tgtEl>
                                        <p:attrNameLst>
                                          <p:attrName>ppt_w</p:attrName>
                                        </p:attrNameLst>
                                      </p:cBhvr>
                                      <p:tavLst>
                                        <p:tav tm="0">
                                          <p:val>
                                            <p:fltVal val="0"/>
                                          </p:val>
                                        </p:tav>
                                        <p:tav tm="100000">
                                          <p:val>
                                            <p:strVal val="#ppt_w"/>
                                          </p:val>
                                        </p:tav>
                                      </p:tavLst>
                                    </p:anim>
                                    <p:anim calcmode="lin" valueType="num">
                                      <p:cBhvr>
                                        <p:cTn id="8" dur="500" fill="hold"/>
                                        <p:tgtEl>
                                          <p:spTgt spid="2811908"/>
                                        </p:tgtEl>
                                        <p:attrNameLst>
                                          <p:attrName>ppt_h</p:attrName>
                                        </p:attrNameLst>
                                      </p:cBhvr>
                                      <p:tavLst>
                                        <p:tav tm="0">
                                          <p:val>
                                            <p:fltVal val="0"/>
                                          </p:val>
                                        </p:tav>
                                        <p:tav tm="100000">
                                          <p:val>
                                            <p:strVal val="#ppt_h"/>
                                          </p:val>
                                        </p:tav>
                                      </p:tavLst>
                                    </p:anim>
                                    <p:animEffect transition="in" filter="fade">
                                      <p:cBhvr>
                                        <p:cTn id="9" dur="500"/>
                                        <p:tgtEl>
                                          <p:spTgt spid="2811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190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1" descr="Two Arks Comparison 1 01810.jpg"/>
          <p:cNvPicPr>
            <a:picLocks noChangeAspect="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66" name="Title 3" hidden="1"/>
          <p:cNvSpPr>
            <a:spLocks noGrp="1"/>
          </p:cNvSpPr>
          <p:nvPr>
            <p:ph type="title" idx="4294967295"/>
          </p:nvPr>
        </p:nvSpPr>
        <p:spPr/>
        <p:txBody>
          <a:bodyPr/>
          <a:lstStyle/>
          <a:p>
            <a:pPr eaLnBrk="1" hangingPunct="1"/>
            <a:r>
              <a:rPr lang="en-US">
                <a:latin typeface="Arial" charset="0"/>
                <a:ea typeface="ＭＳ Ｐゴシック" charset="0"/>
              </a:rPr>
              <a:t>Two Arks Comparison 1 01810</a:t>
            </a:r>
          </a:p>
        </p:txBody>
      </p:sp>
      <p:sp>
        <p:nvSpPr>
          <p:cNvPr id="2813956" name="Rectangle 4"/>
          <p:cNvSpPr>
            <a:spLocks noChangeArrowheads="1"/>
          </p:cNvSpPr>
          <p:nvPr/>
        </p:nvSpPr>
        <p:spPr bwMode="auto">
          <a:xfrm>
            <a:off x="0" y="3429000"/>
            <a:ext cx="9144000" cy="3429000"/>
          </a:xfrm>
          <a:prstGeom prst="rect">
            <a:avLst/>
          </a:prstGeom>
          <a:solidFill>
            <a:schemeClr val="tx1"/>
          </a:solidFill>
          <a:ln w="9525">
            <a:solidFill>
              <a:schemeClr val="tx1"/>
            </a:solidFill>
            <a:miter lim="800000"/>
            <a:headEnd/>
            <a:tailEnd/>
          </a:ln>
        </p:spPr>
        <p:txBody>
          <a:bodyPr wrap="none" anchor="ctr"/>
          <a:lstStyle/>
          <a:p>
            <a:endParaRPr lang="en-US">
              <a:cs typeface="Arial" charset="0"/>
            </a:endParaRPr>
          </a:p>
        </p:txBody>
      </p:sp>
      <p:sp>
        <p:nvSpPr>
          <p:cNvPr id="2813957" name="Text Box 5"/>
          <p:cNvSpPr txBox="1">
            <a:spLocks noChangeArrowheads="1"/>
          </p:cNvSpPr>
          <p:nvPr/>
        </p:nvSpPr>
        <p:spPr bwMode="auto">
          <a:xfrm>
            <a:off x="3200400" y="5851525"/>
            <a:ext cx="1600200" cy="1016000"/>
          </a:xfrm>
          <a:prstGeom prst="rect">
            <a:avLst/>
          </a:prstGeom>
          <a:solidFill>
            <a:srgbClr val="FFFF00"/>
          </a:solidFill>
          <a:ln w="952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t" hangingPunct="1">
              <a:spcBef>
                <a:spcPct val="50000"/>
              </a:spcBef>
            </a:pPr>
            <a:r>
              <a:rPr lang="en-US" sz="6000" b="1">
                <a:solidFill>
                  <a:srgbClr val="000066"/>
                </a:solidFill>
                <a:cs typeface="Arial" charset="0"/>
              </a:rPr>
              <a:t>560 </a:t>
            </a:r>
          </a:p>
        </p:txBody>
      </p:sp>
      <p:sp>
        <p:nvSpPr>
          <p:cNvPr id="2813958" name="Rectangle 6"/>
          <p:cNvSpPr>
            <a:spLocks noChangeArrowheads="1"/>
          </p:cNvSpPr>
          <p:nvPr/>
        </p:nvSpPr>
        <p:spPr bwMode="auto">
          <a:xfrm>
            <a:off x="0" y="5257800"/>
            <a:ext cx="3200400" cy="1600200"/>
          </a:xfrm>
          <a:prstGeom prst="rect">
            <a:avLst/>
          </a:prstGeom>
          <a:solidFill>
            <a:schemeClr val="bg1"/>
          </a:solidFill>
          <a:ln w="9525">
            <a:solidFill>
              <a:schemeClr val="tx1"/>
            </a:solidFill>
            <a:miter lim="800000"/>
            <a:headEnd/>
            <a:tailEnd/>
          </a:ln>
        </p:spPr>
        <p:txBody>
          <a:bodyPr wrap="none" anchor="ctr"/>
          <a:lstStyle/>
          <a:p>
            <a:endParaRPr lang="en-US">
              <a:cs typeface="Arial" charset="0"/>
            </a:endParaRPr>
          </a:p>
        </p:txBody>
      </p:sp>
      <p:pic>
        <p:nvPicPr>
          <p:cNvPr id="2813959" name="Picture 7" descr="20 BIG Ark"/>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50" y="5302250"/>
            <a:ext cx="29718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2813956"/>
                                        </p:tgtEl>
                                      </p:cBhvr>
                                    </p:animEffect>
                                    <p:set>
                                      <p:cBhvr>
                                        <p:cTn id="7" dur="1" fill="hold">
                                          <p:stCondLst>
                                            <p:cond delay="499"/>
                                          </p:stCondLst>
                                        </p:cTn>
                                        <p:tgtEl>
                                          <p:spTgt spid="2813956"/>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7" presetClass="entr" presetSubtype="8" fill="hold" grpId="0" nodeType="clickEffect">
                                  <p:stCondLst>
                                    <p:cond delay="0"/>
                                  </p:stCondLst>
                                  <p:childTnLst>
                                    <p:set>
                                      <p:cBhvr>
                                        <p:cTn id="11" dur="1" fill="hold">
                                          <p:stCondLst>
                                            <p:cond delay="0"/>
                                          </p:stCondLst>
                                        </p:cTn>
                                        <p:tgtEl>
                                          <p:spTgt spid="2813957"/>
                                        </p:tgtEl>
                                        <p:attrNameLst>
                                          <p:attrName>style.visibility</p:attrName>
                                        </p:attrNameLst>
                                      </p:cBhvr>
                                      <p:to>
                                        <p:strVal val="visible"/>
                                      </p:to>
                                    </p:set>
                                    <p:anim calcmode="lin" valueType="num">
                                      <p:cBhvr additive="base">
                                        <p:cTn id="12" dur="500" fill="hold"/>
                                        <p:tgtEl>
                                          <p:spTgt spid="2813957"/>
                                        </p:tgtEl>
                                        <p:attrNameLst>
                                          <p:attrName>ppt_x</p:attrName>
                                        </p:attrNameLst>
                                      </p:cBhvr>
                                      <p:tavLst>
                                        <p:tav tm="0">
                                          <p:val>
                                            <p:strVal val="0-#ppt_w/2"/>
                                          </p:val>
                                        </p:tav>
                                        <p:tav tm="100000">
                                          <p:val>
                                            <p:strVal val="#ppt_x"/>
                                          </p:val>
                                        </p:tav>
                                      </p:tavLst>
                                    </p:anim>
                                    <p:anim calcmode="lin" valueType="num">
                                      <p:cBhvr additive="base">
                                        <p:cTn id="13" dur="500" fill="hold"/>
                                        <p:tgtEl>
                                          <p:spTgt spid="2813957"/>
                                        </p:tgtEl>
                                        <p:attrNameLst>
                                          <p:attrName>ppt_y</p:attrName>
                                        </p:attrNameLst>
                                      </p:cBhvr>
                                      <p:tavLst>
                                        <p:tav tm="0">
                                          <p:val>
                                            <p:strVal val="#ppt_y"/>
                                          </p:val>
                                        </p:tav>
                                        <p:tav tm="100000">
                                          <p:val>
                                            <p:strVal val="#ppt_y"/>
                                          </p:val>
                                        </p:tav>
                                      </p:tavLst>
                                    </p:anim>
                                  </p:childTnLst>
                                </p:cTn>
                              </p:par>
                              <p:par>
                                <p:cTn id="14" presetID="7" presetClass="entr" presetSubtype="8" fill="hold" nodeType="withEffect">
                                  <p:stCondLst>
                                    <p:cond delay="0"/>
                                  </p:stCondLst>
                                  <p:childTnLst>
                                    <p:set>
                                      <p:cBhvr>
                                        <p:cTn id="15" dur="1" fill="hold">
                                          <p:stCondLst>
                                            <p:cond delay="0"/>
                                          </p:stCondLst>
                                        </p:cTn>
                                        <p:tgtEl>
                                          <p:spTgt spid="2813959"/>
                                        </p:tgtEl>
                                        <p:attrNameLst>
                                          <p:attrName>style.visibility</p:attrName>
                                        </p:attrNameLst>
                                      </p:cBhvr>
                                      <p:to>
                                        <p:strVal val="visible"/>
                                      </p:to>
                                    </p:set>
                                    <p:anim calcmode="lin" valueType="num">
                                      <p:cBhvr additive="base">
                                        <p:cTn id="16" dur="500" fill="hold"/>
                                        <p:tgtEl>
                                          <p:spTgt spid="2813959"/>
                                        </p:tgtEl>
                                        <p:attrNameLst>
                                          <p:attrName>ppt_x</p:attrName>
                                        </p:attrNameLst>
                                      </p:cBhvr>
                                      <p:tavLst>
                                        <p:tav tm="0">
                                          <p:val>
                                            <p:strVal val="0-#ppt_w/2"/>
                                          </p:val>
                                        </p:tav>
                                        <p:tav tm="100000">
                                          <p:val>
                                            <p:strVal val="#ppt_x"/>
                                          </p:val>
                                        </p:tav>
                                      </p:tavLst>
                                    </p:anim>
                                    <p:anim calcmode="lin" valueType="num">
                                      <p:cBhvr additive="base">
                                        <p:cTn id="17" dur="500" fill="hold"/>
                                        <p:tgtEl>
                                          <p:spTgt spid="2813959"/>
                                        </p:tgtEl>
                                        <p:attrNameLst>
                                          <p:attrName>ppt_y</p:attrName>
                                        </p:attrNameLst>
                                      </p:cBhvr>
                                      <p:tavLst>
                                        <p:tav tm="0">
                                          <p:val>
                                            <p:strVal val="#ppt_y"/>
                                          </p:val>
                                        </p:tav>
                                        <p:tav tm="100000">
                                          <p:val>
                                            <p:strVal val="#ppt_y"/>
                                          </p:val>
                                        </p:tav>
                                      </p:tavLst>
                                    </p:anim>
                                  </p:childTnLst>
                                </p:cTn>
                              </p:par>
                              <p:par>
                                <p:cTn id="18" presetID="7" presetClass="entr" presetSubtype="8" fill="hold" grpId="0" nodeType="withEffect">
                                  <p:stCondLst>
                                    <p:cond delay="0"/>
                                  </p:stCondLst>
                                  <p:childTnLst>
                                    <p:set>
                                      <p:cBhvr>
                                        <p:cTn id="19" dur="1" fill="hold">
                                          <p:stCondLst>
                                            <p:cond delay="0"/>
                                          </p:stCondLst>
                                        </p:cTn>
                                        <p:tgtEl>
                                          <p:spTgt spid="2813958"/>
                                        </p:tgtEl>
                                        <p:attrNameLst>
                                          <p:attrName>style.visibility</p:attrName>
                                        </p:attrNameLst>
                                      </p:cBhvr>
                                      <p:to>
                                        <p:strVal val="visible"/>
                                      </p:to>
                                    </p:set>
                                    <p:anim calcmode="lin" valueType="num">
                                      <p:cBhvr additive="base">
                                        <p:cTn id="20" dur="500" fill="hold"/>
                                        <p:tgtEl>
                                          <p:spTgt spid="2813958"/>
                                        </p:tgtEl>
                                        <p:attrNameLst>
                                          <p:attrName>ppt_x</p:attrName>
                                        </p:attrNameLst>
                                      </p:cBhvr>
                                      <p:tavLst>
                                        <p:tav tm="0">
                                          <p:val>
                                            <p:strVal val="0-#ppt_w/2"/>
                                          </p:val>
                                        </p:tav>
                                        <p:tav tm="100000">
                                          <p:val>
                                            <p:strVal val="#ppt_x"/>
                                          </p:val>
                                        </p:tav>
                                      </p:tavLst>
                                    </p:anim>
                                    <p:anim calcmode="lin" valueType="num">
                                      <p:cBhvr additive="base">
                                        <p:cTn id="21" dur="500" fill="hold"/>
                                        <p:tgtEl>
                                          <p:spTgt spid="28139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13956" grpId="0" animBg="1"/>
      <p:bldP spid="2813957" grpId="0" animBg="1"/>
      <p:bldP spid="281395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D of E – animals entering Ark</a:t>
            </a:r>
          </a:p>
        </p:txBody>
      </p:sp>
      <p:pic>
        <p:nvPicPr>
          <p:cNvPr id="397314" name="Picture 3" descr="123 animals into ark"/>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29348" name="Text Box 4"/>
          <p:cNvSpPr txBox="1">
            <a:spLocks noChangeArrowheads="1"/>
          </p:cNvSpPr>
          <p:nvPr/>
        </p:nvSpPr>
        <p:spPr bwMode="auto">
          <a:xfrm>
            <a:off x="762000" y="762000"/>
            <a:ext cx="3276600" cy="1554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3200" b="1">
                <a:cs typeface="Arial" charset="0"/>
              </a:rPr>
              <a:t>Two of every kind of land animal and bird</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Dinosaurs in Flood</a:t>
            </a:r>
          </a:p>
        </p:txBody>
      </p:sp>
      <p:pic>
        <p:nvPicPr>
          <p:cNvPr id="399362" name="Picture 3" descr="119 GDM flood"/>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0960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2" hidden="1"/>
          <p:cNvSpPr>
            <a:spLocks noGrp="1" noChangeArrowheads="1"/>
          </p:cNvSpPr>
          <p:nvPr>
            <p:ph type="title"/>
          </p:nvPr>
        </p:nvSpPr>
        <p:spPr/>
        <p:txBody>
          <a:bodyPr/>
          <a:lstStyle/>
          <a:p>
            <a:r>
              <a:rPr lang="en-US" sz="4000">
                <a:latin typeface="Arial" charset="0"/>
                <a:ea typeface="ＭＳ Ｐゴシック" charset="0"/>
              </a:rPr>
              <a:t>Blocks-Genesis + Doctrine 00874</a:t>
            </a:r>
          </a:p>
        </p:txBody>
      </p:sp>
      <p:pic>
        <p:nvPicPr>
          <p:cNvPr id="283650"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3651" name="WordArt 4"/>
          <p:cNvSpPr>
            <a:spLocks noChangeArrowheads="1" noChangeShapeType="1" noTextEdit="1"/>
          </p:cNvSpPr>
          <p:nvPr/>
        </p:nvSpPr>
        <p:spPr bwMode="auto">
          <a:xfrm>
            <a:off x="2133600" y="1828800"/>
            <a:ext cx="4857750" cy="1219200"/>
          </a:xfrm>
          <a:prstGeom prst="rect">
            <a:avLst/>
          </a:prstGeom>
        </p:spPr>
        <p:txBody>
          <a:bodyPr wrap="none" fromWordArt="1">
            <a:prstTxWarp prst="textPlain">
              <a:avLst>
                <a:gd name="adj" fmla="val 50000"/>
              </a:avLst>
            </a:prstTxWarp>
          </a:bodyPr>
          <a:lstStyle/>
          <a:p>
            <a:pPr algn="ctr"/>
            <a:r>
              <a:rPr lang="en-US" sz="4400" kern="10">
                <a:ln w="57150">
                  <a:solidFill>
                    <a:schemeClr val="bg1"/>
                  </a:solidFill>
                  <a:round/>
                  <a:headEnd/>
                  <a:tailEnd/>
                </a:ln>
                <a:latin typeface="Futura XBlk BT"/>
                <a:ea typeface="Futura XBlk BT"/>
                <a:cs typeface="Futura XBlk BT"/>
              </a:rPr>
              <a:t>DOCTRINE</a:t>
            </a:r>
          </a:p>
        </p:txBody>
      </p:sp>
      <p:sp>
        <p:nvSpPr>
          <p:cNvPr id="283652" name="WordArt 5"/>
          <p:cNvSpPr>
            <a:spLocks noChangeArrowheads="1" noChangeShapeType="1" noTextEdit="1"/>
          </p:cNvSpPr>
          <p:nvPr/>
        </p:nvSpPr>
        <p:spPr bwMode="auto">
          <a:xfrm>
            <a:off x="2133600" y="4648200"/>
            <a:ext cx="4953000" cy="1066800"/>
          </a:xfrm>
          <a:prstGeom prst="rect">
            <a:avLst/>
          </a:prstGeom>
        </p:spPr>
        <p:txBody>
          <a:bodyPr wrap="none" fromWordArt="1">
            <a:prstTxWarp prst="textPlain">
              <a:avLst>
                <a:gd name="adj" fmla="val 50000"/>
              </a:avLst>
            </a:prstTxWarp>
          </a:bodyPr>
          <a:lstStyle/>
          <a:p>
            <a:pPr algn="ctr"/>
            <a:r>
              <a:rPr lang="en-US" sz="4400" kern="10">
                <a:ln w="57150">
                  <a:solidFill>
                    <a:schemeClr val="bg1"/>
                  </a:solidFill>
                  <a:round/>
                  <a:headEnd/>
                  <a:tailEnd/>
                </a:ln>
                <a:latin typeface="Futura XBlk BT"/>
                <a:ea typeface="Futura XBlk BT"/>
                <a:cs typeface="Futura XBlk BT"/>
              </a:rPr>
              <a:t>GENESIS</a:t>
            </a:r>
          </a:p>
        </p:txBody>
      </p:sp>
      <p:sp>
        <p:nvSpPr>
          <p:cNvPr id="2750470" name="WordArt 6"/>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2750471" name="WordArt 7"/>
          <p:cNvSpPr>
            <a:spLocks noChangeArrowheads="1" noChangeShapeType="1" noTextEdit="1"/>
          </p:cNvSpPr>
          <p:nvPr/>
        </p:nvSpPr>
        <p:spPr bwMode="auto">
          <a:xfrm>
            <a:off x="2209800" y="1524000"/>
            <a:ext cx="4748213" cy="17605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50470"/>
                                        </p:tgtEl>
                                        <p:attrNameLst>
                                          <p:attrName>style.visibility</p:attrName>
                                        </p:attrNameLst>
                                      </p:cBhvr>
                                      <p:to>
                                        <p:strVal val="visible"/>
                                      </p:to>
                                    </p:set>
                                    <p:anim calcmode="lin" valueType="num">
                                      <p:cBhvr>
                                        <p:cTn id="7" dur="500" fill="hold"/>
                                        <p:tgtEl>
                                          <p:spTgt spid="2750470"/>
                                        </p:tgtEl>
                                        <p:attrNameLst>
                                          <p:attrName>ppt_w</p:attrName>
                                        </p:attrNameLst>
                                      </p:cBhvr>
                                      <p:tavLst>
                                        <p:tav tm="0">
                                          <p:val>
                                            <p:fltVal val="0"/>
                                          </p:val>
                                        </p:tav>
                                        <p:tav tm="100000">
                                          <p:val>
                                            <p:strVal val="#ppt_w"/>
                                          </p:val>
                                        </p:tav>
                                      </p:tavLst>
                                    </p:anim>
                                    <p:anim calcmode="lin" valueType="num">
                                      <p:cBhvr>
                                        <p:cTn id="8" dur="500" fill="hold"/>
                                        <p:tgtEl>
                                          <p:spTgt spid="2750470"/>
                                        </p:tgtEl>
                                        <p:attrNameLst>
                                          <p:attrName>ppt_h</p:attrName>
                                        </p:attrNameLst>
                                      </p:cBhvr>
                                      <p:tavLst>
                                        <p:tav tm="0">
                                          <p:val>
                                            <p:fltVal val="0"/>
                                          </p:val>
                                        </p:tav>
                                        <p:tav tm="100000">
                                          <p:val>
                                            <p:strVal val="#ppt_h"/>
                                          </p:val>
                                        </p:tav>
                                      </p:tavLst>
                                    </p:anim>
                                    <p:animEffect transition="in" filter="fade">
                                      <p:cBhvr>
                                        <p:cTn id="9" dur="500"/>
                                        <p:tgtEl>
                                          <p:spTgt spid="275047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2750471"/>
                                        </p:tgtEl>
                                        <p:attrNameLst>
                                          <p:attrName>style.visibility</p:attrName>
                                        </p:attrNameLst>
                                      </p:cBhvr>
                                      <p:to>
                                        <p:strVal val="visible"/>
                                      </p:to>
                                    </p:set>
                                    <p:anim calcmode="lin" valueType="num">
                                      <p:cBhvr>
                                        <p:cTn id="14" dur="500" fill="hold"/>
                                        <p:tgtEl>
                                          <p:spTgt spid="2750471"/>
                                        </p:tgtEl>
                                        <p:attrNameLst>
                                          <p:attrName>ppt_w</p:attrName>
                                        </p:attrNameLst>
                                      </p:cBhvr>
                                      <p:tavLst>
                                        <p:tav tm="0">
                                          <p:val>
                                            <p:fltVal val="0"/>
                                          </p:val>
                                        </p:tav>
                                        <p:tav tm="100000">
                                          <p:val>
                                            <p:strVal val="#ppt_w"/>
                                          </p:val>
                                        </p:tav>
                                      </p:tavLst>
                                    </p:anim>
                                    <p:anim calcmode="lin" valueType="num">
                                      <p:cBhvr>
                                        <p:cTn id="15" dur="500" fill="hold"/>
                                        <p:tgtEl>
                                          <p:spTgt spid="2750471"/>
                                        </p:tgtEl>
                                        <p:attrNameLst>
                                          <p:attrName>ppt_h</p:attrName>
                                        </p:attrNameLst>
                                      </p:cBhvr>
                                      <p:tavLst>
                                        <p:tav tm="0">
                                          <p:val>
                                            <p:fltVal val="0"/>
                                          </p:val>
                                        </p:tav>
                                        <p:tav tm="100000">
                                          <p:val>
                                            <p:strVal val="#ppt_h"/>
                                          </p:val>
                                        </p:tav>
                                      </p:tavLst>
                                    </p:anim>
                                    <p:animEffect transition="in" filter="fade">
                                      <p:cBhvr>
                                        <p:cTn id="16" dur="500"/>
                                        <p:tgtEl>
                                          <p:spTgt spid="275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0470" grpId="0" animBg="1"/>
      <p:bldP spid="275047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607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0035" name="Rectangle 3" hidden="1"/>
          <p:cNvSpPr>
            <a:spLocks noGrp="1" noChangeArrowheads="1"/>
          </p:cNvSpPr>
          <p:nvPr>
            <p:ph type="title"/>
          </p:nvPr>
        </p:nvSpPr>
        <p:spPr/>
        <p:txBody>
          <a:bodyPr/>
          <a:lstStyle/>
          <a:p>
            <a:pPr eaLnBrk="1" hangingPunct="1">
              <a:defRPr/>
            </a:pPr>
            <a:r>
              <a:rPr lang="en-US"/>
              <a:t>Billions of Dead Things 00058</a:t>
            </a:r>
          </a:p>
        </p:txBody>
      </p:sp>
      <p:sp>
        <p:nvSpPr>
          <p:cNvPr id="2" name="TextBox 1"/>
          <p:cNvSpPr txBox="1"/>
          <p:nvPr/>
        </p:nvSpPr>
        <p:spPr>
          <a:xfrm>
            <a:off x="19970" y="685800"/>
            <a:ext cx="9144000" cy="3785652"/>
          </a:xfrm>
          <a:prstGeom prst="rect">
            <a:avLst/>
          </a:prstGeom>
          <a:noFill/>
        </p:spPr>
        <p:txBody>
          <a:bodyPr wrap="square" rtlCol="0">
            <a:spAutoFit/>
          </a:bodyPr>
          <a:lstStyle/>
          <a:p>
            <a:pPr algn="ctr"/>
            <a:r>
              <a:rPr lang="en-US" sz="6000" b="1">
                <a:solidFill>
                  <a:schemeClr val="bg1"/>
                </a:solidFill>
                <a:effectLst>
                  <a:glow rad="228600">
                    <a:schemeClr val="tx1"/>
                  </a:glow>
                </a:effectLst>
              </a:rPr>
              <a:t>Billions of dead things </a:t>
            </a:r>
            <a:br>
              <a:rPr lang="en-US" sz="6000" b="1">
                <a:solidFill>
                  <a:schemeClr val="bg1"/>
                </a:solidFill>
                <a:effectLst>
                  <a:glow rad="228600">
                    <a:schemeClr val="tx1"/>
                  </a:glow>
                </a:effectLst>
              </a:rPr>
            </a:br>
            <a:r>
              <a:rPr lang="en-US" sz="6000" b="1">
                <a:solidFill>
                  <a:schemeClr val="bg1"/>
                </a:solidFill>
                <a:effectLst>
                  <a:glow rad="228600">
                    <a:schemeClr val="tx1"/>
                  </a:glow>
                </a:effectLst>
              </a:rPr>
              <a:t>buried in rock layers </a:t>
            </a:r>
            <a:br>
              <a:rPr lang="en-US" sz="6000" b="1">
                <a:solidFill>
                  <a:schemeClr val="bg1"/>
                </a:solidFill>
                <a:effectLst>
                  <a:glow rad="228600">
                    <a:schemeClr val="tx1"/>
                  </a:glow>
                </a:effectLst>
              </a:rPr>
            </a:br>
            <a:r>
              <a:rPr lang="en-US" sz="6000" b="1">
                <a:solidFill>
                  <a:schemeClr val="bg1"/>
                </a:solidFill>
                <a:effectLst>
                  <a:glow rad="228600">
                    <a:schemeClr val="tx1"/>
                  </a:glow>
                </a:effectLst>
              </a:rPr>
              <a:t>laid down by water </a:t>
            </a:r>
            <a:br>
              <a:rPr lang="en-US" sz="6000" b="1">
                <a:solidFill>
                  <a:schemeClr val="bg1"/>
                </a:solidFill>
                <a:effectLst>
                  <a:glow rad="228600">
                    <a:schemeClr val="tx1"/>
                  </a:glow>
                </a:effectLst>
              </a:rPr>
            </a:br>
            <a:r>
              <a:rPr lang="en-US" sz="6000" b="1">
                <a:solidFill>
                  <a:schemeClr val="bg1"/>
                </a:solidFill>
                <a:effectLst>
                  <a:glow rad="228600">
                    <a:schemeClr val="tx1"/>
                  </a:glow>
                </a:effectLst>
              </a:rPr>
              <a:t>all over the earth</a:t>
            </a:r>
          </a:p>
        </p:txBody>
      </p:sp>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1394" name="Rectangle 2"/>
          <p:cNvSpPr>
            <a:spLocks noGrp="1" noChangeArrowheads="1"/>
          </p:cNvSpPr>
          <p:nvPr>
            <p:ph type="title" idx="4294967295"/>
          </p:nvPr>
        </p:nvSpPr>
        <p:spPr/>
        <p:txBody>
          <a:bodyPr/>
          <a:lstStyle/>
          <a:p>
            <a:pPr eaLnBrk="1" hangingPunct="1">
              <a:defRPr/>
            </a:pPr>
            <a:r>
              <a:rPr lang="en-US"/>
              <a:t>Grand canyon</a:t>
            </a:r>
          </a:p>
        </p:txBody>
      </p:sp>
      <p:pic>
        <p:nvPicPr>
          <p:cNvPr id="403458" name="Picture 3" descr="Grand canyon-Au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
            <a:ext cx="9144000" cy="669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31396" name="Text Box 4"/>
          <p:cNvSpPr txBox="1">
            <a:spLocks noChangeArrowheads="1"/>
          </p:cNvSpPr>
          <p:nvPr/>
        </p:nvSpPr>
        <p:spPr bwMode="auto">
          <a:xfrm>
            <a:off x="4953000" y="6248400"/>
            <a:ext cx="4191000" cy="579438"/>
          </a:xfrm>
          <a:prstGeom prst="rect">
            <a:avLst/>
          </a:prstGeom>
          <a:solidFill>
            <a:srgbClr val="000066"/>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3200" b="1">
                <a:solidFill>
                  <a:schemeClr val="bg1"/>
                </a:solidFill>
                <a:cs typeface="+mn-cs"/>
              </a:rPr>
              <a:t>Grand Canyon, USA</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Fossil turtle</a:t>
            </a:r>
          </a:p>
        </p:txBody>
      </p:sp>
      <p:pic>
        <p:nvPicPr>
          <p:cNvPr id="405506" name="Picture 3" descr="Fossil turtle sh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9725"/>
            <a:ext cx="9144000" cy="6176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Fossil dinosaur with scientist</a:t>
            </a:r>
          </a:p>
        </p:txBody>
      </p:sp>
      <p:sp>
        <p:nvSpPr>
          <p:cNvPr id="407554" name="Rectangle 3"/>
          <p:cNvSpPr>
            <a:spLocks noGrp="1" noChangeArrowheads="1"/>
          </p:cNvSpPr>
          <p:nvPr>
            <p:ph type="body" idx="4294967295"/>
          </p:nvPr>
        </p:nvSpPr>
        <p:spPr/>
        <p:txBody>
          <a:bodyPr/>
          <a:lstStyle/>
          <a:p>
            <a:pPr eaLnBrk="1" hangingPunct="1"/>
            <a:endParaRPr lang="en-US">
              <a:latin typeface="Arial" charset="0"/>
              <a:ea typeface="ＭＳ Ｐゴシック" charset="0"/>
            </a:endParaRPr>
          </a:p>
        </p:txBody>
      </p:sp>
      <p:pic>
        <p:nvPicPr>
          <p:cNvPr id="407555"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solidFill>
          <a:schemeClr val="accent2"/>
        </a:solidFill>
        <a:effectLst/>
      </p:bgPr>
    </p:bg>
    <p:spTree>
      <p:nvGrpSpPr>
        <p:cNvPr id="1" name=""/>
        <p:cNvGrpSpPr/>
        <p:nvPr/>
      </p:nvGrpSpPr>
      <p:grpSpPr>
        <a:xfrm>
          <a:off x="0" y="0"/>
          <a:ext cx="0" cy="0"/>
          <a:chOff x="0" y="0"/>
          <a:chExt cx="0" cy="0"/>
        </a:xfrm>
      </p:grpSpPr>
      <p:sp>
        <p:nvSpPr>
          <p:cNvPr id="409602" name="Rectangle 2"/>
          <p:cNvSpPr>
            <a:spLocks noGrp="1" noChangeArrowheads="1"/>
          </p:cNvSpPr>
          <p:nvPr>
            <p:ph type="title" idx="4294967295"/>
          </p:nvPr>
        </p:nvSpPr>
        <p:spPr>
          <a:xfrm>
            <a:off x="457200" y="152400"/>
            <a:ext cx="8229600" cy="769441"/>
          </a:xfrm>
          <a:noFill/>
          <a:ln>
            <a:noFill/>
          </a:ln>
          <a:effectLst>
            <a:outerShdw dist="35921" dir="2700000" algn="ctr" rotWithShape="0">
              <a:schemeClr val="tx1"/>
            </a:outerShdw>
          </a:effectLst>
        </p:spPr>
        <p:txBody>
          <a:bodyPr>
            <a:spAutoFit/>
          </a:bodyPr>
          <a:lstStyle/>
          <a:p>
            <a:pPr eaLnBrk="1" hangingPunct="1">
              <a:spcBef>
                <a:spcPct val="50000"/>
              </a:spcBef>
            </a:pPr>
            <a:r>
              <a:rPr lang="en-US" b="1" kern="1200">
                <a:solidFill>
                  <a:schemeClr val="accent1"/>
                </a:solidFill>
                <a:latin typeface="Arial" charset="0"/>
                <a:ea typeface="ＭＳ Ｐゴシック" charset="0"/>
                <a:cs typeface="Arial" charset="0"/>
              </a:rPr>
              <a:t>Fossil Graveyards</a:t>
            </a:r>
          </a:p>
        </p:txBody>
      </p:sp>
      <p:pic>
        <p:nvPicPr>
          <p:cNvPr id="409603" name="Picture 3" descr="Fossil Graveyard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973138"/>
            <a:ext cx="6858000" cy="4970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5" name="Text Box 5"/>
          <p:cNvSpPr txBox="1">
            <a:spLocks noChangeArrowheads="1"/>
          </p:cNvSpPr>
          <p:nvPr/>
        </p:nvSpPr>
        <p:spPr bwMode="auto">
          <a:xfrm>
            <a:off x="2286000" y="6110288"/>
            <a:ext cx="4572000" cy="5191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800" b="1">
                <a:solidFill>
                  <a:schemeClr val="bg1"/>
                </a:solidFill>
                <a:cs typeface="Arial" charset="0"/>
              </a:rPr>
              <a:t>Agate Springs, Nebraska</a:t>
            </a:r>
          </a:p>
        </p:txBody>
      </p:sp>
    </p:spTree>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8674" name="Rectangle 2"/>
          <p:cNvSpPr>
            <a:spLocks noGrp="1" noChangeArrowheads="1"/>
          </p:cNvSpPr>
          <p:nvPr>
            <p:ph type="title"/>
          </p:nvPr>
        </p:nvSpPr>
        <p:spPr/>
        <p:txBody>
          <a:bodyPr/>
          <a:lstStyle/>
          <a:p>
            <a:pPr eaLnBrk="1" hangingPunct="1">
              <a:defRPr/>
            </a:pPr>
            <a:r>
              <a:rPr lang="en-US"/>
              <a:t>Earl the Cat Day 1</a:t>
            </a:r>
          </a:p>
        </p:txBody>
      </p:sp>
      <p:pic>
        <p:nvPicPr>
          <p:cNvPr id="413698" name="Picture 3" descr="Earl the Cat-layered 00257-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429000" y="122238"/>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6600" b="1">
                <a:latin typeface="Stencil"/>
                <a:cs typeface="Stencil"/>
              </a:rPr>
              <a:t>Day 1</a:t>
            </a:r>
          </a:p>
        </p:txBody>
      </p:sp>
      <p:sp>
        <p:nvSpPr>
          <p:cNvPr id="5" name="Rectangle 2"/>
          <p:cNvSpPr txBox="1">
            <a:spLocks noChangeArrowheads="1"/>
          </p:cNvSpPr>
          <p:nvPr/>
        </p:nvSpPr>
        <p:spPr bwMode="auto">
          <a:xfrm>
            <a:off x="3505200" y="1219200"/>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a:latin typeface="Arial"/>
                <a:cs typeface="Arial"/>
              </a:rPr>
              <a:t>DEAD CAT </a:t>
            </a:r>
            <a:br>
              <a:rPr lang="en-US" sz="4000" b="1">
                <a:latin typeface="Arial"/>
                <a:cs typeface="Arial"/>
              </a:rPr>
            </a:br>
            <a:r>
              <a:rPr lang="en-US" sz="4000" b="1">
                <a:latin typeface="Arial"/>
                <a:cs typeface="Arial"/>
              </a:rPr>
              <a:t>ON GRASS</a:t>
            </a:r>
          </a:p>
        </p:txBody>
      </p:sp>
      <p:sp>
        <p:nvSpPr>
          <p:cNvPr id="6" name="Rectangle 2"/>
          <p:cNvSpPr txBox="1">
            <a:spLocks noChangeArrowheads="1"/>
          </p:cNvSpPr>
          <p:nvPr/>
        </p:nvSpPr>
        <p:spPr bwMode="auto">
          <a:xfrm rot="21174224">
            <a:off x="113010" y="1182605"/>
            <a:ext cx="3430884" cy="2042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spc="-100">
                <a:solidFill>
                  <a:srgbClr val="0D507F"/>
                </a:solidFill>
                <a:latin typeface="Arial Narrow"/>
                <a:cs typeface="Arial Narrow"/>
              </a:rPr>
              <a:t>SCIENTIFIC EXPERIMENT </a:t>
            </a:r>
            <a:br>
              <a:rPr lang="en-US" sz="3200" b="1" spc="-100">
                <a:solidFill>
                  <a:srgbClr val="0D507F"/>
                </a:solidFill>
                <a:latin typeface="Arial Narrow"/>
                <a:cs typeface="Arial Narrow"/>
              </a:rPr>
            </a:br>
            <a:r>
              <a:rPr lang="en-US" sz="3200" b="1" spc="-100">
                <a:solidFill>
                  <a:srgbClr val="0D507F"/>
                </a:solidFill>
                <a:latin typeface="Arial Narrow"/>
                <a:cs typeface="Arial Narrow"/>
              </a:rPr>
              <a:t>IN PROGRESS</a:t>
            </a:r>
            <a:br>
              <a:rPr lang="en-US" sz="3200" b="1" spc="-100">
                <a:solidFill>
                  <a:srgbClr val="0D507F"/>
                </a:solidFill>
                <a:latin typeface="Arial Narrow"/>
                <a:cs typeface="Arial Narrow"/>
              </a:rPr>
            </a:br>
            <a:r>
              <a:rPr lang="en-US" sz="3200" b="1" spc="-100">
                <a:solidFill>
                  <a:srgbClr val="FF0000"/>
                </a:solidFill>
                <a:latin typeface="Arial Narrow"/>
                <a:cs typeface="Arial Narrow"/>
              </a:rPr>
              <a:t>DO NOT TOUCH!</a:t>
            </a:r>
          </a:p>
        </p:txBody>
      </p:sp>
    </p:spTree>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0722" name="Rectangle 2"/>
          <p:cNvSpPr>
            <a:spLocks noGrp="1" noChangeArrowheads="1"/>
          </p:cNvSpPr>
          <p:nvPr>
            <p:ph type="title"/>
          </p:nvPr>
        </p:nvSpPr>
        <p:spPr/>
        <p:txBody>
          <a:bodyPr/>
          <a:lstStyle/>
          <a:p>
            <a:pPr eaLnBrk="1" hangingPunct="1">
              <a:defRPr/>
            </a:pPr>
            <a:r>
              <a:rPr lang="en-US"/>
              <a:t>Earl Day 3</a:t>
            </a:r>
          </a:p>
        </p:txBody>
      </p:sp>
      <p:pic>
        <p:nvPicPr>
          <p:cNvPr id="417794" name="Picture 3" descr="Earl the Cat-layered 00257-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429000" y="122238"/>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6600" b="1">
                <a:latin typeface="Stencil"/>
                <a:cs typeface="Stencil"/>
              </a:rPr>
              <a:t>Day 3</a:t>
            </a:r>
          </a:p>
        </p:txBody>
      </p:sp>
      <p:sp>
        <p:nvSpPr>
          <p:cNvPr id="5" name="Rectangle 2"/>
          <p:cNvSpPr txBox="1">
            <a:spLocks noChangeArrowheads="1"/>
          </p:cNvSpPr>
          <p:nvPr/>
        </p:nvSpPr>
        <p:spPr bwMode="auto">
          <a:xfrm>
            <a:off x="3505200" y="1219200"/>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a:latin typeface="Arial"/>
                <a:cs typeface="Arial"/>
              </a:rPr>
              <a:t>SMELLY DEAD CAT </a:t>
            </a:r>
            <a:br>
              <a:rPr lang="en-US" sz="4000" b="1">
                <a:latin typeface="Arial"/>
                <a:cs typeface="Arial"/>
              </a:rPr>
            </a:br>
            <a:r>
              <a:rPr lang="en-US" sz="4000" b="1">
                <a:latin typeface="Arial"/>
                <a:cs typeface="Arial"/>
              </a:rPr>
              <a:t>ON GRASS</a:t>
            </a:r>
          </a:p>
        </p:txBody>
      </p:sp>
      <p:sp>
        <p:nvSpPr>
          <p:cNvPr id="6" name="Rectangle 2"/>
          <p:cNvSpPr txBox="1">
            <a:spLocks noChangeArrowheads="1"/>
          </p:cNvSpPr>
          <p:nvPr/>
        </p:nvSpPr>
        <p:spPr bwMode="auto">
          <a:xfrm rot="21174224">
            <a:off x="113010" y="1182605"/>
            <a:ext cx="3430884" cy="2042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spc="-100">
                <a:solidFill>
                  <a:srgbClr val="0D507F"/>
                </a:solidFill>
                <a:latin typeface="Arial Narrow"/>
                <a:cs typeface="Arial Narrow"/>
              </a:rPr>
              <a:t>SCIENTIFIC EXPERIMENT </a:t>
            </a:r>
            <a:br>
              <a:rPr lang="en-US" sz="3200" b="1" spc="-100">
                <a:solidFill>
                  <a:srgbClr val="0D507F"/>
                </a:solidFill>
                <a:latin typeface="Arial Narrow"/>
                <a:cs typeface="Arial Narrow"/>
              </a:rPr>
            </a:br>
            <a:r>
              <a:rPr lang="en-US" sz="3200" b="1" spc="-100">
                <a:solidFill>
                  <a:srgbClr val="0D507F"/>
                </a:solidFill>
                <a:latin typeface="Arial Narrow"/>
                <a:cs typeface="Arial Narrow"/>
              </a:rPr>
              <a:t>IN PROGRESS</a:t>
            </a:r>
            <a:br>
              <a:rPr lang="en-US" sz="3200" b="1" spc="-100">
                <a:solidFill>
                  <a:srgbClr val="0D507F"/>
                </a:solidFill>
                <a:latin typeface="Arial Narrow"/>
                <a:cs typeface="Arial Narrow"/>
              </a:rPr>
            </a:br>
            <a:r>
              <a:rPr lang="en-US" sz="3200" b="1" spc="-100">
                <a:solidFill>
                  <a:srgbClr val="FF0000"/>
                </a:solidFill>
                <a:latin typeface="Arial Narrow"/>
                <a:cs typeface="Arial Narrow"/>
              </a:rPr>
              <a:t>DO NOT TOUCH!</a:t>
            </a:r>
          </a:p>
        </p:txBody>
      </p:sp>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2770" name="Rectangle 2"/>
          <p:cNvSpPr>
            <a:spLocks noGrp="1" noChangeArrowheads="1"/>
          </p:cNvSpPr>
          <p:nvPr>
            <p:ph type="title"/>
          </p:nvPr>
        </p:nvSpPr>
        <p:spPr/>
        <p:txBody>
          <a:bodyPr/>
          <a:lstStyle/>
          <a:p>
            <a:pPr eaLnBrk="1" hangingPunct="1">
              <a:defRPr/>
            </a:pPr>
            <a:r>
              <a:rPr lang="en-US"/>
              <a:t>Earl Day 9</a:t>
            </a:r>
          </a:p>
        </p:txBody>
      </p:sp>
      <p:pic>
        <p:nvPicPr>
          <p:cNvPr id="421890" name="Picture 3" descr="Earl the Cat-layered 00257-c"/>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7024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1891" name="Picture 4" descr="Earl the Cat-layered 00257-c fum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4113" y="538163"/>
            <a:ext cx="5430837" cy="4002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29000" y="122238"/>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6600" b="1">
                <a:latin typeface="Stencil"/>
                <a:cs typeface="Stencil"/>
              </a:rPr>
              <a:t>Day 9</a:t>
            </a:r>
          </a:p>
        </p:txBody>
      </p:sp>
      <p:sp>
        <p:nvSpPr>
          <p:cNvPr id="6" name="Rectangle 2"/>
          <p:cNvSpPr txBox="1">
            <a:spLocks noChangeArrowheads="1"/>
          </p:cNvSpPr>
          <p:nvPr/>
        </p:nvSpPr>
        <p:spPr bwMode="auto">
          <a:xfrm>
            <a:off x="3505200" y="1493838"/>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a:latin typeface="Arial"/>
                <a:cs typeface="Arial"/>
              </a:rPr>
              <a:t>VERY SMELLY </a:t>
            </a:r>
            <a:br>
              <a:rPr lang="en-US" sz="4000" b="1">
                <a:latin typeface="Arial"/>
                <a:cs typeface="Arial"/>
              </a:rPr>
            </a:br>
            <a:r>
              <a:rPr lang="en-US" sz="4000" b="1">
                <a:latin typeface="Arial"/>
                <a:cs typeface="Arial"/>
              </a:rPr>
              <a:t>DEAD CAT </a:t>
            </a:r>
            <a:br>
              <a:rPr lang="en-US" sz="4000" b="1">
                <a:latin typeface="Arial"/>
                <a:cs typeface="Arial"/>
              </a:rPr>
            </a:br>
            <a:r>
              <a:rPr lang="en-US" sz="4000" b="1">
                <a:latin typeface="Arial"/>
                <a:cs typeface="Arial"/>
              </a:rPr>
              <a:t>ON GRASS</a:t>
            </a:r>
          </a:p>
        </p:txBody>
      </p:sp>
      <p:sp>
        <p:nvSpPr>
          <p:cNvPr id="7" name="Rectangle 2"/>
          <p:cNvSpPr txBox="1">
            <a:spLocks noChangeArrowheads="1"/>
          </p:cNvSpPr>
          <p:nvPr/>
        </p:nvSpPr>
        <p:spPr bwMode="auto">
          <a:xfrm rot="21174224">
            <a:off x="266106" y="1182605"/>
            <a:ext cx="3430884" cy="2042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spc="-100">
                <a:solidFill>
                  <a:srgbClr val="0D507F"/>
                </a:solidFill>
                <a:latin typeface="Arial Narrow"/>
                <a:cs typeface="Arial Narrow"/>
              </a:rPr>
              <a:t>SCIENTIFIC EXPERIMENT </a:t>
            </a:r>
            <a:br>
              <a:rPr lang="en-US" sz="3200" b="1" spc="-100">
                <a:solidFill>
                  <a:srgbClr val="0D507F"/>
                </a:solidFill>
                <a:latin typeface="Arial Narrow"/>
                <a:cs typeface="Arial Narrow"/>
              </a:rPr>
            </a:br>
            <a:r>
              <a:rPr lang="en-US" sz="3200" b="1" spc="-100">
                <a:solidFill>
                  <a:srgbClr val="0D507F"/>
                </a:solidFill>
                <a:latin typeface="Arial Narrow"/>
                <a:cs typeface="Arial Narrow"/>
              </a:rPr>
              <a:t>IN PROGRESS</a:t>
            </a:r>
            <a:br>
              <a:rPr lang="en-US" sz="3200" b="1" spc="-100">
                <a:solidFill>
                  <a:srgbClr val="0D507F"/>
                </a:solidFill>
                <a:latin typeface="Arial Narrow"/>
                <a:cs typeface="Arial Narrow"/>
              </a:rPr>
            </a:br>
            <a:r>
              <a:rPr lang="en-US" sz="3200" b="1" spc="-100">
                <a:solidFill>
                  <a:srgbClr val="FF0000"/>
                </a:solidFill>
                <a:latin typeface="Arial Narrow"/>
                <a:cs typeface="Arial Narrow"/>
              </a:rPr>
              <a:t>DO NOT TOUCH!</a:t>
            </a:r>
          </a:p>
        </p:txBody>
      </p:sp>
    </p:spTree>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4818" name="Rectangle 2"/>
          <p:cNvSpPr>
            <a:spLocks noGrp="1" noChangeArrowheads="1"/>
          </p:cNvSpPr>
          <p:nvPr>
            <p:ph type="title"/>
          </p:nvPr>
        </p:nvSpPr>
        <p:spPr/>
        <p:txBody>
          <a:bodyPr/>
          <a:lstStyle/>
          <a:p>
            <a:pPr eaLnBrk="1" hangingPunct="1">
              <a:defRPr/>
            </a:pPr>
            <a:r>
              <a:rPr lang="en-US"/>
              <a:t>Earl Day 20</a:t>
            </a:r>
          </a:p>
        </p:txBody>
      </p:sp>
      <p:pic>
        <p:nvPicPr>
          <p:cNvPr id="425986" name="Picture 3" descr="Earl the Cat-layered 00257 set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5987" name="Picture 4" descr="Earl the Cat-layered 00257 set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74888" y="2274888"/>
            <a:ext cx="1312862" cy="210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29000" y="122238"/>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6600" b="1">
                <a:latin typeface="Stencil"/>
                <a:cs typeface="Stencil"/>
              </a:rPr>
              <a:t>Day 20</a:t>
            </a:r>
          </a:p>
        </p:txBody>
      </p:sp>
      <p:sp>
        <p:nvSpPr>
          <p:cNvPr id="6" name="Rectangle 2"/>
          <p:cNvSpPr txBox="1">
            <a:spLocks noChangeArrowheads="1"/>
          </p:cNvSpPr>
          <p:nvPr/>
        </p:nvSpPr>
        <p:spPr bwMode="auto">
          <a:xfrm>
            <a:off x="3505200" y="1493838"/>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a:latin typeface="Arial"/>
                <a:cs typeface="Arial"/>
              </a:rPr>
              <a:t>PART OF EARL MISSING</a:t>
            </a:r>
          </a:p>
        </p:txBody>
      </p:sp>
      <p:sp>
        <p:nvSpPr>
          <p:cNvPr id="7" name="Rectangle 2"/>
          <p:cNvSpPr txBox="1">
            <a:spLocks noChangeArrowheads="1"/>
          </p:cNvSpPr>
          <p:nvPr/>
        </p:nvSpPr>
        <p:spPr bwMode="auto">
          <a:xfrm rot="21174224">
            <a:off x="266106" y="1042299"/>
            <a:ext cx="3430884" cy="2042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spc="-100">
                <a:solidFill>
                  <a:srgbClr val="0D507F"/>
                </a:solidFill>
                <a:latin typeface="Arial Narrow"/>
                <a:cs typeface="Arial Narrow"/>
              </a:rPr>
              <a:t>SCIENTIFIC EXPERIMENT </a:t>
            </a:r>
            <a:br>
              <a:rPr lang="en-US" sz="3200" b="1" spc="-100">
                <a:solidFill>
                  <a:srgbClr val="0D507F"/>
                </a:solidFill>
                <a:latin typeface="Arial Narrow"/>
                <a:cs typeface="Arial Narrow"/>
              </a:rPr>
            </a:br>
            <a:r>
              <a:rPr lang="en-US" sz="3200" b="1" spc="-100">
                <a:solidFill>
                  <a:srgbClr val="0D507F"/>
                </a:solidFill>
                <a:latin typeface="Arial Narrow"/>
                <a:cs typeface="Arial Narrow"/>
              </a:rPr>
              <a:t>IN PROGRESS</a:t>
            </a:r>
            <a:br>
              <a:rPr lang="en-US" sz="3200" b="1" spc="-100">
                <a:solidFill>
                  <a:srgbClr val="0D507F"/>
                </a:solidFill>
                <a:latin typeface="Arial Narrow"/>
                <a:cs typeface="Arial Narrow"/>
              </a:rPr>
            </a:br>
            <a:r>
              <a:rPr lang="en-US" sz="3200" b="1" spc="-100">
                <a:solidFill>
                  <a:srgbClr val="FF0000"/>
                </a:solidFill>
                <a:latin typeface="Arial Narrow"/>
                <a:cs typeface="Arial Narrow"/>
              </a:rPr>
              <a:t>DO NOT TOUCH!</a:t>
            </a:r>
          </a:p>
        </p:txBody>
      </p:sp>
    </p:spTree>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6866" name="Rectangle 2"/>
          <p:cNvSpPr>
            <a:spLocks noGrp="1" noChangeArrowheads="1"/>
          </p:cNvSpPr>
          <p:nvPr>
            <p:ph type="title"/>
          </p:nvPr>
        </p:nvSpPr>
        <p:spPr/>
        <p:txBody>
          <a:bodyPr/>
          <a:lstStyle/>
          <a:p>
            <a:pPr eaLnBrk="1" hangingPunct="1">
              <a:defRPr/>
            </a:pPr>
            <a:r>
              <a:rPr lang="en-US"/>
              <a:t>Earl Day 38</a:t>
            </a:r>
          </a:p>
        </p:txBody>
      </p:sp>
      <p:pic>
        <p:nvPicPr>
          <p:cNvPr id="430082" name="Picture 3" descr="Earl the Cat-layered 00257-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083" name="Picture 4" descr="Earl the Cat-layered 00257-e gra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31763" y="1960563"/>
            <a:ext cx="4591050" cy="2778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29000" y="122238"/>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6600" b="1">
                <a:latin typeface="Stencil"/>
                <a:cs typeface="Stencil"/>
              </a:rPr>
              <a:t>Day 38</a:t>
            </a:r>
          </a:p>
        </p:txBody>
      </p:sp>
      <p:sp>
        <p:nvSpPr>
          <p:cNvPr id="6" name="Rectangle 2"/>
          <p:cNvSpPr txBox="1">
            <a:spLocks noChangeArrowheads="1"/>
          </p:cNvSpPr>
          <p:nvPr/>
        </p:nvSpPr>
        <p:spPr bwMode="auto">
          <a:xfrm>
            <a:off x="3505200" y="1219200"/>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a:latin typeface="Arial"/>
                <a:cs typeface="Arial"/>
              </a:rPr>
              <a:t>MORE OF EARL MISSING</a:t>
            </a:r>
          </a:p>
        </p:txBody>
      </p:sp>
      <p:sp>
        <p:nvSpPr>
          <p:cNvPr id="7" name="Rectangle 2"/>
          <p:cNvSpPr txBox="1">
            <a:spLocks noChangeArrowheads="1"/>
          </p:cNvSpPr>
          <p:nvPr/>
        </p:nvSpPr>
        <p:spPr bwMode="auto">
          <a:xfrm rot="21174224">
            <a:off x="266106" y="1042299"/>
            <a:ext cx="3430884" cy="2042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spc="-100">
                <a:solidFill>
                  <a:srgbClr val="0D507F"/>
                </a:solidFill>
                <a:latin typeface="Arial Narrow"/>
                <a:cs typeface="Arial Narrow"/>
              </a:rPr>
              <a:t>SCIENTIFIC EXPERIMENT </a:t>
            </a:r>
            <a:br>
              <a:rPr lang="en-US" sz="3200" b="1" spc="-100">
                <a:solidFill>
                  <a:srgbClr val="0D507F"/>
                </a:solidFill>
                <a:latin typeface="Arial Narrow"/>
                <a:cs typeface="Arial Narrow"/>
              </a:rPr>
            </a:br>
            <a:r>
              <a:rPr lang="en-US" sz="3200" b="1" spc="-100">
                <a:solidFill>
                  <a:srgbClr val="0D507F"/>
                </a:solidFill>
                <a:latin typeface="Arial Narrow"/>
                <a:cs typeface="Arial Narrow"/>
              </a:rPr>
              <a:t>IN PROGRESS</a:t>
            </a:r>
            <a:br>
              <a:rPr lang="en-US" sz="3200" b="1" spc="-100">
                <a:solidFill>
                  <a:srgbClr val="0D507F"/>
                </a:solidFill>
                <a:latin typeface="Arial Narrow"/>
                <a:cs typeface="Arial Narrow"/>
              </a:rPr>
            </a:br>
            <a:r>
              <a:rPr lang="en-US" sz="3200" b="1" spc="-100">
                <a:solidFill>
                  <a:srgbClr val="FF0000"/>
                </a:solidFill>
                <a:latin typeface="Arial Narrow"/>
                <a:cs typeface="Arial Narrow"/>
              </a:rPr>
              <a:t>DO NOT TOUCH!</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138"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1925" y="2436813"/>
            <a:ext cx="1785938"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50" y="4144963"/>
            <a:ext cx="1839913"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663"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152400"/>
            <a:ext cx="1795463"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70663" y="152400"/>
            <a:ext cx="183991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9100" y="4872038"/>
            <a:ext cx="1893888"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p:cNvSpPr txBox="1"/>
          <p:nvPr/>
        </p:nvSpPr>
        <p:spPr>
          <a:xfrm>
            <a:off x="3810000" y="2882900"/>
            <a:ext cx="4953000" cy="1446213"/>
          </a:xfrm>
          <a:prstGeom prst="rect">
            <a:avLst/>
          </a:prstGeom>
          <a:noFill/>
        </p:spPr>
        <p:txBody>
          <a:bodyPr>
            <a:spAutoFit/>
          </a:bodyPr>
          <a:lstStyle/>
          <a:p>
            <a:pPr>
              <a:defRPr/>
            </a:pPr>
            <a:r>
              <a:rPr lang="en-US" sz="4400" b="1" kern="1400" spc="-170" dirty="0">
                <a:solidFill>
                  <a:srgbClr val="FFA529"/>
                </a:solidFill>
                <a:effectLst>
                  <a:outerShdw blurRad="50800" dist="88900" dir="2700000" algn="tl" rotWithShape="0">
                    <a:srgbClr val="000000"/>
                  </a:outerShdw>
                </a:effectLst>
                <a:latin typeface="Arial Black"/>
                <a:cs typeface="Arial Black"/>
              </a:rPr>
              <a:t>THE SEVEN C’s OF HISTORY</a:t>
            </a:r>
          </a:p>
        </p:txBody>
      </p:sp>
      <p:sp>
        <p:nvSpPr>
          <p:cNvPr id="40" name="TextBox 39"/>
          <p:cNvSpPr txBox="1"/>
          <p:nvPr/>
        </p:nvSpPr>
        <p:spPr>
          <a:xfrm>
            <a:off x="6019800" y="4178300"/>
            <a:ext cx="3130550" cy="769938"/>
          </a:xfrm>
          <a:prstGeom prst="rect">
            <a:avLst/>
          </a:prstGeom>
          <a:noFill/>
        </p:spPr>
        <p:txBody>
          <a:bodyPr wrap="none">
            <a:spAutoFit/>
          </a:bodyPr>
          <a:lstStyle/>
          <a:p>
            <a:pPr algn="ctr">
              <a:defRPr/>
            </a:pPr>
            <a:r>
              <a:rPr lang="en-US" sz="4400" b="1" kern="1400" spc="-170" dirty="0">
                <a:latin typeface="Arial Narrow"/>
                <a:cs typeface="Arial Narrow"/>
              </a:rPr>
              <a:t>C</a:t>
            </a:r>
            <a:r>
              <a:rPr lang="en-US" sz="3600" b="1" kern="1400" spc="-170" dirty="0">
                <a:latin typeface="Arial Narrow"/>
                <a:cs typeface="Arial Narrow"/>
              </a:rPr>
              <a:t>ONSUMMATION</a:t>
            </a:r>
            <a:endParaRPr lang="en-US" sz="3200" b="1" kern="1400" spc="-170" dirty="0">
              <a:latin typeface="Arial Narrow"/>
              <a:cs typeface="Arial Narrow"/>
            </a:endParaRPr>
          </a:p>
        </p:txBody>
      </p:sp>
      <p:sp>
        <p:nvSpPr>
          <p:cNvPr id="41" name="TextBox 40"/>
          <p:cNvSpPr txBox="1"/>
          <p:nvPr/>
        </p:nvSpPr>
        <p:spPr>
          <a:xfrm>
            <a:off x="6019800" y="1752600"/>
            <a:ext cx="2971800" cy="769938"/>
          </a:xfrm>
          <a:prstGeom prst="rect">
            <a:avLst/>
          </a:prstGeom>
          <a:noFill/>
        </p:spPr>
        <p:txBody>
          <a:bodyPr wrap="square">
            <a:spAutoFit/>
          </a:bodyPr>
          <a:lstStyle/>
          <a:p>
            <a:pPr>
              <a:defRPr/>
            </a:pPr>
            <a:r>
              <a:rPr lang="en-US" sz="4400" b="1" kern="1400" spc="-170" dirty="0">
                <a:latin typeface="Arial Narrow"/>
                <a:cs typeface="Arial Narrow"/>
              </a:rPr>
              <a:t>C</a:t>
            </a:r>
            <a:r>
              <a:rPr lang="en-US" sz="3600" b="1" kern="1400" spc="-170" dirty="0">
                <a:latin typeface="Arial Narrow"/>
                <a:cs typeface="Arial Narrow"/>
              </a:rPr>
              <a:t>REATION</a:t>
            </a:r>
            <a:endParaRPr lang="en-US" sz="3200" b="1" kern="1400" spc="-170" dirty="0">
              <a:latin typeface="Arial Narrow"/>
              <a:cs typeface="Arial Narrow"/>
            </a:endParaRPr>
          </a:p>
        </p:txBody>
      </p:sp>
      <p:sp>
        <p:nvSpPr>
          <p:cNvPr id="42" name="TextBox 41"/>
          <p:cNvSpPr txBox="1"/>
          <p:nvPr/>
        </p:nvSpPr>
        <p:spPr>
          <a:xfrm>
            <a:off x="228600" y="0"/>
            <a:ext cx="4876801" cy="769938"/>
          </a:xfrm>
          <a:prstGeom prst="rect">
            <a:avLst/>
          </a:prstGeom>
          <a:noFill/>
        </p:spPr>
        <p:txBody>
          <a:bodyPr wrap="square">
            <a:spAutoFit/>
          </a:bodyPr>
          <a:lstStyle/>
          <a:p>
            <a:pPr algn="r">
              <a:defRPr/>
            </a:pPr>
            <a:r>
              <a:rPr lang="en-US" sz="4400" b="1" kern="1400" spc="-170" dirty="0">
                <a:solidFill>
                  <a:schemeClr val="bg1"/>
                </a:solidFill>
                <a:effectLst>
                  <a:outerShdw blurRad="50800" dist="76200" dir="2700000" algn="tl" rotWithShape="0">
                    <a:srgbClr val="000000"/>
                  </a:outerShdw>
                </a:effectLst>
                <a:latin typeface="Arial Narrow"/>
                <a:cs typeface="Arial Narrow"/>
              </a:rPr>
              <a:t>C</a:t>
            </a:r>
            <a:r>
              <a:rPr lang="en-US" sz="3600" b="1" kern="1400" spc="-170" dirty="0">
                <a:solidFill>
                  <a:schemeClr val="bg1"/>
                </a:solidFill>
                <a:effectLst>
                  <a:outerShdw blurRad="50800" dist="76200" dir="2700000" algn="tl" rotWithShape="0">
                    <a:srgbClr val="000000"/>
                  </a:outerShdw>
                </a:effectLst>
                <a:latin typeface="Arial Narrow"/>
                <a:cs typeface="Arial Narrow"/>
              </a:rPr>
              <a:t>ORRUPTION</a:t>
            </a:r>
            <a:endParaRPr lang="en-US" sz="3200" b="1" kern="1400" spc="-170" dirty="0">
              <a:solidFill>
                <a:schemeClr val="bg1"/>
              </a:solidFill>
              <a:effectLst>
                <a:outerShdw blurRad="50800" dist="76200" dir="2700000" algn="tl" rotWithShape="0">
                  <a:srgbClr val="000000"/>
                </a:outerShdw>
              </a:effectLst>
              <a:latin typeface="Arial Narrow"/>
              <a:cs typeface="Arial Narrow"/>
            </a:endParaRPr>
          </a:p>
        </p:txBody>
      </p:sp>
      <p:sp>
        <p:nvSpPr>
          <p:cNvPr id="43" name="TextBox 42"/>
          <p:cNvSpPr txBox="1"/>
          <p:nvPr/>
        </p:nvSpPr>
        <p:spPr>
          <a:xfrm>
            <a:off x="0" y="1135062"/>
            <a:ext cx="3935414" cy="769938"/>
          </a:xfrm>
          <a:prstGeom prst="rect">
            <a:avLst/>
          </a:prstGeom>
          <a:noFill/>
        </p:spPr>
        <p:txBody>
          <a:bodyPr wrap="square">
            <a:spAutoFit/>
          </a:bodyPr>
          <a:lstStyle/>
          <a:p>
            <a:pPr algn="r">
              <a:defRPr/>
            </a:pPr>
            <a:r>
              <a:rPr lang="en-US" sz="4400" b="1" kern="1400" spc="-170" dirty="0">
                <a:solidFill>
                  <a:schemeClr val="bg1"/>
                </a:solidFill>
                <a:effectLst>
                  <a:outerShdw blurRad="50800" dist="76200" dir="2700000" algn="tl" rotWithShape="0">
                    <a:srgbClr val="000000"/>
                  </a:outerShdw>
                </a:effectLst>
                <a:latin typeface="Arial Narrow"/>
                <a:cs typeface="Arial Narrow"/>
              </a:rPr>
              <a:t>C</a:t>
            </a:r>
            <a:r>
              <a:rPr lang="en-US" sz="3600" b="1" kern="1400" spc="-170" dirty="0">
                <a:solidFill>
                  <a:schemeClr val="bg1"/>
                </a:solidFill>
                <a:effectLst>
                  <a:outerShdw blurRad="50800" dist="76200" dir="2700000" algn="tl" rotWithShape="0">
                    <a:srgbClr val="000000"/>
                  </a:outerShdw>
                </a:effectLst>
                <a:latin typeface="Arial Narrow"/>
                <a:cs typeface="Arial Narrow"/>
              </a:rPr>
              <a:t>ATASTROPHE</a:t>
            </a:r>
            <a:endParaRPr lang="en-US" sz="3200" b="1" kern="1400" spc="-170" dirty="0">
              <a:solidFill>
                <a:schemeClr val="bg1"/>
              </a:solidFill>
              <a:effectLst>
                <a:outerShdw blurRad="50800" dist="76200" dir="2700000" algn="tl" rotWithShape="0">
                  <a:srgbClr val="000000"/>
                </a:outerShdw>
              </a:effectLst>
              <a:latin typeface="Arial Narrow"/>
              <a:cs typeface="Arial Narrow"/>
            </a:endParaRPr>
          </a:p>
        </p:txBody>
      </p:sp>
      <p:sp>
        <p:nvSpPr>
          <p:cNvPr id="44" name="TextBox 43"/>
          <p:cNvSpPr txBox="1"/>
          <p:nvPr/>
        </p:nvSpPr>
        <p:spPr>
          <a:xfrm>
            <a:off x="0" y="2425700"/>
            <a:ext cx="3352800" cy="769938"/>
          </a:xfrm>
          <a:prstGeom prst="rect">
            <a:avLst/>
          </a:prstGeom>
          <a:noFill/>
        </p:spPr>
        <p:txBody>
          <a:bodyPr wrap="square">
            <a:spAutoFit/>
          </a:bodyPr>
          <a:lstStyle/>
          <a:p>
            <a:pPr>
              <a:defRPr/>
            </a:pPr>
            <a:r>
              <a:rPr lang="en-US" sz="4400" b="1" kern="1400" spc="-170" dirty="0">
                <a:solidFill>
                  <a:schemeClr val="bg1"/>
                </a:solidFill>
                <a:effectLst>
                  <a:outerShdw blurRad="50800" dist="76200" dir="2700000" algn="tl" rotWithShape="0">
                    <a:srgbClr val="000000"/>
                  </a:outerShdw>
                </a:effectLst>
                <a:latin typeface="Arial Narrow"/>
                <a:cs typeface="Arial Narrow"/>
              </a:rPr>
              <a:t>C</a:t>
            </a:r>
            <a:r>
              <a:rPr lang="en-US" sz="3600" b="1" kern="1400" spc="-170" dirty="0">
                <a:solidFill>
                  <a:schemeClr val="bg1"/>
                </a:solidFill>
                <a:effectLst>
                  <a:outerShdw blurRad="50800" dist="76200" dir="2700000" algn="tl" rotWithShape="0">
                    <a:srgbClr val="000000"/>
                  </a:outerShdw>
                </a:effectLst>
                <a:latin typeface="Arial Narrow"/>
                <a:cs typeface="Arial Narrow"/>
              </a:rPr>
              <a:t>ONFUSION</a:t>
            </a:r>
            <a:endParaRPr lang="en-US" sz="3200" b="1" kern="1400" spc="-170" dirty="0">
              <a:solidFill>
                <a:schemeClr val="bg1"/>
              </a:solidFill>
              <a:effectLst>
                <a:outerShdw blurRad="50800" dist="76200" dir="2700000" algn="tl" rotWithShape="0">
                  <a:srgbClr val="000000"/>
                </a:outerShdw>
              </a:effectLst>
              <a:latin typeface="Arial Narrow"/>
              <a:cs typeface="Arial Narrow"/>
            </a:endParaRPr>
          </a:p>
        </p:txBody>
      </p:sp>
      <p:sp>
        <p:nvSpPr>
          <p:cNvPr id="45" name="TextBox 44"/>
          <p:cNvSpPr txBox="1"/>
          <p:nvPr/>
        </p:nvSpPr>
        <p:spPr>
          <a:xfrm>
            <a:off x="304801" y="4864100"/>
            <a:ext cx="2636838" cy="769938"/>
          </a:xfrm>
          <a:prstGeom prst="rect">
            <a:avLst/>
          </a:prstGeom>
          <a:noFill/>
        </p:spPr>
        <p:txBody>
          <a:bodyPr wrap="square">
            <a:spAutoFit/>
          </a:bodyPr>
          <a:lstStyle/>
          <a:p>
            <a:pPr algn="r">
              <a:defRPr/>
            </a:pPr>
            <a:r>
              <a:rPr lang="en-US" sz="4400" b="1" kern="1400" spc="-170" dirty="0">
                <a:solidFill>
                  <a:schemeClr val="bg1"/>
                </a:solidFill>
                <a:effectLst>
                  <a:outerShdw blurRad="50800" dist="76200" dir="2700000" algn="tl" rotWithShape="0">
                    <a:srgbClr val="000000"/>
                  </a:outerShdw>
                </a:effectLst>
                <a:latin typeface="Arial Narrow"/>
                <a:cs typeface="Arial Narrow"/>
              </a:rPr>
              <a:t>C</a:t>
            </a:r>
            <a:r>
              <a:rPr lang="en-US" sz="3600" b="1" kern="1400" spc="-170" dirty="0">
                <a:solidFill>
                  <a:schemeClr val="bg1"/>
                </a:solidFill>
                <a:effectLst>
                  <a:outerShdw blurRad="50800" dist="76200" dir="2700000" algn="tl" rotWithShape="0">
                    <a:srgbClr val="000000"/>
                  </a:outerShdw>
                </a:effectLst>
                <a:latin typeface="Arial Narrow"/>
                <a:cs typeface="Arial Narrow"/>
              </a:rPr>
              <a:t>HRIST</a:t>
            </a:r>
            <a:endParaRPr lang="en-US" sz="3200" b="1" kern="1400" spc="-170" dirty="0">
              <a:solidFill>
                <a:schemeClr val="bg1"/>
              </a:solidFill>
              <a:effectLst>
                <a:outerShdw blurRad="50800" dist="76200" dir="2700000" algn="tl" rotWithShape="0">
                  <a:srgbClr val="000000"/>
                </a:outerShdw>
              </a:effectLst>
              <a:latin typeface="Arial Narrow"/>
              <a:cs typeface="Arial Narrow"/>
            </a:endParaRPr>
          </a:p>
        </p:txBody>
      </p:sp>
      <p:sp>
        <p:nvSpPr>
          <p:cNvPr id="46" name="TextBox 45"/>
          <p:cNvSpPr txBox="1"/>
          <p:nvPr/>
        </p:nvSpPr>
        <p:spPr>
          <a:xfrm>
            <a:off x="152400" y="5930900"/>
            <a:ext cx="4949826" cy="769938"/>
          </a:xfrm>
          <a:prstGeom prst="rect">
            <a:avLst/>
          </a:prstGeom>
          <a:noFill/>
        </p:spPr>
        <p:txBody>
          <a:bodyPr wrap="square">
            <a:spAutoFit/>
          </a:bodyPr>
          <a:lstStyle/>
          <a:p>
            <a:pPr algn="r">
              <a:defRPr/>
            </a:pPr>
            <a:r>
              <a:rPr lang="en-US" sz="4400" b="1" kern="1400" spc="-170" dirty="0">
                <a:solidFill>
                  <a:schemeClr val="bg1"/>
                </a:solidFill>
                <a:effectLst>
                  <a:outerShdw blurRad="50800" dist="76200" dir="2700000" algn="tl" rotWithShape="0">
                    <a:srgbClr val="000000"/>
                  </a:outerShdw>
                </a:effectLst>
                <a:latin typeface="Arial Narrow"/>
                <a:cs typeface="Arial Narrow"/>
              </a:rPr>
              <a:t>C</a:t>
            </a:r>
            <a:r>
              <a:rPr lang="en-US" sz="3600" b="1" kern="1400" spc="-170" dirty="0">
                <a:solidFill>
                  <a:schemeClr val="bg1"/>
                </a:solidFill>
                <a:effectLst>
                  <a:outerShdw blurRad="50800" dist="76200" dir="2700000" algn="tl" rotWithShape="0">
                    <a:srgbClr val="000000"/>
                  </a:outerShdw>
                </a:effectLst>
                <a:latin typeface="Arial Narrow"/>
                <a:cs typeface="Arial Narrow"/>
              </a:rPr>
              <a:t>ROSS</a:t>
            </a:r>
            <a:endParaRPr lang="en-US" sz="3200" b="1" kern="1400" spc="-170" dirty="0">
              <a:solidFill>
                <a:schemeClr val="bg1"/>
              </a:solidFill>
              <a:effectLst>
                <a:outerShdw blurRad="50800" dist="76200" dir="2700000" algn="tl" rotWithShape="0">
                  <a:srgbClr val="000000"/>
                </a:outerShdw>
              </a:effectLst>
              <a:latin typeface="Arial Narrow"/>
              <a:cs typeface="Arial Narrow"/>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2"/>
                                        </p:tgtEl>
                                        <p:attrNameLst>
                                          <p:attrName>style.visibility</p:attrName>
                                        </p:attrNameLst>
                                      </p:cBhvr>
                                      <p:to>
                                        <p:strVal val="visible"/>
                                      </p:to>
                                    </p:set>
                                    <p:anim calcmode="lin" valueType="num">
                                      <p:cBhvr>
                                        <p:cTn id="24" dur="500" fill="hold"/>
                                        <p:tgtEl>
                                          <p:spTgt spid="42"/>
                                        </p:tgtEl>
                                        <p:attrNameLst>
                                          <p:attrName>ppt_w</p:attrName>
                                        </p:attrNameLst>
                                      </p:cBhvr>
                                      <p:tavLst>
                                        <p:tav tm="0">
                                          <p:val>
                                            <p:fltVal val="0"/>
                                          </p:val>
                                        </p:tav>
                                        <p:tav tm="100000">
                                          <p:val>
                                            <p:strVal val="#ppt_w"/>
                                          </p:val>
                                        </p:tav>
                                      </p:tavLst>
                                    </p:anim>
                                    <p:anim calcmode="lin" valueType="num">
                                      <p:cBhvr>
                                        <p:cTn id="25" dur="500" fill="hold"/>
                                        <p:tgtEl>
                                          <p:spTgt spid="42"/>
                                        </p:tgtEl>
                                        <p:attrNameLst>
                                          <p:attrName>ppt_h</p:attrName>
                                        </p:attrNameLst>
                                      </p:cBhvr>
                                      <p:tavLst>
                                        <p:tav tm="0">
                                          <p:val>
                                            <p:fltVal val="0"/>
                                          </p:val>
                                        </p:tav>
                                        <p:tav tm="100000">
                                          <p:val>
                                            <p:strVal val="#ppt_h"/>
                                          </p:val>
                                        </p:tav>
                                      </p:tavLst>
                                    </p:anim>
                                    <p:animEffect transition="in" filter="fade">
                                      <p:cBhvr>
                                        <p:cTn id="26" dur="500"/>
                                        <p:tgtEl>
                                          <p:spTgt spid="42"/>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500" fill="hold"/>
                                        <p:tgtEl>
                                          <p:spTgt spid="32"/>
                                        </p:tgtEl>
                                        <p:attrNameLst>
                                          <p:attrName>ppt_w</p:attrName>
                                        </p:attrNameLst>
                                      </p:cBhvr>
                                      <p:tavLst>
                                        <p:tav tm="0">
                                          <p:val>
                                            <p:fltVal val="0"/>
                                          </p:val>
                                        </p:tav>
                                        <p:tav tm="100000">
                                          <p:val>
                                            <p:strVal val="#ppt_w"/>
                                          </p:val>
                                        </p:tav>
                                      </p:tavLst>
                                    </p:anim>
                                    <p:anim calcmode="lin" valueType="num">
                                      <p:cBhvr>
                                        <p:cTn id="32" dur="500" fill="hold"/>
                                        <p:tgtEl>
                                          <p:spTgt spid="32"/>
                                        </p:tgtEl>
                                        <p:attrNameLst>
                                          <p:attrName>ppt_h</p:attrName>
                                        </p:attrNameLst>
                                      </p:cBhvr>
                                      <p:tavLst>
                                        <p:tav tm="0">
                                          <p:val>
                                            <p:fltVal val="0"/>
                                          </p:val>
                                        </p:tav>
                                        <p:tav tm="100000">
                                          <p:val>
                                            <p:strVal val="#ppt_h"/>
                                          </p:val>
                                        </p:tav>
                                      </p:tavLst>
                                    </p:anim>
                                    <p:animEffect transition="in" filter="fade">
                                      <p:cBhvr>
                                        <p:cTn id="33" dur="500"/>
                                        <p:tgtEl>
                                          <p:spTgt spid="32"/>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p:cTn id="36" dur="500" fill="hold"/>
                                        <p:tgtEl>
                                          <p:spTgt spid="43"/>
                                        </p:tgtEl>
                                        <p:attrNameLst>
                                          <p:attrName>ppt_w</p:attrName>
                                        </p:attrNameLst>
                                      </p:cBhvr>
                                      <p:tavLst>
                                        <p:tav tm="0">
                                          <p:val>
                                            <p:fltVal val="0"/>
                                          </p:val>
                                        </p:tav>
                                        <p:tav tm="100000">
                                          <p:val>
                                            <p:strVal val="#ppt_w"/>
                                          </p:val>
                                        </p:tav>
                                      </p:tavLst>
                                    </p:anim>
                                    <p:anim calcmode="lin" valueType="num">
                                      <p:cBhvr>
                                        <p:cTn id="37" dur="500" fill="hold"/>
                                        <p:tgtEl>
                                          <p:spTgt spid="43"/>
                                        </p:tgtEl>
                                        <p:attrNameLst>
                                          <p:attrName>ppt_h</p:attrName>
                                        </p:attrNameLst>
                                      </p:cBhvr>
                                      <p:tavLst>
                                        <p:tav tm="0">
                                          <p:val>
                                            <p:fltVal val="0"/>
                                          </p:val>
                                        </p:tav>
                                        <p:tav tm="100000">
                                          <p:val>
                                            <p:strVal val="#ppt_h"/>
                                          </p:val>
                                        </p:tav>
                                      </p:tavLst>
                                    </p:anim>
                                    <p:animEffect transition="in" filter="fade">
                                      <p:cBhvr>
                                        <p:cTn id="38" dur="500"/>
                                        <p:tgtEl>
                                          <p:spTgt spid="43"/>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anim calcmode="lin" valueType="num">
                                      <p:cBhvr>
                                        <p:cTn id="43" dur="500" fill="hold"/>
                                        <p:tgtEl>
                                          <p:spTgt spid="33"/>
                                        </p:tgtEl>
                                        <p:attrNameLst>
                                          <p:attrName>ppt_w</p:attrName>
                                        </p:attrNameLst>
                                      </p:cBhvr>
                                      <p:tavLst>
                                        <p:tav tm="0">
                                          <p:val>
                                            <p:fltVal val="0"/>
                                          </p:val>
                                        </p:tav>
                                        <p:tav tm="100000">
                                          <p:val>
                                            <p:strVal val="#ppt_w"/>
                                          </p:val>
                                        </p:tav>
                                      </p:tavLst>
                                    </p:anim>
                                    <p:anim calcmode="lin" valueType="num">
                                      <p:cBhvr>
                                        <p:cTn id="44" dur="500" fill="hold"/>
                                        <p:tgtEl>
                                          <p:spTgt spid="33"/>
                                        </p:tgtEl>
                                        <p:attrNameLst>
                                          <p:attrName>ppt_h</p:attrName>
                                        </p:attrNameLst>
                                      </p:cBhvr>
                                      <p:tavLst>
                                        <p:tav tm="0">
                                          <p:val>
                                            <p:fltVal val="0"/>
                                          </p:val>
                                        </p:tav>
                                        <p:tav tm="100000">
                                          <p:val>
                                            <p:strVal val="#ppt_h"/>
                                          </p:val>
                                        </p:tav>
                                      </p:tavLst>
                                    </p:anim>
                                    <p:animEffect transition="in" filter="fade">
                                      <p:cBhvr>
                                        <p:cTn id="45" dur="500"/>
                                        <p:tgtEl>
                                          <p:spTgt spid="33"/>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44"/>
                                        </p:tgtEl>
                                        <p:attrNameLst>
                                          <p:attrName>style.visibility</p:attrName>
                                        </p:attrNameLst>
                                      </p:cBhvr>
                                      <p:to>
                                        <p:strVal val="visible"/>
                                      </p:to>
                                    </p:set>
                                    <p:anim calcmode="lin" valueType="num">
                                      <p:cBhvr>
                                        <p:cTn id="48" dur="500" fill="hold"/>
                                        <p:tgtEl>
                                          <p:spTgt spid="44"/>
                                        </p:tgtEl>
                                        <p:attrNameLst>
                                          <p:attrName>ppt_w</p:attrName>
                                        </p:attrNameLst>
                                      </p:cBhvr>
                                      <p:tavLst>
                                        <p:tav tm="0">
                                          <p:val>
                                            <p:fltVal val="0"/>
                                          </p:val>
                                        </p:tav>
                                        <p:tav tm="100000">
                                          <p:val>
                                            <p:strVal val="#ppt_w"/>
                                          </p:val>
                                        </p:tav>
                                      </p:tavLst>
                                    </p:anim>
                                    <p:anim calcmode="lin" valueType="num">
                                      <p:cBhvr>
                                        <p:cTn id="49" dur="500" fill="hold"/>
                                        <p:tgtEl>
                                          <p:spTgt spid="44"/>
                                        </p:tgtEl>
                                        <p:attrNameLst>
                                          <p:attrName>ppt_h</p:attrName>
                                        </p:attrNameLst>
                                      </p:cBhvr>
                                      <p:tavLst>
                                        <p:tav tm="0">
                                          <p:val>
                                            <p:fltVal val="0"/>
                                          </p:val>
                                        </p:tav>
                                        <p:tav tm="100000">
                                          <p:val>
                                            <p:strVal val="#ppt_h"/>
                                          </p:val>
                                        </p:tav>
                                      </p:tavLst>
                                    </p:anim>
                                    <p:animEffect transition="in" filter="fade">
                                      <p:cBhvr>
                                        <p:cTn id="50" dur="500"/>
                                        <p:tgtEl>
                                          <p:spTgt spid="4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4"/>
                                        </p:tgtEl>
                                        <p:attrNameLst>
                                          <p:attrName>style.visibility</p:attrName>
                                        </p:attrNameLst>
                                      </p:cBhvr>
                                      <p:to>
                                        <p:strVal val="visible"/>
                                      </p:to>
                                    </p:set>
                                    <p:anim calcmode="lin" valueType="num">
                                      <p:cBhvr>
                                        <p:cTn id="55" dur="500" fill="hold"/>
                                        <p:tgtEl>
                                          <p:spTgt spid="34"/>
                                        </p:tgtEl>
                                        <p:attrNameLst>
                                          <p:attrName>ppt_w</p:attrName>
                                        </p:attrNameLst>
                                      </p:cBhvr>
                                      <p:tavLst>
                                        <p:tav tm="0">
                                          <p:val>
                                            <p:fltVal val="0"/>
                                          </p:val>
                                        </p:tav>
                                        <p:tav tm="100000">
                                          <p:val>
                                            <p:strVal val="#ppt_w"/>
                                          </p:val>
                                        </p:tav>
                                      </p:tavLst>
                                    </p:anim>
                                    <p:anim calcmode="lin" valueType="num">
                                      <p:cBhvr>
                                        <p:cTn id="56" dur="500" fill="hold"/>
                                        <p:tgtEl>
                                          <p:spTgt spid="34"/>
                                        </p:tgtEl>
                                        <p:attrNameLst>
                                          <p:attrName>ppt_h</p:attrName>
                                        </p:attrNameLst>
                                      </p:cBhvr>
                                      <p:tavLst>
                                        <p:tav tm="0">
                                          <p:val>
                                            <p:fltVal val="0"/>
                                          </p:val>
                                        </p:tav>
                                        <p:tav tm="100000">
                                          <p:val>
                                            <p:strVal val="#ppt_h"/>
                                          </p:val>
                                        </p:tav>
                                      </p:tavLst>
                                    </p:anim>
                                    <p:animEffect transition="in" filter="fade">
                                      <p:cBhvr>
                                        <p:cTn id="57" dur="500"/>
                                        <p:tgtEl>
                                          <p:spTgt spid="34"/>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45"/>
                                        </p:tgtEl>
                                        <p:attrNameLst>
                                          <p:attrName>style.visibility</p:attrName>
                                        </p:attrNameLst>
                                      </p:cBhvr>
                                      <p:to>
                                        <p:strVal val="visible"/>
                                      </p:to>
                                    </p:set>
                                    <p:anim calcmode="lin" valueType="num">
                                      <p:cBhvr>
                                        <p:cTn id="60" dur="500" fill="hold"/>
                                        <p:tgtEl>
                                          <p:spTgt spid="45"/>
                                        </p:tgtEl>
                                        <p:attrNameLst>
                                          <p:attrName>ppt_w</p:attrName>
                                        </p:attrNameLst>
                                      </p:cBhvr>
                                      <p:tavLst>
                                        <p:tav tm="0">
                                          <p:val>
                                            <p:fltVal val="0"/>
                                          </p:val>
                                        </p:tav>
                                        <p:tav tm="100000">
                                          <p:val>
                                            <p:strVal val="#ppt_w"/>
                                          </p:val>
                                        </p:tav>
                                      </p:tavLst>
                                    </p:anim>
                                    <p:anim calcmode="lin" valueType="num">
                                      <p:cBhvr>
                                        <p:cTn id="61" dur="500" fill="hold"/>
                                        <p:tgtEl>
                                          <p:spTgt spid="45"/>
                                        </p:tgtEl>
                                        <p:attrNameLst>
                                          <p:attrName>ppt_h</p:attrName>
                                        </p:attrNameLst>
                                      </p:cBhvr>
                                      <p:tavLst>
                                        <p:tav tm="0">
                                          <p:val>
                                            <p:fltVal val="0"/>
                                          </p:val>
                                        </p:tav>
                                        <p:tav tm="100000">
                                          <p:val>
                                            <p:strVal val="#ppt_h"/>
                                          </p:val>
                                        </p:tav>
                                      </p:tavLst>
                                    </p:anim>
                                    <p:animEffect transition="in" filter="fade">
                                      <p:cBhvr>
                                        <p:cTn id="62" dur="500"/>
                                        <p:tgtEl>
                                          <p:spTgt spid="45"/>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p:cTn id="67" dur="500" fill="hold"/>
                                        <p:tgtEl>
                                          <p:spTgt spid="38"/>
                                        </p:tgtEl>
                                        <p:attrNameLst>
                                          <p:attrName>ppt_w</p:attrName>
                                        </p:attrNameLst>
                                      </p:cBhvr>
                                      <p:tavLst>
                                        <p:tav tm="0">
                                          <p:val>
                                            <p:fltVal val="0"/>
                                          </p:val>
                                        </p:tav>
                                        <p:tav tm="100000">
                                          <p:val>
                                            <p:strVal val="#ppt_w"/>
                                          </p:val>
                                        </p:tav>
                                      </p:tavLst>
                                    </p:anim>
                                    <p:anim calcmode="lin" valueType="num">
                                      <p:cBhvr>
                                        <p:cTn id="68" dur="500" fill="hold"/>
                                        <p:tgtEl>
                                          <p:spTgt spid="38"/>
                                        </p:tgtEl>
                                        <p:attrNameLst>
                                          <p:attrName>ppt_h</p:attrName>
                                        </p:attrNameLst>
                                      </p:cBhvr>
                                      <p:tavLst>
                                        <p:tav tm="0">
                                          <p:val>
                                            <p:fltVal val="0"/>
                                          </p:val>
                                        </p:tav>
                                        <p:tav tm="100000">
                                          <p:val>
                                            <p:strVal val="#ppt_h"/>
                                          </p:val>
                                        </p:tav>
                                      </p:tavLst>
                                    </p:anim>
                                    <p:animEffect transition="in" filter="fade">
                                      <p:cBhvr>
                                        <p:cTn id="69" dur="500"/>
                                        <p:tgtEl>
                                          <p:spTgt spid="3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46"/>
                                        </p:tgtEl>
                                        <p:attrNameLst>
                                          <p:attrName>style.visibility</p:attrName>
                                        </p:attrNameLst>
                                      </p:cBhvr>
                                      <p:to>
                                        <p:strVal val="visible"/>
                                      </p:to>
                                    </p:set>
                                    <p:anim calcmode="lin" valueType="num">
                                      <p:cBhvr>
                                        <p:cTn id="72" dur="500" fill="hold"/>
                                        <p:tgtEl>
                                          <p:spTgt spid="46"/>
                                        </p:tgtEl>
                                        <p:attrNameLst>
                                          <p:attrName>ppt_w</p:attrName>
                                        </p:attrNameLst>
                                      </p:cBhvr>
                                      <p:tavLst>
                                        <p:tav tm="0">
                                          <p:val>
                                            <p:fltVal val="0"/>
                                          </p:val>
                                        </p:tav>
                                        <p:tav tm="100000">
                                          <p:val>
                                            <p:strVal val="#ppt_w"/>
                                          </p:val>
                                        </p:tav>
                                      </p:tavLst>
                                    </p:anim>
                                    <p:anim calcmode="lin" valueType="num">
                                      <p:cBhvr>
                                        <p:cTn id="73" dur="500" fill="hold"/>
                                        <p:tgtEl>
                                          <p:spTgt spid="46"/>
                                        </p:tgtEl>
                                        <p:attrNameLst>
                                          <p:attrName>ppt_h</p:attrName>
                                        </p:attrNameLst>
                                      </p:cBhvr>
                                      <p:tavLst>
                                        <p:tav tm="0">
                                          <p:val>
                                            <p:fltVal val="0"/>
                                          </p:val>
                                        </p:tav>
                                        <p:tav tm="100000">
                                          <p:val>
                                            <p:strVal val="#ppt_h"/>
                                          </p:val>
                                        </p:tav>
                                      </p:tavLst>
                                    </p:anim>
                                    <p:animEffect transition="in" filter="fade">
                                      <p:cBhvr>
                                        <p:cTn id="74" dur="500"/>
                                        <p:tgtEl>
                                          <p:spTgt spid="46"/>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Effect transition="in" filter="fade">
                                      <p:cBhvr>
                                        <p:cTn id="81" dur="500"/>
                                        <p:tgtEl>
                                          <p:spTgt spid="35"/>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40"/>
                                        </p:tgtEl>
                                        <p:attrNameLst>
                                          <p:attrName>style.visibility</p:attrName>
                                        </p:attrNameLst>
                                      </p:cBhvr>
                                      <p:to>
                                        <p:strVal val="visible"/>
                                      </p:to>
                                    </p:set>
                                    <p:anim calcmode="lin" valueType="num">
                                      <p:cBhvr>
                                        <p:cTn id="84" dur="500" fill="hold"/>
                                        <p:tgtEl>
                                          <p:spTgt spid="40"/>
                                        </p:tgtEl>
                                        <p:attrNameLst>
                                          <p:attrName>ppt_w</p:attrName>
                                        </p:attrNameLst>
                                      </p:cBhvr>
                                      <p:tavLst>
                                        <p:tav tm="0">
                                          <p:val>
                                            <p:fltVal val="0"/>
                                          </p:val>
                                        </p:tav>
                                        <p:tav tm="100000">
                                          <p:val>
                                            <p:strVal val="#ppt_w"/>
                                          </p:val>
                                        </p:tav>
                                      </p:tavLst>
                                    </p:anim>
                                    <p:anim calcmode="lin" valueType="num">
                                      <p:cBhvr>
                                        <p:cTn id="85" dur="500" fill="hold"/>
                                        <p:tgtEl>
                                          <p:spTgt spid="40"/>
                                        </p:tgtEl>
                                        <p:attrNameLst>
                                          <p:attrName>ppt_h</p:attrName>
                                        </p:attrNameLst>
                                      </p:cBhvr>
                                      <p:tavLst>
                                        <p:tav tm="0">
                                          <p:val>
                                            <p:fltVal val="0"/>
                                          </p:val>
                                        </p:tav>
                                        <p:tav tm="100000">
                                          <p:val>
                                            <p:strVal val="#ppt_h"/>
                                          </p:val>
                                        </p:tav>
                                      </p:tavLst>
                                    </p:anim>
                                    <p:animEffect transition="in" filter="fade">
                                      <p:cBhvr>
                                        <p:cTn id="8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P spid="44" grpId="0"/>
      <p:bldP spid="45" grpId="0"/>
      <p:bldP spid="4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8914" name="Rectangle 2"/>
          <p:cNvSpPr>
            <a:spLocks noGrp="1" noChangeArrowheads="1"/>
          </p:cNvSpPr>
          <p:nvPr>
            <p:ph type="title"/>
          </p:nvPr>
        </p:nvSpPr>
        <p:spPr/>
        <p:txBody>
          <a:bodyPr/>
          <a:lstStyle/>
          <a:p>
            <a:pPr eaLnBrk="1" hangingPunct="1">
              <a:defRPr/>
            </a:pPr>
            <a:r>
              <a:rPr lang="en-US"/>
              <a:t>Earl Day 65</a:t>
            </a:r>
          </a:p>
        </p:txBody>
      </p:sp>
      <p:pic>
        <p:nvPicPr>
          <p:cNvPr id="434178" name="Picture 3" descr="Earl the Cat-layered 00257-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4179" name="Picture 4" descr="Earl the Cat-layered 00257-f gra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13" y="828675"/>
            <a:ext cx="3751262" cy="346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2"/>
          <p:cNvSpPr txBox="1">
            <a:spLocks noChangeArrowheads="1"/>
          </p:cNvSpPr>
          <p:nvPr/>
        </p:nvSpPr>
        <p:spPr bwMode="auto">
          <a:xfrm>
            <a:off x="3429000" y="122238"/>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6600" b="1">
                <a:latin typeface="Stencil"/>
                <a:cs typeface="Stencil"/>
              </a:rPr>
              <a:t>Day 65</a:t>
            </a:r>
          </a:p>
        </p:txBody>
      </p:sp>
      <p:sp>
        <p:nvSpPr>
          <p:cNvPr id="6" name="Rectangle 2"/>
          <p:cNvSpPr txBox="1">
            <a:spLocks noChangeArrowheads="1"/>
          </p:cNvSpPr>
          <p:nvPr/>
        </p:nvSpPr>
        <p:spPr bwMode="auto">
          <a:xfrm>
            <a:off x="3505200" y="1143000"/>
            <a:ext cx="5715000" cy="792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4000" b="1">
                <a:latin typeface="Arial"/>
                <a:cs typeface="Arial"/>
              </a:rPr>
              <a:t>EARL MISSING!!</a:t>
            </a:r>
          </a:p>
        </p:txBody>
      </p:sp>
      <p:sp>
        <p:nvSpPr>
          <p:cNvPr id="7" name="Rectangle 2"/>
          <p:cNvSpPr txBox="1">
            <a:spLocks noChangeArrowheads="1"/>
          </p:cNvSpPr>
          <p:nvPr/>
        </p:nvSpPr>
        <p:spPr bwMode="auto">
          <a:xfrm rot="21174224">
            <a:off x="266106" y="1042299"/>
            <a:ext cx="3430884" cy="204229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spc="-100">
                <a:solidFill>
                  <a:srgbClr val="0D507F"/>
                </a:solidFill>
                <a:latin typeface="Arial Narrow"/>
                <a:cs typeface="Arial Narrow"/>
              </a:rPr>
              <a:t>SCIENTIFIC EXPERIMENT </a:t>
            </a:r>
            <a:br>
              <a:rPr lang="en-US" sz="3200" b="1" spc="-100">
                <a:solidFill>
                  <a:srgbClr val="0D507F"/>
                </a:solidFill>
                <a:latin typeface="Arial Narrow"/>
                <a:cs typeface="Arial Narrow"/>
              </a:rPr>
            </a:br>
            <a:r>
              <a:rPr lang="en-US" sz="3200" b="1" spc="-100">
                <a:solidFill>
                  <a:srgbClr val="0D507F"/>
                </a:solidFill>
                <a:latin typeface="Arial Narrow"/>
                <a:cs typeface="Arial Narrow"/>
              </a:rPr>
              <a:t>IN PROGRESS</a:t>
            </a:r>
            <a:br>
              <a:rPr lang="en-US" sz="3200" b="1" spc="-100">
                <a:solidFill>
                  <a:srgbClr val="0D507F"/>
                </a:solidFill>
                <a:latin typeface="Arial Narrow"/>
                <a:cs typeface="Arial Narrow"/>
              </a:rPr>
            </a:br>
            <a:r>
              <a:rPr lang="en-US" sz="3200" b="1" spc="-100">
                <a:solidFill>
                  <a:srgbClr val="FF0000"/>
                </a:solidFill>
                <a:latin typeface="Arial Narrow"/>
                <a:cs typeface="Arial Narrow"/>
              </a:rPr>
              <a:t>DO NOT TOUCH!</a:t>
            </a:r>
          </a:p>
        </p:txBody>
      </p:sp>
      <p:sp>
        <p:nvSpPr>
          <p:cNvPr id="8" name="Rectangle 2"/>
          <p:cNvSpPr txBox="1">
            <a:spLocks noChangeArrowheads="1"/>
          </p:cNvSpPr>
          <p:nvPr/>
        </p:nvSpPr>
        <p:spPr bwMode="auto">
          <a:xfrm>
            <a:off x="-76200" y="3810000"/>
            <a:ext cx="9220200" cy="1782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800" b="1">
                <a:solidFill>
                  <a:schemeClr val="bg1"/>
                </a:solidFill>
                <a:latin typeface="Arial Narrow"/>
                <a:cs typeface="Arial Narrow"/>
              </a:rPr>
              <a:t>WHERE IS EARL?</a:t>
            </a:r>
          </a:p>
        </p:txBody>
      </p:sp>
    </p:spTree>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402" name="Rectangle 2"/>
          <p:cNvSpPr>
            <a:spLocks noGrp="1" noChangeArrowheads="1"/>
          </p:cNvSpPr>
          <p:nvPr>
            <p:ph type="title" idx="4294967295"/>
          </p:nvPr>
        </p:nvSpPr>
        <p:spPr/>
        <p:txBody>
          <a:bodyPr/>
          <a:lstStyle/>
          <a:p>
            <a:pPr eaLnBrk="1" hangingPunct="1">
              <a:defRPr/>
            </a:pPr>
            <a:r>
              <a:rPr lang="en-US"/>
              <a:t>Fish fossilizing 1</a:t>
            </a:r>
          </a:p>
        </p:txBody>
      </p:sp>
      <p:pic>
        <p:nvPicPr>
          <p:cNvPr id="436226" name="Picture 3" descr="11 pre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6450" name="Rectangle 2"/>
          <p:cNvSpPr>
            <a:spLocks noGrp="1" noChangeArrowheads="1"/>
          </p:cNvSpPr>
          <p:nvPr>
            <p:ph type="title" idx="4294967295"/>
          </p:nvPr>
        </p:nvSpPr>
        <p:spPr/>
        <p:txBody>
          <a:bodyPr/>
          <a:lstStyle/>
          <a:p>
            <a:pPr eaLnBrk="1" hangingPunct="1">
              <a:defRPr/>
            </a:pPr>
            <a:r>
              <a:rPr lang="en-US"/>
              <a:t>Fish fossilizing 2</a:t>
            </a:r>
          </a:p>
        </p:txBody>
      </p:sp>
      <p:pic>
        <p:nvPicPr>
          <p:cNvPr id="438274" name="Picture 3" descr="11 pre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8498" name="Rectangle 2"/>
          <p:cNvSpPr>
            <a:spLocks noGrp="1" noChangeArrowheads="1"/>
          </p:cNvSpPr>
          <p:nvPr>
            <p:ph type="title" idx="4294967295"/>
          </p:nvPr>
        </p:nvSpPr>
        <p:spPr/>
        <p:txBody>
          <a:bodyPr/>
          <a:lstStyle/>
          <a:p>
            <a:pPr eaLnBrk="1" hangingPunct="1">
              <a:defRPr/>
            </a:pPr>
            <a:r>
              <a:rPr lang="en-US"/>
              <a:t>Fish fossilizing 3</a:t>
            </a:r>
          </a:p>
        </p:txBody>
      </p:sp>
      <p:pic>
        <p:nvPicPr>
          <p:cNvPr id="440322" name="Picture 3" descr="12 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0546" name="Rectangle 2"/>
          <p:cNvSpPr>
            <a:spLocks noGrp="1" noChangeArrowheads="1"/>
          </p:cNvSpPr>
          <p:nvPr>
            <p:ph type="title" idx="4294967295"/>
          </p:nvPr>
        </p:nvSpPr>
        <p:spPr/>
        <p:txBody>
          <a:bodyPr/>
          <a:lstStyle/>
          <a:p>
            <a:pPr eaLnBrk="1" hangingPunct="1">
              <a:defRPr/>
            </a:pPr>
            <a:r>
              <a:rPr lang="en-US"/>
              <a:t>Fish fossilizing 4</a:t>
            </a:r>
          </a:p>
        </p:txBody>
      </p:sp>
      <p:pic>
        <p:nvPicPr>
          <p:cNvPr id="442370" name="Picture 3" descr="12 fossil fish"/>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4945" name="Picture 3" descr="081 Fossilhat!ovhd"/>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9288" y="-152400"/>
            <a:ext cx="5302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6" name="Rectangle 2"/>
          <p:cNvSpPr txBox="1">
            <a:spLocks noChangeArrowheads="1"/>
          </p:cNvSpPr>
          <p:nvPr/>
        </p:nvSpPr>
        <p:spPr bwMode="auto">
          <a:xfrm>
            <a:off x="0" y="4572000"/>
            <a:ext cx="9144000" cy="2286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800" b="1">
              <a:solidFill>
                <a:srgbClr val="000000"/>
              </a:solidFill>
              <a:cs typeface="Arial" charset="0"/>
              <a:sym typeface="Calibri"/>
            </a:endParaRPr>
          </a:p>
          <a:p>
            <a:pPr algn="ctr" eaLnBrk="1" hangingPunct="1"/>
            <a:r>
              <a:rPr lang="en-US" sz="2800" b="1">
                <a:solidFill>
                  <a:srgbClr val="000000"/>
                </a:solidFill>
                <a:cs typeface="Arial" charset="0"/>
                <a:sym typeface="Calibri"/>
              </a:rPr>
              <a:t>This hat was recovered from the Spray Mine where it had been covered with water for over 50 years.  The mineralization of the water calcified the hat.</a:t>
            </a:r>
          </a:p>
        </p:txBody>
      </p:sp>
      <p:sp>
        <p:nvSpPr>
          <p:cNvPr id="3182594" name="Rectangle 2"/>
          <p:cNvSpPr>
            <a:spLocks noGrp="1" noChangeArrowheads="1"/>
          </p:cNvSpPr>
          <p:nvPr>
            <p:ph type="title" idx="4294967295"/>
          </p:nvPr>
        </p:nvSpPr>
        <p:spPr>
          <a:xfrm>
            <a:off x="457200" y="4343400"/>
            <a:ext cx="8229600" cy="1143000"/>
          </a:xfrm>
        </p:spPr>
        <p:txBody>
          <a:bodyPr/>
          <a:lstStyle/>
          <a:p>
            <a:pPr eaLnBrk="1" hangingPunct="1">
              <a:defRPr/>
            </a:pPr>
            <a:r>
              <a:rPr lang="en-US" sz="4800" b="1" dirty="0"/>
              <a:t>"FOSSIL" HAT</a:t>
            </a:r>
          </a:p>
        </p:txBody>
      </p:sp>
    </p:spTree>
    <p:extLst>
      <p:ext uri="{BB962C8B-B14F-4D97-AF65-F5344CB8AC3E}">
        <p14:creationId xmlns:p14="http://schemas.microsoft.com/office/powerpoint/2010/main" val="2186101081"/>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84642" name="Rectangle 2"/>
          <p:cNvSpPr>
            <a:spLocks noGrp="1" noChangeArrowheads="1"/>
          </p:cNvSpPr>
          <p:nvPr>
            <p:ph type="title" idx="4294967295"/>
          </p:nvPr>
        </p:nvSpPr>
        <p:spPr/>
        <p:txBody>
          <a:bodyPr/>
          <a:lstStyle/>
          <a:p>
            <a:pPr eaLnBrk="1" hangingPunct="1">
              <a:defRPr/>
            </a:pPr>
            <a:r>
              <a:rPr lang="en-US" b="1">
                <a:solidFill>
                  <a:srgbClr val="FFFF00"/>
                </a:solidFill>
              </a:rPr>
              <a:t>Ichthyosaur giving birth</a:t>
            </a:r>
          </a:p>
        </p:txBody>
      </p:sp>
      <p:pic>
        <p:nvPicPr>
          <p:cNvPr id="446466" name="Picture 3" descr="ichthy giving birth"/>
          <p:cNvPicPr>
            <a:picLocks noGrp="1" noChangeAspect="1" noChangeArrowheads="1"/>
          </p:cNvPicPr>
          <p:nvPr>
            <p:ph idx="4294967295"/>
          </p:nvPr>
        </p:nvPicPr>
        <p:blipFill>
          <a:blip r:embed="rId3" cstate="screen">
            <a:extLst>
              <a:ext uri="{28A0092B-C50C-407E-A947-70E740481C1C}">
                <a14:useLocalDpi xmlns:a14="http://schemas.microsoft.com/office/drawing/2010/main"/>
              </a:ext>
            </a:extLst>
          </a:blip>
          <a:srcRect/>
          <a:stretch>
            <a:fillRect/>
          </a:stretch>
        </p:blipFill>
        <p:spPr>
          <a:xfrm>
            <a:off x="304800" y="1752600"/>
            <a:ext cx="8534400" cy="30575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259524" name="Text Box 4"/>
          <p:cNvSpPr txBox="1">
            <a:spLocks noChangeArrowheads="1"/>
          </p:cNvSpPr>
          <p:nvPr/>
        </p:nvSpPr>
        <p:spPr bwMode="auto">
          <a:xfrm>
            <a:off x="3505200" y="6019800"/>
            <a:ext cx="5486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spcBef>
                <a:spcPct val="50000"/>
              </a:spcBef>
              <a:defRPr/>
            </a:pPr>
            <a:r>
              <a:rPr lang="en-US" sz="4400" b="1">
                <a:solidFill>
                  <a:srgbClr val="FFFF00"/>
                </a:solidFill>
                <a:cs typeface="Arial" charset="0"/>
              </a:rPr>
              <a:t>Fish eating lunch</a:t>
            </a:r>
          </a:p>
        </p:txBody>
      </p:sp>
      <p:sp>
        <p:nvSpPr>
          <p:cNvPr id="1259525" name="Line 5"/>
          <p:cNvSpPr>
            <a:spLocks noChangeShapeType="1"/>
          </p:cNvSpPr>
          <p:nvPr/>
        </p:nvSpPr>
        <p:spPr bwMode="auto">
          <a:xfrm flipV="1">
            <a:off x="6324600" y="4800600"/>
            <a:ext cx="838200" cy="1219200"/>
          </a:xfrm>
          <a:prstGeom prst="line">
            <a:avLst/>
          </a:prstGeom>
          <a:noFill/>
          <a:ln w="15240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
        <p:nvSpPr>
          <p:cNvPr id="1259526" name="Line 6"/>
          <p:cNvSpPr>
            <a:spLocks noChangeShapeType="1"/>
          </p:cNvSpPr>
          <p:nvPr/>
        </p:nvSpPr>
        <p:spPr bwMode="auto">
          <a:xfrm flipH="1">
            <a:off x="5638800" y="1295400"/>
            <a:ext cx="1066800" cy="1752600"/>
          </a:xfrm>
          <a:prstGeom prst="line">
            <a:avLst/>
          </a:prstGeom>
          <a:noFill/>
          <a:ln w="152400">
            <a:solidFill>
              <a:srgbClr val="FF33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59526"/>
                                        </p:tgtEl>
                                        <p:attrNameLst>
                                          <p:attrName>style.visibility</p:attrName>
                                        </p:attrNameLst>
                                      </p:cBhvr>
                                      <p:to>
                                        <p:strVal val="visible"/>
                                      </p:to>
                                    </p:set>
                                    <p:animEffect transition="in" filter="wipe(up)">
                                      <p:cBhvr>
                                        <p:cTn id="7" dur="500"/>
                                        <p:tgtEl>
                                          <p:spTgt spid="12595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259525"/>
                                        </p:tgtEl>
                                        <p:attrNameLst>
                                          <p:attrName>style.visibility</p:attrName>
                                        </p:attrNameLst>
                                      </p:cBhvr>
                                      <p:to>
                                        <p:strVal val="visible"/>
                                      </p:to>
                                    </p:set>
                                    <p:animEffect transition="in" filter="wipe(down)">
                                      <p:cBhvr>
                                        <p:cTn id="12" dur="500"/>
                                        <p:tgtEl>
                                          <p:spTgt spid="125952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59524"/>
                                        </p:tgtEl>
                                        <p:attrNameLst>
                                          <p:attrName>style.visibility</p:attrName>
                                        </p:attrNameLst>
                                      </p:cBhvr>
                                      <p:to>
                                        <p:strVal val="visible"/>
                                      </p:to>
                                    </p:set>
                                    <p:animEffect transition="in" filter="wipe(down)">
                                      <p:cBhvr>
                                        <p:cTn id="15" dur="500"/>
                                        <p:tgtEl>
                                          <p:spTgt spid="12595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2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 y="-36731"/>
            <a:ext cx="9179376" cy="646331"/>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R="0" lvl="0" algn="ctr">
              <a:lnSpc>
                <a:spcPct val="100000"/>
              </a:lnSpc>
              <a:spcBef>
                <a:spcPts val="0"/>
              </a:spcBef>
              <a:spcAft>
                <a:spcPts val="0"/>
              </a:spcAft>
              <a:buNone/>
              <a:defRPr sz="3600" b="0" i="0" u="none" strike="noStrike" cap="none">
                <a:solidFill>
                  <a:srgbClr val="000000"/>
                </a:solidFill>
                <a:latin typeface="Arial Black" charset="0"/>
                <a:ea typeface="Arial"/>
                <a:cs typeface="Arial"/>
                <a:sym typeface="Arial"/>
              </a:defRPr>
            </a:lvl1pPr>
            <a:lvl2pPr marR="0" lvl="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b="1">
                <a:latin typeface="Arial"/>
              </a:rPr>
              <a:t>GEOLOGIC TIMESCALE</a:t>
            </a:r>
          </a:p>
        </p:txBody>
      </p:sp>
      <p:pic>
        <p:nvPicPr>
          <p:cNvPr id="601090" name="Picture 2" descr="Geologic Timescale 00089"/>
          <p:cNvPicPr preferRelativeResize="0">
            <a:picLocks noChangeAspect="1" noChangeArrowheads="1"/>
          </p:cNvPicPr>
          <p:nvPr>
            <p:custDataLst>
              <p:tags r:id="rId1"/>
            </p:custDataLst>
          </p:nvPr>
        </p:nvPicPr>
        <p:blipFill rotWithShape="1">
          <a:blip r:embed="rId5">
            <a:extLst>
              <a:ext uri="{28A0092B-C50C-407E-A947-70E740481C1C}">
                <a14:useLocalDpi xmlns:a14="http://schemas.microsoft.com/office/drawing/2010/main" val="0"/>
              </a:ext>
            </a:extLst>
          </a:blip>
          <a:srcRect t="7765"/>
          <a:stretch/>
        </p:blipFill>
        <p:spPr bwMode="auto">
          <a:xfrm>
            <a:off x="0" y="532528"/>
            <a:ext cx="9144000" cy="63254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89" name="Picture 2" descr="Geologic Timescale 00089"/>
          <p:cNvPicPr preferRelativeResize="0">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820400" y="-28194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7635" name="Rectangle 4" hidden="1"/>
          <p:cNvSpPr>
            <a:spLocks noGrp="1" noChangeArrowheads="1"/>
          </p:cNvSpPr>
          <p:nvPr>
            <p:ph type="title" idx="4294967295"/>
          </p:nvPr>
        </p:nvSpPr>
        <p:spPr/>
        <p:txBody>
          <a:bodyPr lIns="91440" tIns="45720" rIns="91440" bIns="45720"/>
          <a:lstStyle/>
          <a:p>
            <a:pPr eaLnBrk="1" hangingPunct="1">
              <a:defRPr/>
            </a:pPr>
            <a:endParaRPr lang="en-US"/>
          </a:p>
        </p:txBody>
      </p:sp>
      <p:sp>
        <p:nvSpPr>
          <p:cNvPr id="601093" name="Rectangle 5"/>
          <p:cNvSpPr>
            <a:spLocks noChangeAspect="1"/>
          </p:cNvSpPr>
          <p:nvPr/>
        </p:nvSpPr>
        <p:spPr bwMode="auto">
          <a:xfrm>
            <a:off x="762000" y="838200"/>
            <a:ext cx="2247900" cy="419100"/>
          </a:xfrm>
          <a:prstGeom prst="rect">
            <a:avLst/>
          </a:prstGeom>
          <a:solidFill>
            <a:srgbClr val="FFFFFF"/>
          </a:solidFill>
          <a:ln w="9525">
            <a:solidFill>
              <a:schemeClr val="tx1"/>
            </a:solidFill>
            <a:round/>
            <a:headEnd/>
            <a:tailEnd/>
          </a:ln>
        </p:spPr>
        <p:txBody>
          <a:bodyPr anchor="ctr"/>
          <a:lstStyle/>
          <a:p>
            <a:pPr algn="ctr"/>
            <a:r>
              <a:rPr lang="en-US" altLang="zh-CN" sz="1200" b="1">
                <a:solidFill>
                  <a:srgbClr val="000000"/>
                </a:solidFill>
                <a:cs typeface="Arial" charset="0"/>
                <a:sym typeface="Calibri"/>
              </a:rPr>
              <a:t>QUATERNARY</a:t>
            </a:r>
            <a:br>
              <a:rPr lang="en-US" altLang="zh-CN" sz="1200" b="1">
                <a:solidFill>
                  <a:srgbClr val="000000"/>
                </a:solidFill>
                <a:cs typeface="Arial" charset="0"/>
                <a:sym typeface="Calibri"/>
              </a:rPr>
            </a:br>
            <a:r>
              <a:rPr lang="en-US" altLang="zh-CN" sz="1200" b="1">
                <a:solidFill>
                  <a:srgbClr val="000000"/>
                </a:solidFill>
                <a:cs typeface="Arial" charset="0"/>
                <a:sym typeface="Calibri"/>
              </a:rPr>
              <a:t>0-1 Million Years</a:t>
            </a:r>
            <a:endParaRPr lang="en-US" sz="1200" b="1">
              <a:solidFill>
                <a:srgbClr val="000000"/>
              </a:solidFill>
              <a:cs typeface="Arial" charset="0"/>
              <a:sym typeface="Calibri"/>
            </a:endParaRPr>
          </a:p>
        </p:txBody>
      </p:sp>
      <p:sp>
        <p:nvSpPr>
          <p:cNvPr id="601094" name="Rectangle 18"/>
          <p:cNvSpPr>
            <a:spLocks noChangeAspect="1"/>
          </p:cNvSpPr>
          <p:nvPr/>
        </p:nvSpPr>
        <p:spPr bwMode="auto">
          <a:xfrm>
            <a:off x="762000" y="1262063"/>
            <a:ext cx="2247900" cy="414337"/>
          </a:xfrm>
          <a:prstGeom prst="rect">
            <a:avLst/>
          </a:prstGeom>
          <a:solidFill>
            <a:srgbClr val="FFFFFF"/>
          </a:solidFill>
          <a:ln w="9525">
            <a:solidFill>
              <a:schemeClr val="tx1"/>
            </a:solidFill>
            <a:round/>
            <a:headEnd/>
            <a:tailEnd/>
          </a:ln>
        </p:spPr>
        <p:txBody>
          <a:bodyPr anchor="ctr"/>
          <a:lstStyle/>
          <a:p>
            <a:pPr algn="ctr"/>
            <a:r>
              <a:rPr lang="en-US" altLang="zh-CN" sz="1200" b="1">
                <a:solidFill>
                  <a:srgbClr val="000000"/>
                </a:solidFill>
                <a:cs typeface="Arial" charset="0"/>
                <a:sym typeface="Calibri"/>
              </a:rPr>
              <a:t>TERTIARY</a:t>
            </a:r>
            <a:br>
              <a:rPr lang="en-US" altLang="zh-CN" sz="1200" b="1">
                <a:solidFill>
                  <a:srgbClr val="000000"/>
                </a:solidFill>
                <a:cs typeface="Arial" charset="0"/>
                <a:sym typeface="Calibri"/>
              </a:rPr>
            </a:br>
            <a:r>
              <a:rPr lang="en-US" altLang="zh-CN" sz="1200" b="1">
                <a:solidFill>
                  <a:srgbClr val="000000"/>
                </a:solidFill>
                <a:cs typeface="Arial" charset="0"/>
                <a:sym typeface="Calibri"/>
              </a:rPr>
              <a:t>62 Million Years</a:t>
            </a:r>
            <a:endParaRPr lang="en-US" sz="1200" b="1">
              <a:solidFill>
                <a:srgbClr val="000000"/>
              </a:solidFill>
              <a:cs typeface="Arial" charset="0"/>
              <a:sym typeface="Calibri"/>
            </a:endParaRPr>
          </a:p>
        </p:txBody>
      </p:sp>
      <p:sp>
        <p:nvSpPr>
          <p:cNvPr id="601095" name="Rectangle 19"/>
          <p:cNvSpPr>
            <a:spLocks noChangeArrowheads="1"/>
          </p:cNvSpPr>
          <p:nvPr/>
        </p:nvSpPr>
        <p:spPr bwMode="auto">
          <a:xfrm>
            <a:off x="762000" y="1782763"/>
            <a:ext cx="2247900" cy="465137"/>
          </a:xfrm>
          <a:prstGeom prst="rect">
            <a:avLst/>
          </a:prstGeom>
          <a:solidFill>
            <a:srgbClr val="FFFFFF"/>
          </a:solidFill>
          <a:ln w="9525">
            <a:solidFill>
              <a:schemeClr val="tx1"/>
            </a:solidFill>
            <a:round/>
            <a:headEnd/>
            <a:tailEnd/>
          </a:ln>
        </p:spPr>
        <p:txBody>
          <a:bodyPr anchor="ctr"/>
          <a:lstStyle/>
          <a:p>
            <a:pPr algn="ctr"/>
            <a:r>
              <a:rPr lang="en-US" altLang="zh-CN" sz="1200" b="1">
                <a:solidFill>
                  <a:srgbClr val="000000"/>
                </a:solidFill>
                <a:cs typeface="Arial" charset="0"/>
                <a:sym typeface="Calibri"/>
              </a:rPr>
              <a:t>CRETACEOUS</a:t>
            </a:r>
            <a:br>
              <a:rPr lang="en-US" altLang="zh-CN" sz="1200" b="1">
                <a:solidFill>
                  <a:srgbClr val="000000"/>
                </a:solidFill>
                <a:cs typeface="Arial" charset="0"/>
                <a:sym typeface="Calibri"/>
              </a:rPr>
            </a:br>
            <a:r>
              <a:rPr lang="en-US" altLang="zh-CN" sz="1200" b="1">
                <a:solidFill>
                  <a:srgbClr val="000000"/>
                </a:solidFill>
                <a:cs typeface="Arial" charset="0"/>
                <a:sym typeface="Calibri"/>
              </a:rPr>
              <a:t>72 Million Years</a:t>
            </a:r>
            <a:endParaRPr lang="en-US" sz="1200" b="1">
              <a:solidFill>
                <a:srgbClr val="000000"/>
              </a:solidFill>
              <a:cs typeface="Arial" charset="0"/>
              <a:sym typeface="Calibri"/>
            </a:endParaRPr>
          </a:p>
        </p:txBody>
      </p:sp>
      <p:sp>
        <p:nvSpPr>
          <p:cNvPr id="601096" name="Rectangle 20"/>
          <p:cNvSpPr>
            <a:spLocks noChangeArrowheads="1"/>
          </p:cNvSpPr>
          <p:nvPr/>
        </p:nvSpPr>
        <p:spPr bwMode="auto">
          <a:xfrm>
            <a:off x="762000" y="2252663"/>
            <a:ext cx="2247900" cy="439737"/>
          </a:xfrm>
          <a:prstGeom prst="rect">
            <a:avLst/>
          </a:prstGeom>
          <a:solidFill>
            <a:srgbClr val="FFFFFF"/>
          </a:solidFill>
          <a:ln w="9525">
            <a:solidFill>
              <a:schemeClr val="tx1"/>
            </a:solidFill>
            <a:round/>
            <a:headEnd/>
            <a:tailEnd/>
          </a:ln>
        </p:spPr>
        <p:txBody>
          <a:bodyPr anchor="ctr"/>
          <a:lstStyle/>
          <a:p>
            <a:pPr algn="ctr"/>
            <a:r>
              <a:rPr lang="en-US" altLang="zh-CN" sz="1200" b="1">
                <a:solidFill>
                  <a:srgbClr val="000000"/>
                </a:solidFill>
                <a:cs typeface="Arial" charset="0"/>
                <a:sym typeface="Calibri"/>
              </a:rPr>
              <a:t>JURASSIC</a:t>
            </a:r>
            <a:br>
              <a:rPr lang="en-US" altLang="zh-CN" sz="1200" b="1">
                <a:solidFill>
                  <a:srgbClr val="000000"/>
                </a:solidFill>
                <a:cs typeface="Arial" charset="0"/>
                <a:sym typeface="Calibri"/>
              </a:rPr>
            </a:br>
            <a:r>
              <a:rPr lang="en-US" altLang="zh-CN" sz="1200" b="1">
                <a:solidFill>
                  <a:srgbClr val="000000"/>
                </a:solidFill>
                <a:cs typeface="Arial" charset="0"/>
                <a:sym typeface="Calibri"/>
              </a:rPr>
              <a:t>46 Million Years</a:t>
            </a:r>
            <a:endParaRPr lang="en-US">
              <a:solidFill>
                <a:srgbClr val="000000"/>
              </a:solidFill>
              <a:cs typeface="Arial" charset="0"/>
              <a:sym typeface="Calibri"/>
            </a:endParaRPr>
          </a:p>
        </p:txBody>
      </p:sp>
      <p:sp>
        <p:nvSpPr>
          <p:cNvPr id="601097" name="Rectangle 21"/>
          <p:cNvSpPr>
            <a:spLocks noChangeArrowheads="1"/>
          </p:cNvSpPr>
          <p:nvPr/>
        </p:nvSpPr>
        <p:spPr bwMode="auto">
          <a:xfrm>
            <a:off x="762000" y="2709863"/>
            <a:ext cx="2247900" cy="374650"/>
          </a:xfrm>
          <a:prstGeom prst="rect">
            <a:avLst/>
          </a:prstGeom>
          <a:solidFill>
            <a:srgbClr val="FFFFFF"/>
          </a:solidFill>
          <a:ln w="9525">
            <a:solidFill>
              <a:schemeClr val="tx1"/>
            </a:solidFill>
            <a:round/>
            <a:headEnd/>
            <a:tailEnd/>
          </a:ln>
        </p:spPr>
        <p:txBody>
          <a:bodyPr anchor="ctr"/>
          <a:lstStyle/>
          <a:p>
            <a:pPr algn="ctr"/>
            <a:r>
              <a:rPr lang="en-US" altLang="zh-CN" sz="1200" b="1">
                <a:solidFill>
                  <a:srgbClr val="000000"/>
                </a:solidFill>
                <a:cs typeface="Arial" charset="0"/>
                <a:sym typeface="Calibri"/>
              </a:rPr>
              <a:t>TRIASSIC</a:t>
            </a:r>
            <a:br>
              <a:rPr lang="en-US" altLang="zh-CN" sz="1200" b="1">
                <a:solidFill>
                  <a:srgbClr val="000000"/>
                </a:solidFill>
                <a:cs typeface="Arial" charset="0"/>
                <a:sym typeface="Calibri"/>
              </a:rPr>
            </a:br>
            <a:r>
              <a:rPr lang="en-US" altLang="zh-CN" sz="1200" b="1">
                <a:solidFill>
                  <a:srgbClr val="000000"/>
                </a:solidFill>
                <a:cs typeface="Arial" charset="0"/>
                <a:sym typeface="Calibri"/>
              </a:rPr>
              <a:t>49 Million Years</a:t>
            </a:r>
            <a:endParaRPr lang="en-US" sz="1600">
              <a:solidFill>
                <a:srgbClr val="000000"/>
              </a:solidFill>
              <a:cs typeface="Arial" charset="0"/>
              <a:sym typeface="Calibri"/>
            </a:endParaRPr>
          </a:p>
        </p:txBody>
      </p:sp>
      <p:sp>
        <p:nvSpPr>
          <p:cNvPr id="601098" name="Rectangle 22"/>
          <p:cNvSpPr>
            <a:spLocks noChangeArrowheads="1"/>
          </p:cNvSpPr>
          <p:nvPr/>
        </p:nvSpPr>
        <p:spPr bwMode="auto">
          <a:xfrm>
            <a:off x="762000" y="3200400"/>
            <a:ext cx="2247900" cy="406400"/>
          </a:xfrm>
          <a:prstGeom prst="rect">
            <a:avLst/>
          </a:prstGeom>
          <a:solidFill>
            <a:srgbClr val="FFFFFF"/>
          </a:solidFill>
          <a:ln w="9525">
            <a:solidFill>
              <a:schemeClr val="tx1"/>
            </a:solidFill>
            <a:round/>
            <a:headEnd/>
            <a:tailEnd/>
          </a:ln>
        </p:spPr>
        <p:txBody>
          <a:bodyPr anchor="ctr"/>
          <a:lstStyle/>
          <a:p>
            <a:pPr algn="ctr"/>
            <a:r>
              <a:rPr lang="en-US" altLang="zh-CN" sz="1200" b="1">
                <a:solidFill>
                  <a:srgbClr val="000000"/>
                </a:solidFill>
                <a:cs typeface="Arial" charset="0"/>
                <a:sym typeface="Calibri"/>
              </a:rPr>
              <a:t>PERMIAN</a:t>
            </a:r>
            <a:br>
              <a:rPr lang="en-US" altLang="zh-CN" sz="1200" b="1">
                <a:solidFill>
                  <a:srgbClr val="000000"/>
                </a:solidFill>
                <a:cs typeface="Arial" charset="0"/>
                <a:sym typeface="Calibri"/>
              </a:rPr>
            </a:br>
            <a:r>
              <a:rPr lang="en-US" altLang="zh-CN" sz="1200" b="1">
                <a:solidFill>
                  <a:srgbClr val="000000"/>
                </a:solidFill>
                <a:cs typeface="Arial" charset="0"/>
                <a:sym typeface="Calibri"/>
              </a:rPr>
              <a:t>50 Million Years</a:t>
            </a:r>
            <a:endParaRPr lang="en-US" sz="1600">
              <a:solidFill>
                <a:srgbClr val="000000"/>
              </a:solidFill>
              <a:cs typeface="Arial" charset="0"/>
              <a:sym typeface="Calibri"/>
            </a:endParaRPr>
          </a:p>
        </p:txBody>
      </p:sp>
      <p:sp>
        <p:nvSpPr>
          <p:cNvPr id="601099" name="Rectangle 23"/>
          <p:cNvSpPr>
            <a:spLocks noChangeArrowheads="1"/>
          </p:cNvSpPr>
          <p:nvPr/>
        </p:nvSpPr>
        <p:spPr bwMode="auto">
          <a:xfrm>
            <a:off x="762000" y="4419600"/>
            <a:ext cx="2247900" cy="515938"/>
          </a:xfrm>
          <a:prstGeom prst="rect">
            <a:avLst/>
          </a:prstGeom>
          <a:solidFill>
            <a:srgbClr val="FFFFFF"/>
          </a:solidFill>
          <a:ln w="9525">
            <a:solidFill>
              <a:schemeClr val="tx1"/>
            </a:solidFill>
            <a:round/>
            <a:headEnd/>
            <a:tailEnd/>
          </a:ln>
        </p:spPr>
        <p:txBody>
          <a:bodyPr anchor="ctr"/>
          <a:lstStyle/>
          <a:p>
            <a:pPr algn="ctr"/>
            <a:r>
              <a:rPr lang="en-US" sz="1200" b="1">
                <a:solidFill>
                  <a:srgbClr val="000000"/>
                </a:solidFill>
                <a:cs typeface="Arial" charset="0"/>
                <a:sym typeface="Calibri"/>
              </a:rPr>
              <a:t>DEVONIAN</a:t>
            </a:r>
            <a:br>
              <a:rPr lang="en-US" sz="1200" b="1">
                <a:solidFill>
                  <a:srgbClr val="000000"/>
                </a:solidFill>
                <a:cs typeface="Arial" charset="0"/>
                <a:sym typeface="Calibri"/>
              </a:rPr>
            </a:br>
            <a:r>
              <a:rPr lang="en-US" sz="1200" b="1">
                <a:solidFill>
                  <a:srgbClr val="000000"/>
                </a:solidFill>
                <a:cs typeface="Arial" charset="0"/>
                <a:sym typeface="Calibri"/>
              </a:rPr>
              <a:t>60 </a:t>
            </a:r>
            <a:r>
              <a:rPr lang="en-US" altLang="zh-CN" sz="1200" b="1">
                <a:solidFill>
                  <a:srgbClr val="000000"/>
                </a:solidFill>
                <a:cs typeface="Arial" charset="0"/>
                <a:sym typeface="Calibri"/>
              </a:rPr>
              <a:t>Million Years</a:t>
            </a:r>
            <a:endParaRPr lang="en-US" sz="1200" b="1">
              <a:solidFill>
                <a:srgbClr val="000000"/>
              </a:solidFill>
              <a:cs typeface="Arial" charset="0"/>
              <a:sym typeface="Calibri"/>
            </a:endParaRPr>
          </a:p>
        </p:txBody>
      </p:sp>
      <p:sp>
        <p:nvSpPr>
          <p:cNvPr id="601100" name="Rectangle 24"/>
          <p:cNvSpPr>
            <a:spLocks noChangeArrowheads="1"/>
          </p:cNvSpPr>
          <p:nvPr/>
        </p:nvSpPr>
        <p:spPr bwMode="auto">
          <a:xfrm>
            <a:off x="762000" y="4953000"/>
            <a:ext cx="2247900" cy="428625"/>
          </a:xfrm>
          <a:prstGeom prst="rect">
            <a:avLst/>
          </a:prstGeom>
          <a:solidFill>
            <a:srgbClr val="FFFFFF"/>
          </a:solidFill>
          <a:ln w="9525">
            <a:solidFill>
              <a:schemeClr val="tx1"/>
            </a:solidFill>
            <a:round/>
            <a:headEnd/>
            <a:tailEnd/>
          </a:ln>
        </p:spPr>
        <p:txBody>
          <a:bodyPr anchor="ctr"/>
          <a:lstStyle/>
          <a:p>
            <a:pPr algn="ctr"/>
            <a:r>
              <a:rPr lang="en-US" sz="1200" b="1">
                <a:solidFill>
                  <a:srgbClr val="000000"/>
                </a:solidFill>
                <a:cs typeface="Arial" charset="0"/>
                <a:sym typeface="Calibri"/>
              </a:rPr>
              <a:t>SILURIAN</a:t>
            </a:r>
            <a:br>
              <a:rPr lang="en-US" sz="1200" b="1">
                <a:solidFill>
                  <a:srgbClr val="000000"/>
                </a:solidFill>
                <a:cs typeface="Arial" charset="0"/>
                <a:sym typeface="Calibri"/>
              </a:rPr>
            </a:br>
            <a:r>
              <a:rPr lang="en-US" sz="1200" b="1">
                <a:solidFill>
                  <a:srgbClr val="000000"/>
                </a:solidFill>
                <a:cs typeface="Arial" charset="0"/>
                <a:sym typeface="Calibri"/>
              </a:rPr>
              <a:t>20 </a:t>
            </a:r>
            <a:r>
              <a:rPr lang="en-US" altLang="zh-CN" sz="1200" b="1">
                <a:solidFill>
                  <a:srgbClr val="000000"/>
                </a:solidFill>
                <a:cs typeface="Arial" charset="0"/>
                <a:sym typeface="Calibri"/>
              </a:rPr>
              <a:t>Million Years</a:t>
            </a:r>
            <a:endParaRPr lang="en-US" sz="1200" b="1">
              <a:solidFill>
                <a:srgbClr val="000000"/>
              </a:solidFill>
              <a:cs typeface="Arial" charset="0"/>
              <a:sym typeface="Calibri"/>
            </a:endParaRPr>
          </a:p>
        </p:txBody>
      </p:sp>
      <p:sp>
        <p:nvSpPr>
          <p:cNvPr id="601101" name="Rectangle 25"/>
          <p:cNvSpPr>
            <a:spLocks noChangeArrowheads="1"/>
          </p:cNvSpPr>
          <p:nvPr/>
        </p:nvSpPr>
        <p:spPr bwMode="auto">
          <a:xfrm>
            <a:off x="762000" y="5334000"/>
            <a:ext cx="2247900" cy="377825"/>
          </a:xfrm>
          <a:prstGeom prst="rect">
            <a:avLst/>
          </a:prstGeom>
          <a:solidFill>
            <a:srgbClr val="FFFFFF"/>
          </a:solidFill>
          <a:ln w="9525">
            <a:solidFill>
              <a:schemeClr val="tx1"/>
            </a:solidFill>
            <a:round/>
            <a:headEnd/>
            <a:tailEnd/>
          </a:ln>
        </p:spPr>
        <p:txBody>
          <a:bodyPr anchor="ctr"/>
          <a:lstStyle/>
          <a:p>
            <a:pPr algn="ctr"/>
            <a:r>
              <a:rPr lang="en-US" sz="1200" b="1">
                <a:solidFill>
                  <a:srgbClr val="000000"/>
                </a:solidFill>
                <a:cs typeface="Arial" charset="0"/>
                <a:sym typeface="Calibri"/>
              </a:rPr>
              <a:t>ORDOVICIAN</a:t>
            </a:r>
            <a:br>
              <a:rPr lang="en-US" sz="1200" b="1">
                <a:solidFill>
                  <a:srgbClr val="000000"/>
                </a:solidFill>
                <a:cs typeface="Arial" charset="0"/>
                <a:sym typeface="Calibri"/>
              </a:rPr>
            </a:br>
            <a:r>
              <a:rPr lang="en-US" sz="1200" b="1">
                <a:solidFill>
                  <a:srgbClr val="000000"/>
                </a:solidFill>
                <a:cs typeface="Arial" charset="0"/>
                <a:sym typeface="Calibri"/>
              </a:rPr>
              <a:t>75 </a:t>
            </a:r>
            <a:r>
              <a:rPr lang="en-US" altLang="zh-CN" sz="1200" b="1">
                <a:solidFill>
                  <a:srgbClr val="000000"/>
                </a:solidFill>
                <a:cs typeface="Arial" charset="0"/>
                <a:sym typeface="Calibri"/>
              </a:rPr>
              <a:t>Million Years</a:t>
            </a:r>
            <a:endParaRPr lang="en-US" sz="1200" b="1">
              <a:solidFill>
                <a:srgbClr val="000000"/>
              </a:solidFill>
              <a:cs typeface="Arial" charset="0"/>
              <a:sym typeface="Calibri"/>
            </a:endParaRPr>
          </a:p>
        </p:txBody>
      </p:sp>
      <p:sp>
        <p:nvSpPr>
          <p:cNvPr id="601102" name="Rectangle 26"/>
          <p:cNvSpPr>
            <a:spLocks noChangeArrowheads="1"/>
          </p:cNvSpPr>
          <p:nvPr/>
        </p:nvSpPr>
        <p:spPr bwMode="auto">
          <a:xfrm>
            <a:off x="762000" y="5715000"/>
            <a:ext cx="2247900" cy="546100"/>
          </a:xfrm>
          <a:prstGeom prst="rect">
            <a:avLst/>
          </a:prstGeom>
          <a:solidFill>
            <a:srgbClr val="FFFFFF"/>
          </a:solidFill>
          <a:ln w="9525">
            <a:solidFill>
              <a:schemeClr val="tx1"/>
            </a:solidFill>
            <a:round/>
            <a:headEnd/>
            <a:tailEnd/>
          </a:ln>
        </p:spPr>
        <p:txBody>
          <a:bodyPr/>
          <a:lstStyle/>
          <a:p>
            <a:pPr algn="ctr"/>
            <a:r>
              <a:rPr lang="en-US" sz="1200" b="1">
                <a:solidFill>
                  <a:srgbClr val="000000"/>
                </a:solidFill>
                <a:cs typeface="Arial" charset="0"/>
                <a:sym typeface="Calibri"/>
              </a:rPr>
              <a:t>CAMBRIAN</a:t>
            </a:r>
            <a:br>
              <a:rPr lang="en-US" sz="1200" b="1">
                <a:solidFill>
                  <a:srgbClr val="000000"/>
                </a:solidFill>
                <a:cs typeface="Arial" charset="0"/>
                <a:sym typeface="Calibri"/>
              </a:rPr>
            </a:br>
            <a:r>
              <a:rPr lang="en-US" sz="1200" b="1">
                <a:solidFill>
                  <a:srgbClr val="000000"/>
                </a:solidFill>
                <a:cs typeface="Arial" charset="0"/>
                <a:sym typeface="Calibri"/>
              </a:rPr>
              <a:t>100 </a:t>
            </a:r>
            <a:r>
              <a:rPr lang="en-US" altLang="zh-CN" sz="1200" b="1">
                <a:solidFill>
                  <a:srgbClr val="000000"/>
                </a:solidFill>
                <a:cs typeface="Arial" charset="0"/>
                <a:sym typeface="Calibri"/>
              </a:rPr>
              <a:t>Million Years</a:t>
            </a:r>
            <a:endParaRPr lang="en-US" sz="1200" b="1">
              <a:solidFill>
                <a:srgbClr val="000000"/>
              </a:solidFill>
              <a:cs typeface="Arial" charset="0"/>
              <a:sym typeface="Calibri"/>
            </a:endParaRPr>
          </a:p>
        </p:txBody>
      </p:sp>
      <p:sp>
        <p:nvSpPr>
          <p:cNvPr id="601103" name="Rectangle 27"/>
          <p:cNvSpPr>
            <a:spLocks noChangeArrowheads="1"/>
          </p:cNvSpPr>
          <p:nvPr/>
        </p:nvSpPr>
        <p:spPr bwMode="auto">
          <a:xfrm>
            <a:off x="762000" y="6248400"/>
            <a:ext cx="2247900" cy="596900"/>
          </a:xfrm>
          <a:prstGeom prst="rect">
            <a:avLst/>
          </a:prstGeom>
          <a:solidFill>
            <a:srgbClr val="FFFFFF"/>
          </a:solidFill>
          <a:ln w="9525">
            <a:solidFill>
              <a:schemeClr val="tx1"/>
            </a:solidFill>
            <a:round/>
            <a:headEnd/>
            <a:tailEnd/>
          </a:ln>
        </p:spPr>
        <p:txBody>
          <a:bodyPr anchor="ctr"/>
          <a:lstStyle/>
          <a:p>
            <a:pPr algn="ctr"/>
            <a:r>
              <a:rPr lang="en-US" sz="1200" b="1">
                <a:solidFill>
                  <a:srgbClr val="000000"/>
                </a:solidFill>
                <a:cs typeface="Arial" charset="0"/>
                <a:sym typeface="Calibri"/>
              </a:rPr>
              <a:t>PRECAMBRIAN</a:t>
            </a:r>
          </a:p>
        </p:txBody>
      </p:sp>
      <p:sp>
        <p:nvSpPr>
          <p:cNvPr id="601104" name="Rectangle 28"/>
          <p:cNvSpPr>
            <a:spLocks noChangeArrowheads="1"/>
          </p:cNvSpPr>
          <p:nvPr/>
        </p:nvSpPr>
        <p:spPr bwMode="auto">
          <a:xfrm>
            <a:off x="1066800" y="3611563"/>
            <a:ext cx="1943100" cy="417512"/>
          </a:xfrm>
          <a:prstGeom prst="rect">
            <a:avLst/>
          </a:prstGeom>
          <a:solidFill>
            <a:srgbClr val="FFFFFF"/>
          </a:solidFill>
          <a:ln w="9525">
            <a:solidFill>
              <a:schemeClr val="tx1"/>
            </a:solidFill>
            <a:round/>
            <a:headEnd/>
            <a:tailEnd/>
          </a:ln>
        </p:spPr>
        <p:txBody>
          <a:bodyPr/>
          <a:lstStyle/>
          <a:p>
            <a:pPr algn="ctr"/>
            <a:r>
              <a:rPr lang="en-US" sz="1200" b="1">
                <a:solidFill>
                  <a:srgbClr val="000000"/>
                </a:solidFill>
                <a:cs typeface="Arial" charset="0"/>
                <a:sym typeface="Calibri"/>
              </a:rPr>
              <a:t>PENNSYLVANIAN</a:t>
            </a:r>
            <a:br>
              <a:rPr lang="en-US" sz="1200" b="1">
                <a:solidFill>
                  <a:srgbClr val="000000"/>
                </a:solidFill>
                <a:cs typeface="Arial" charset="0"/>
                <a:sym typeface="Calibri"/>
              </a:rPr>
            </a:br>
            <a:r>
              <a:rPr lang="en-US" sz="1200" b="1">
                <a:solidFill>
                  <a:srgbClr val="000000"/>
                </a:solidFill>
                <a:cs typeface="Arial" charset="0"/>
                <a:sym typeface="Calibri"/>
              </a:rPr>
              <a:t>30 </a:t>
            </a:r>
            <a:r>
              <a:rPr lang="en-US" altLang="zh-CN" sz="1200" b="1">
                <a:solidFill>
                  <a:srgbClr val="000000"/>
                </a:solidFill>
                <a:cs typeface="Arial" charset="0"/>
                <a:sym typeface="Calibri"/>
              </a:rPr>
              <a:t>Million Years</a:t>
            </a:r>
            <a:endParaRPr lang="en-US" sz="1200" b="1">
              <a:solidFill>
                <a:srgbClr val="000000"/>
              </a:solidFill>
              <a:cs typeface="Arial" charset="0"/>
              <a:sym typeface="Calibri"/>
            </a:endParaRPr>
          </a:p>
        </p:txBody>
      </p:sp>
      <p:sp>
        <p:nvSpPr>
          <p:cNvPr id="601105" name="Rectangle 29"/>
          <p:cNvSpPr>
            <a:spLocks noChangeArrowheads="1"/>
          </p:cNvSpPr>
          <p:nvPr/>
        </p:nvSpPr>
        <p:spPr bwMode="auto">
          <a:xfrm>
            <a:off x="1066800" y="4014788"/>
            <a:ext cx="1943100" cy="417512"/>
          </a:xfrm>
          <a:prstGeom prst="rect">
            <a:avLst/>
          </a:prstGeom>
          <a:solidFill>
            <a:srgbClr val="FFFFFF"/>
          </a:solidFill>
          <a:ln w="9525">
            <a:solidFill>
              <a:schemeClr val="tx1"/>
            </a:solidFill>
            <a:round/>
            <a:headEnd/>
            <a:tailEnd/>
          </a:ln>
        </p:spPr>
        <p:txBody>
          <a:bodyPr/>
          <a:lstStyle/>
          <a:p>
            <a:pPr algn="ctr"/>
            <a:r>
              <a:rPr lang="en-US" sz="1200" b="1">
                <a:solidFill>
                  <a:srgbClr val="000000"/>
                </a:solidFill>
                <a:cs typeface="Arial" charset="0"/>
                <a:sym typeface="Calibri"/>
              </a:rPr>
              <a:t>MISSISSIPPIAN</a:t>
            </a:r>
            <a:br>
              <a:rPr lang="en-US" sz="1200" b="1">
                <a:solidFill>
                  <a:srgbClr val="000000"/>
                </a:solidFill>
                <a:cs typeface="Arial" charset="0"/>
                <a:sym typeface="Calibri"/>
              </a:rPr>
            </a:br>
            <a:r>
              <a:rPr lang="en-US" sz="1200" b="1">
                <a:solidFill>
                  <a:srgbClr val="000000"/>
                </a:solidFill>
                <a:cs typeface="Arial" charset="0"/>
                <a:sym typeface="Calibri"/>
              </a:rPr>
              <a:t>35 </a:t>
            </a:r>
            <a:r>
              <a:rPr lang="en-US" altLang="zh-CN" sz="1200" b="1">
                <a:solidFill>
                  <a:srgbClr val="000000"/>
                </a:solidFill>
                <a:cs typeface="Arial" charset="0"/>
                <a:sym typeface="Calibri"/>
              </a:rPr>
              <a:t>Million Years</a:t>
            </a:r>
            <a:endParaRPr lang="en-US" sz="1200" b="1">
              <a:solidFill>
                <a:srgbClr val="000000"/>
              </a:solidFill>
              <a:cs typeface="Arial" charset="0"/>
              <a:sym typeface="Calibri"/>
            </a:endParaRPr>
          </a:p>
        </p:txBody>
      </p:sp>
      <p:sp>
        <p:nvSpPr>
          <p:cNvPr id="601106" name="Rectangle 30"/>
          <p:cNvSpPr>
            <a:spLocks noChangeArrowheads="1"/>
          </p:cNvSpPr>
          <p:nvPr/>
        </p:nvSpPr>
        <p:spPr bwMode="auto">
          <a:xfrm rot="-5400000">
            <a:off x="496888" y="3884613"/>
            <a:ext cx="825500" cy="279400"/>
          </a:xfrm>
          <a:prstGeom prst="rect">
            <a:avLst/>
          </a:prstGeom>
          <a:solidFill>
            <a:srgbClr val="FFFFFF"/>
          </a:solidFill>
          <a:ln w="9525">
            <a:solidFill>
              <a:schemeClr val="tx1"/>
            </a:solidFill>
            <a:round/>
            <a:headEnd/>
            <a:tailEnd/>
          </a:ln>
        </p:spPr>
        <p:txBody>
          <a:bodyPr lIns="0" bIns="0" anchor="ctr"/>
          <a:lstStyle/>
          <a:p>
            <a:pPr algn="ctr" fontAlgn="t"/>
            <a:r>
              <a:rPr lang="en-US" altLang="zh-TW" sz="800" b="1">
                <a:solidFill>
                  <a:srgbClr val="000000"/>
                </a:solidFill>
                <a:cs typeface="Arial" charset="0"/>
                <a:sym typeface="Calibri"/>
              </a:rPr>
              <a:t>Carboniferous</a:t>
            </a:r>
            <a:endParaRPr lang="en-US" sz="800" b="1">
              <a:solidFill>
                <a:srgbClr val="000000"/>
              </a:solidFill>
              <a:cs typeface="Arial" charset="0"/>
              <a:sym typeface="Calibri"/>
            </a:endParaRPr>
          </a:p>
        </p:txBody>
      </p:sp>
      <p:sp>
        <p:nvSpPr>
          <p:cNvPr id="34" name="Rectangle 33"/>
          <p:cNvSpPr/>
          <p:nvPr/>
        </p:nvSpPr>
        <p:spPr>
          <a:xfrm>
            <a:off x="2971800" y="1219200"/>
            <a:ext cx="1066800" cy="4572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700" b="1" dirty="0">
                <a:solidFill>
                  <a:srgbClr val="000000"/>
                </a:solidFill>
                <a:latin typeface="Arial"/>
                <a:ea typeface="ＭＳ Ｐゴシック" charset="0"/>
                <a:cs typeface="Arial"/>
                <a:sym typeface="Calibri"/>
              </a:rPr>
              <a:t>Pliocene</a:t>
            </a:r>
            <a:br>
              <a:rPr lang="en-US" sz="700" b="1" dirty="0">
                <a:solidFill>
                  <a:srgbClr val="000000"/>
                </a:solidFill>
                <a:latin typeface="Arial"/>
                <a:ea typeface="ＭＳ Ｐゴシック" charset="0"/>
                <a:cs typeface="Arial"/>
                <a:sym typeface="Calibri"/>
              </a:rPr>
            </a:br>
            <a:r>
              <a:rPr lang="en-US" sz="700" b="1" dirty="0" err="1">
                <a:solidFill>
                  <a:srgbClr val="000000"/>
                </a:solidFill>
                <a:latin typeface="Arial"/>
                <a:ea typeface="ＭＳ Ｐゴシック" charset="0"/>
                <a:cs typeface="Arial"/>
                <a:sym typeface="Calibri"/>
              </a:rPr>
              <a:t>Milosene</a:t>
            </a:r>
            <a:br>
              <a:rPr lang="en-US" sz="700" b="1" dirty="0">
                <a:solidFill>
                  <a:srgbClr val="000000"/>
                </a:solidFill>
                <a:latin typeface="Arial"/>
                <a:ea typeface="ＭＳ Ｐゴシック" charset="0"/>
                <a:cs typeface="Arial"/>
                <a:sym typeface="Calibri"/>
              </a:rPr>
            </a:br>
            <a:r>
              <a:rPr lang="en-US" sz="700" b="1" dirty="0">
                <a:solidFill>
                  <a:srgbClr val="000000"/>
                </a:solidFill>
                <a:latin typeface="Arial"/>
                <a:ea typeface="ＭＳ Ｐゴシック" charset="0"/>
                <a:cs typeface="Arial"/>
                <a:sym typeface="Calibri"/>
              </a:rPr>
              <a:t>Oligocene</a:t>
            </a:r>
            <a:br>
              <a:rPr lang="en-US" sz="700" b="1" dirty="0">
                <a:solidFill>
                  <a:srgbClr val="000000"/>
                </a:solidFill>
                <a:latin typeface="Arial"/>
                <a:ea typeface="ＭＳ Ｐゴシック" charset="0"/>
                <a:cs typeface="Arial"/>
                <a:sym typeface="Calibri"/>
              </a:rPr>
            </a:br>
            <a:r>
              <a:rPr lang="en-US" sz="700" b="1" dirty="0">
                <a:solidFill>
                  <a:srgbClr val="000000"/>
                </a:solidFill>
                <a:latin typeface="Arial"/>
                <a:ea typeface="ＭＳ Ｐゴシック" charset="0"/>
                <a:cs typeface="Arial"/>
                <a:sym typeface="Calibri"/>
              </a:rPr>
              <a:t>Eocene</a:t>
            </a:r>
          </a:p>
        </p:txBody>
      </p:sp>
      <p:sp>
        <p:nvSpPr>
          <p:cNvPr id="35" name="Rectangle 34"/>
          <p:cNvSpPr/>
          <p:nvPr/>
        </p:nvSpPr>
        <p:spPr>
          <a:xfrm>
            <a:off x="0" y="838200"/>
            <a:ext cx="762000" cy="8382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ltLang="zh-CN" sz="1050" b="1" dirty="0">
                <a:solidFill>
                  <a:srgbClr val="000000"/>
                </a:solidFill>
                <a:latin typeface="Arial"/>
                <a:ea typeface="ＭＳ Ｐゴシック" charset="0"/>
                <a:cs typeface="Arial"/>
                <a:sym typeface="Calibri"/>
              </a:rPr>
              <a:t>CENOZOIC</a:t>
            </a:r>
            <a:br>
              <a:rPr lang="en-US" altLang="zh-CN" sz="1050" b="1" dirty="0">
                <a:solidFill>
                  <a:srgbClr val="000000"/>
                </a:solidFill>
                <a:latin typeface="Arial"/>
                <a:ea typeface="ＭＳ Ｐゴシック" charset="0"/>
                <a:cs typeface="Arial"/>
                <a:sym typeface="Calibri"/>
              </a:rPr>
            </a:br>
            <a:r>
              <a:rPr lang="en-US" altLang="zh-CN" sz="1050" b="1" dirty="0">
                <a:solidFill>
                  <a:srgbClr val="000000"/>
                </a:solidFill>
                <a:latin typeface="Arial"/>
                <a:ea typeface="ＭＳ Ｐゴシック" charset="0"/>
                <a:cs typeface="Arial"/>
                <a:sym typeface="Calibri"/>
              </a:rPr>
              <a:t>(recent life)</a:t>
            </a:r>
            <a:endParaRPr lang="en-US" sz="1050" b="1" dirty="0">
              <a:solidFill>
                <a:srgbClr val="000000"/>
              </a:solidFill>
              <a:latin typeface="Arial"/>
              <a:ea typeface="ＭＳ Ｐゴシック" charset="0"/>
              <a:cs typeface="Arial"/>
              <a:sym typeface="Calibri"/>
            </a:endParaRPr>
          </a:p>
        </p:txBody>
      </p:sp>
      <p:sp>
        <p:nvSpPr>
          <p:cNvPr id="36" name="Rectangle 35"/>
          <p:cNvSpPr/>
          <p:nvPr/>
        </p:nvSpPr>
        <p:spPr>
          <a:xfrm>
            <a:off x="0" y="1752600"/>
            <a:ext cx="762000" cy="13716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altLang="zh-CN" sz="1050" b="1" dirty="0">
                <a:solidFill>
                  <a:srgbClr val="000000"/>
                </a:solidFill>
                <a:latin typeface="Arial"/>
                <a:ea typeface="ＭＳ Ｐゴシック" charset="0"/>
                <a:cs typeface="Arial"/>
                <a:sym typeface="Calibri"/>
              </a:rPr>
              <a:t>MESOZOIC</a:t>
            </a:r>
            <a:br>
              <a:rPr lang="en-US" altLang="zh-CN" sz="1050" b="1" dirty="0">
                <a:solidFill>
                  <a:srgbClr val="000000"/>
                </a:solidFill>
                <a:latin typeface="Arial"/>
                <a:ea typeface="ＭＳ Ｐゴシック" charset="0"/>
                <a:cs typeface="Arial"/>
                <a:sym typeface="Calibri"/>
              </a:rPr>
            </a:br>
            <a:r>
              <a:rPr lang="en-US" altLang="zh-CN" sz="1050" b="1" dirty="0">
                <a:solidFill>
                  <a:srgbClr val="000000"/>
                </a:solidFill>
                <a:latin typeface="Arial"/>
                <a:ea typeface="ＭＳ Ｐゴシック" charset="0"/>
                <a:cs typeface="Arial"/>
                <a:sym typeface="Calibri"/>
              </a:rPr>
              <a:t>(middle life)</a:t>
            </a:r>
            <a:endParaRPr lang="en-US" sz="1050" b="1" dirty="0">
              <a:solidFill>
                <a:srgbClr val="000000"/>
              </a:solidFill>
              <a:latin typeface="Arial"/>
              <a:ea typeface="ＭＳ Ｐゴシック" charset="0"/>
              <a:cs typeface="Arial"/>
              <a:sym typeface="Calibri"/>
            </a:endParaRPr>
          </a:p>
        </p:txBody>
      </p:sp>
      <p:sp>
        <p:nvSpPr>
          <p:cNvPr id="37" name="Rectangle 36"/>
          <p:cNvSpPr/>
          <p:nvPr/>
        </p:nvSpPr>
        <p:spPr>
          <a:xfrm>
            <a:off x="0" y="3200400"/>
            <a:ext cx="762000" cy="3657600"/>
          </a:xfrm>
          <a:prstGeom prst="rect">
            <a:avLst/>
          </a:prstGeom>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r>
              <a:rPr lang="en-US" sz="1050" b="1" dirty="0">
                <a:solidFill>
                  <a:srgbClr val="000000"/>
                </a:solidFill>
                <a:latin typeface="Arial"/>
                <a:ea typeface="ＭＳ Ｐゴシック" charset="0"/>
                <a:cs typeface="Arial"/>
                <a:sym typeface="Calibri"/>
              </a:rPr>
              <a:t>PALEOZOIC</a:t>
            </a:r>
            <a:br>
              <a:rPr lang="en-US" sz="1050" b="1" dirty="0">
                <a:solidFill>
                  <a:srgbClr val="000000"/>
                </a:solidFill>
                <a:latin typeface="Arial"/>
                <a:ea typeface="ＭＳ Ｐゴシック" charset="0"/>
                <a:cs typeface="Arial"/>
                <a:sym typeface="Calibri"/>
              </a:rPr>
            </a:br>
            <a:r>
              <a:rPr lang="en-US" sz="1050" b="1" dirty="0">
                <a:solidFill>
                  <a:srgbClr val="000000"/>
                </a:solidFill>
                <a:latin typeface="Arial"/>
                <a:ea typeface="ＭＳ Ｐゴシック" charset="0"/>
                <a:cs typeface="Arial"/>
                <a:sym typeface="Calibri"/>
              </a:rPr>
              <a:t>(ancient life)</a:t>
            </a:r>
          </a:p>
        </p:txBody>
      </p:sp>
      <p:sp>
        <p:nvSpPr>
          <p:cNvPr id="4" name="Rectangle 3"/>
          <p:cNvSpPr/>
          <p:nvPr/>
        </p:nvSpPr>
        <p:spPr bwMode="auto">
          <a:xfrm>
            <a:off x="0" y="533400"/>
            <a:ext cx="9170988" cy="304800"/>
          </a:xfrm>
          <a:prstGeom prst="rect">
            <a:avLst/>
          </a:prstGeom>
          <a:solidFill>
            <a:schemeClr val="accent5">
              <a:lumMod val="25000"/>
            </a:schemeClr>
          </a:solidFill>
          <a:ln w="9525" cap="flat" cmpd="sng" algn="ctr">
            <a:solidFill>
              <a:schemeClr val="tx1"/>
            </a:solidFill>
            <a:prstDash val="solid"/>
            <a:round/>
            <a:headEnd type="none" w="med" len="med"/>
            <a:tailEnd type="none" w="med" len="med"/>
          </a:ln>
          <a:effectLst/>
        </p:spPr>
        <p:txBody>
          <a:bodyPr/>
          <a:lstStyle/>
          <a:p>
            <a:pPr fontAlgn="t">
              <a:lnSpc>
                <a:spcPct val="120000"/>
              </a:lnSpc>
              <a:defRPr/>
            </a:pP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a:cs typeface="Arial"/>
              <a:sym typeface="Calibri"/>
            </a:endParaRPr>
          </a:p>
        </p:txBody>
      </p:sp>
      <p:sp>
        <p:nvSpPr>
          <p:cNvPr id="601112" name="TextBox 2"/>
          <p:cNvSpPr txBox="1">
            <a:spLocks noChangeArrowheads="1"/>
          </p:cNvSpPr>
          <p:nvPr/>
        </p:nvSpPr>
        <p:spPr bwMode="auto">
          <a:xfrm>
            <a:off x="-49213" y="457200"/>
            <a:ext cx="71596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sym typeface="Calibri"/>
              </a:rPr>
              <a:t>ERA</a:t>
            </a:r>
          </a:p>
        </p:txBody>
      </p:sp>
      <p:sp>
        <p:nvSpPr>
          <p:cNvPr id="601113" name="TextBox 37"/>
          <p:cNvSpPr txBox="1">
            <a:spLocks noChangeArrowheads="1"/>
          </p:cNvSpPr>
          <p:nvPr/>
        </p:nvSpPr>
        <p:spPr bwMode="auto">
          <a:xfrm>
            <a:off x="762000" y="457200"/>
            <a:ext cx="2133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sym typeface="Calibri"/>
              </a:rPr>
              <a:t>PERIOD</a:t>
            </a:r>
          </a:p>
        </p:txBody>
      </p:sp>
      <p:sp>
        <p:nvSpPr>
          <p:cNvPr id="601114" name="TextBox 38"/>
          <p:cNvSpPr txBox="1">
            <a:spLocks noChangeArrowheads="1"/>
          </p:cNvSpPr>
          <p:nvPr/>
        </p:nvSpPr>
        <p:spPr bwMode="auto">
          <a:xfrm>
            <a:off x="2960688" y="457200"/>
            <a:ext cx="1096962"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sym typeface="Calibri"/>
              </a:rPr>
              <a:t>EPOCH</a:t>
            </a:r>
          </a:p>
        </p:txBody>
      </p:sp>
      <p:sp>
        <p:nvSpPr>
          <p:cNvPr id="601115" name="TextBox 39"/>
          <p:cNvSpPr txBox="1">
            <a:spLocks noChangeArrowheads="1"/>
          </p:cNvSpPr>
          <p:nvPr/>
        </p:nvSpPr>
        <p:spPr bwMode="auto">
          <a:xfrm>
            <a:off x="3962400" y="457200"/>
            <a:ext cx="51816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sym typeface="Calibri"/>
              </a:rPr>
              <a:t>SUCCESSION OF LIFE</a:t>
            </a:r>
          </a:p>
        </p:txBody>
      </p:sp>
      <p:sp>
        <p:nvSpPr>
          <p:cNvPr id="33" name="Rectangle 32"/>
          <p:cNvSpPr/>
          <p:nvPr/>
        </p:nvSpPr>
        <p:spPr>
          <a:xfrm>
            <a:off x="2971800" y="838200"/>
            <a:ext cx="1066800" cy="381000"/>
          </a:xfrm>
          <a:prstGeom prst="rect">
            <a:avLst/>
          </a:prstGeom>
          <a:solidFill>
            <a:schemeClr val="accent1">
              <a:lumMod val="90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050" b="1" dirty="0">
                <a:solidFill>
                  <a:srgbClr val="000000"/>
                </a:solidFill>
                <a:latin typeface="Arial"/>
                <a:ea typeface="ＭＳ Ｐゴシック" charset="0"/>
                <a:cs typeface="Arial"/>
                <a:sym typeface="Calibri"/>
              </a:rPr>
              <a:t>Recent Pleistocene</a:t>
            </a:r>
          </a:p>
        </p:txBody>
      </p:sp>
      <p:pic>
        <p:nvPicPr>
          <p:cNvPr id="601117" name="Picture 3" descr="Geologic Timescale 0008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77400" y="2590800"/>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 name="Rectangle 4"/>
          <p:cNvSpPr>
            <a:spLocks noChangeArrowheads="1"/>
          </p:cNvSpPr>
          <p:nvPr/>
        </p:nvSpPr>
        <p:spPr bwMode="auto">
          <a:xfrm>
            <a:off x="-136525" y="838200"/>
            <a:ext cx="3140075" cy="6019800"/>
          </a:xfrm>
          <a:prstGeom prst="rect">
            <a:avLst/>
          </a:prstGeom>
          <a:solidFill>
            <a:srgbClr val="000000"/>
          </a:solidFill>
          <a:ln w="9525">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fontAlgn="auto">
              <a:spcBef>
                <a:spcPts val="0"/>
              </a:spcBef>
              <a:spcAft>
                <a:spcPts val="0"/>
              </a:spcAft>
              <a:defRPr/>
            </a:pPr>
            <a:endParaRPr lang="en-US" kern="0">
              <a:solidFill>
                <a:sysClr val="windowText" lastClr="000000"/>
              </a:solidFill>
              <a:latin typeface="Arial Black" charset="0"/>
              <a:cs typeface="Arial"/>
              <a:sym typeface="Calibri"/>
            </a:endParaRPr>
          </a:p>
        </p:txBody>
      </p:sp>
      <p:sp>
        <p:nvSpPr>
          <p:cNvPr id="41" name="Line 5"/>
          <p:cNvSpPr>
            <a:spLocks noChangeShapeType="1"/>
          </p:cNvSpPr>
          <p:nvPr/>
        </p:nvSpPr>
        <p:spPr bwMode="auto">
          <a:xfrm flipV="1">
            <a:off x="2514600" y="914400"/>
            <a:ext cx="0" cy="5715000"/>
          </a:xfrm>
          <a:prstGeom prst="line">
            <a:avLst/>
          </a:prstGeom>
          <a:noFill/>
          <a:ln w="1524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fontAlgn="auto">
              <a:spcBef>
                <a:spcPts val="0"/>
              </a:spcBef>
              <a:spcAft>
                <a:spcPts val="0"/>
              </a:spcAft>
              <a:defRPr/>
            </a:pPr>
            <a:endParaRPr lang="en-US" kern="0">
              <a:solidFill>
                <a:sysClr val="windowText" lastClr="000000"/>
              </a:solidFill>
              <a:latin typeface="Arial Black" charset="0"/>
              <a:cs typeface="Arial"/>
              <a:sym typeface="Calibri"/>
            </a:endParaRPr>
          </a:p>
        </p:txBody>
      </p:sp>
      <p:sp>
        <p:nvSpPr>
          <p:cNvPr id="42" name="Text Box 6"/>
          <p:cNvSpPr txBox="1">
            <a:spLocks noChangeArrowheads="1"/>
          </p:cNvSpPr>
          <p:nvPr/>
        </p:nvSpPr>
        <p:spPr bwMode="auto">
          <a:xfrm>
            <a:off x="228600" y="777875"/>
            <a:ext cx="2057400" cy="301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200" b="1" dirty="0">
                <a:solidFill>
                  <a:srgbClr val="FFFF00"/>
                </a:solidFill>
                <a:cs typeface="Arial"/>
                <a:sym typeface="Calibri"/>
              </a:rPr>
              <a:t>1.9—3.8 Billion Years: single cell to man</a:t>
            </a:r>
          </a:p>
        </p:txBody>
      </p:sp>
      <p:sp>
        <p:nvSpPr>
          <p:cNvPr id="43" name="Text Box 7"/>
          <p:cNvSpPr txBox="1">
            <a:spLocks noChangeArrowheads="1"/>
          </p:cNvSpPr>
          <p:nvPr/>
        </p:nvSpPr>
        <p:spPr bwMode="auto">
          <a:xfrm>
            <a:off x="209550" y="5303838"/>
            <a:ext cx="2209800" cy="1406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fontAlgn="t">
              <a:lnSpc>
                <a:spcPct val="90000"/>
              </a:lnSpc>
              <a:spcBef>
                <a:spcPct val="30000"/>
              </a:spcBef>
              <a:defRPr/>
            </a:pPr>
            <a:r>
              <a:rPr lang="en-US" sz="3200" b="1">
                <a:solidFill>
                  <a:srgbClr val="FFFF00"/>
                </a:solidFill>
                <a:cs typeface="Arial" charset="0"/>
                <a:sym typeface="Calibri"/>
              </a:rPr>
              <a:t>According to Evolution</a:t>
            </a:r>
          </a:p>
        </p:txBody>
      </p:sp>
      <p:sp>
        <p:nvSpPr>
          <p:cNvPr id="38" name="WordArt 8"/>
          <p:cNvSpPr>
            <a:spLocks noChangeArrowheads="1" noChangeShapeType="1" noTextEdit="1"/>
          </p:cNvSpPr>
          <p:nvPr/>
        </p:nvSpPr>
        <p:spPr bwMode="auto">
          <a:xfrm>
            <a:off x="-76200" y="838200"/>
            <a:ext cx="2971800" cy="59436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3300"/>
                </a:solidFill>
                <a:latin typeface="Arial Black"/>
                <a:ea typeface="Arial Black"/>
                <a:cs typeface="Arial Black"/>
                <a:sym typeface="Calibri"/>
              </a:rPr>
              <a:t>X</a:t>
            </a:r>
          </a:p>
        </p:txBody>
      </p:sp>
    </p:spTree>
    <p:extLst>
      <p:ext uri="{BB962C8B-B14F-4D97-AF65-F5344CB8AC3E}">
        <p14:creationId xmlns:p14="http://schemas.microsoft.com/office/powerpoint/2010/main" val="13889781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down)">
                                      <p:cBhvr>
                                        <p:cTn id="11" dur="500"/>
                                        <p:tgtEl>
                                          <p:spTgt spid="43"/>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childTnLst>
                          </p:cTn>
                        </p:par>
                        <p:par>
                          <p:cTn id="16" fill="hold" nodeType="afterGroup">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3" grpId="0"/>
      <p:bldP spid="38"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7"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2525" y="2959100"/>
            <a:ext cx="2495550"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03" name="Rectangle 2"/>
          <p:cNvSpPr>
            <a:spLocks noGrp="1" noChangeArrowheads="1"/>
          </p:cNvSpPr>
          <p:nvPr>
            <p:ph type="title" idx="4294967295"/>
          </p:nvPr>
        </p:nvSpPr>
        <p:spPr/>
        <p:txBody>
          <a:bodyPr/>
          <a:lstStyle/>
          <a:p>
            <a:pPr eaLnBrk="1" hangingPunct="1">
              <a:defRPr/>
            </a:pPr>
            <a:r>
              <a:rPr lang="en-US"/>
              <a:t>A&amp;E on bones </a:t>
            </a:r>
          </a:p>
        </p:txBody>
      </p:sp>
      <p:sp>
        <p:nvSpPr>
          <p:cNvPr id="5324804" name="Rectangle 7"/>
          <p:cNvSpPr>
            <a:spLocks noChangeArrowheads="1"/>
          </p:cNvSpPr>
          <p:nvPr/>
        </p:nvSpPr>
        <p:spPr bwMode="auto">
          <a:xfrm>
            <a:off x="4533900" y="1219200"/>
            <a:ext cx="8001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defTabSz="914400" rtl="0" fontAlgn="base">
              <a:spcBef>
                <a:spcPct val="0"/>
              </a:spcBef>
              <a:spcAft>
                <a:spcPct val="0"/>
              </a:spcAft>
              <a:defRPr/>
            </a:pPr>
            <a:endParaRPr lang="en-US" sz="1800" kern="1200">
              <a:solidFill>
                <a:srgbClr val="000000"/>
              </a:solidFill>
              <a:latin typeface="Arial" charset="0"/>
              <a:ea typeface="ＭＳ Ｐゴシック" charset="0"/>
              <a:cs typeface="Arial" charset="0"/>
            </a:endParaRPr>
          </a:p>
        </p:txBody>
      </p:sp>
      <p:sp>
        <p:nvSpPr>
          <p:cNvPr id="5324805" name="AutoShape 9"/>
          <p:cNvSpPr>
            <a:spLocks noChangeArrowheads="1"/>
          </p:cNvSpPr>
          <p:nvPr/>
        </p:nvSpPr>
        <p:spPr bwMode="auto">
          <a:xfrm rot="10800000">
            <a:off x="4924425" y="3048000"/>
            <a:ext cx="333375" cy="3810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defTabSz="914400" rtl="0" fontAlgn="base">
              <a:spcBef>
                <a:spcPct val="0"/>
              </a:spcBef>
              <a:spcAft>
                <a:spcPct val="0"/>
              </a:spcAft>
              <a:defRPr/>
            </a:pPr>
            <a:endParaRPr lang="en-US" sz="1800" kern="1200">
              <a:solidFill>
                <a:srgbClr val="000000"/>
              </a:solidFill>
              <a:latin typeface="Arial" charset="0"/>
              <a:ea typeface="ＭＳ Ｐゴシック" charset="0"/>
              <a:cs typeface="Arial" charset="0"/>
            </a:endParaRPr>
          </a:p>
        </p:txBody>
      </p:sp>
      <p:pic>
        <p:nvPicPr>
          <p:cNvPr id="603141" name="Picture 14" descr="Adam &amp; Eve--side 1920x1080"/>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762000" y="428625"/>
            <a:ext cx="35052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42" name="TextBox 1"/>
          <p:cNvSpPr txBox="1">
            <a:spLocks noChangeArrowheads="1"/>
          </p:cNvSpPr>
          <p:nvPr/>
        </p:nvSpPr>
        <p:spPr bwMode="auto">
          <a:xfrm>
            <a:off x="76200" y="3048000"/>
            <a:ext cx="14478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rtl="0" eaLnBrk="1" fontAlgn="base" hangingPunct="1">
              <a:spcBef>
                <a:spcPct val="0"/>
              </a:spcBef>
              <a:spcAft>
                <a:spcPct val="0"/>
              </a:spcAft>
            </a:pPr>
            <a:r>
              <a:rPr lang="en-US" sz="1800" b="1" kern="1200">
                <a:solidFill>
                  <a:srgbClr val="FFFF00"/>
                </a:solidFill>
                <a:cs typeface="Arial" charset="0"/>
              </a:rPr>
              <a:t>MILLIONS</a:t>
            </a:r>
          </a:p>
          <a:p>
            <a:pPr algn="ctr" defTabSz="914400" rtl="0" eaLnBrk="1" fontAlgn="base" hangingPunct="1">
              <a:spcBef>
                <a:spcPct val="0"/>
              </a:spcBef>
              <a:spcAft>
                <a:spcPct val="0"/>
              </a:spcAft>
            </a:pPr>
            <a:r>
              <a:rPr lang="en-US" sz="1800" b="1" kern="1200">
                <a:solidFill>
                  <a:srgbClr val="FFFF00"/>
                </a:solidFill>
                <a:cs typeface="Arial" charset="0"/>
              </a:rPr>
              <a:t>OF YEARS</a:t>
            </a:r>
          </a:p>
        </p:txBody>
      </p:sp>
      <p:sp>
        <p:nvSpPr>
          <p:cNvPr id="3" name="Down Arrow 2"/>
          <p:cNvSpPr/>
          <p:nvPr/>
        </p:nvSpPr>
        <p:spPr>
          <a:xfrm>
            <a:off x="609600" y="3694113"/>
            <a:ext cx="542925" cy="2173287"/>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rtl="0" fontAlgn="base">
              <a:spcBef>
                <a:spcPct val="0"/>
              </a:spcBef>
              <a:spcAft>
                <a:spcPct val="0"/>
              </a:spcAft>
              <a:defRPr/>
            </a:pPr>
            <a:endParaRPr lang="en-US" sz="1800" kern="1200">
              <a:solidFill>
                <a:srgbClr val="FFFFFF"/>
              </a:solidFill>
              <a:latin typeface="Arial"/>
              <a:ea typeface="ＭＳ Ｐゴシック"/>
              <a:cs typeface="Arial"/>
            </a:endParaRPr>
          </a:p>
        </p:txBody>
      </p:sp>
      <p:sp>
        <p:nvSpPr>
          <p:cNvPr id="4" name="TextBox 3"/>
          <p:cNvSpPr txBox="1"/>
          <p:nvPr/>
        </p:nvSpPr>
        <p:spPr>
          <a:xfrm>
            <a:off x="1228725" y="2911475"/>
            <a:ext cx="2362200" cy="3108325"/>
          </a:xfrm>
          <a:prstGeom prst="rect">
            <a:avLst/>
          </a:prstGeom>
          <a:noFill/>
        </p:spPr>
        <p:txBody>
          <a:bodyPr>
            <a:spAutoFit/>
          </a:bodyPr>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rtl="0">
              <a:spcBef>
                <a:spcPct val="0"/>
              </a:spcBef>
              <a:spcAft>
                <a:spcPct val="0"/>
              </a:spcAft>
              <a:defRPr/>
            </a:pPr>
            <a:r>
              <a:rPr lang="en-US" sz="2800" b="1" kern="1200" dirty="0">
                <a:solidFill>
                  <a:srgbClr val="C00000"/>
                </a:solidFill>
                <a:effectLst>
                  <a:glow rad="228600">
                    <a:schemeClr val="bg1"/>
                  </a:glow>
                </a:effectLst>
                <a:cs typeface="Arial" charset="0"/>
              </a:rPr>
              <a:t>PAIN</a:t>
            </a:r>
          </a:p>
          <a:p>
            <a:pPr algn="ctr" defTabSz="914400" rtl="0">
              <a:spcBef>
                <a:spcPct val="0"/>
              </a:spcBef>
              <a:spcAft>
                <a:spcPct val="0"/>
              </a:spcAft>
              <a:defRPr/>
            </a:pPr>
            <a:r>
              <a:rPr lang="en-US" sz="2800" b="1" kern="1200" dirty="0">
                <a:solidFill>
                  <a:srgbClr val="C00000"/>
                </a:solidFill>
                <a:effectLst>
                  <a:glow rad="228600">
                    <a:schemeClr val="bg1"/>
                  </a:glow>
                </a:effectLst>
                <a:cs typeface="Arial" charset="0"/>
              </a:rPr>
              <a:t>DEATH</a:t>
            </a:r>
          </a:p>
          <a:p>
            <a:pPr algn="ctr" defTabSz="914400" rtl="0">
              <a:spcBef>
                <a:spcPct val="0"/>
              </a:spcBef>
              <a:spcAft>
                <a:spcPct val="0"/>
              </a:spcAft>
              <a:defRPr/>
            </a:pPr>
            <a:r>
              <a:rPr lang="en-US" sz="2800" b="1" kern="1200" dirty="0">
                <a:solidFill>
                  <a:srgbClr val="C00000"/>
                </a:solidFill>
                <a:effectLst>
                  <a:glow rad="228600">
                    <a:schemeClr val="bg1"/>
                  </a:glow>
                </a:effectLst>
                <a:cs typeface="Arial" charset="0"/>
              </a:rPr>
              <a:t>KILLING</a:t>
            </a:r>
          </a:p>
          <a:p>
            <a:pPr algn="ctr" defTabSz="914400" rtl="0">
              <a:spcBef>
                <a:spcPct val="0"/>
              </a:spcBef>
              <a:spcAft>
                <a:spcPct val="0"/>
              </a:spcAft>
              <a:defRPr/>
            </a:pPr>
            <a:r>
              <a:rPr lang="en-US" sz="2800" b="1" kern="1200" dirty="0">
                <a:solidFill>
                  <a:srgbClr val="C00000"/>
                </a:solidFill>
                <a:effectLst>
                  <a:glow rad="228600">
                    <a:schemeClr val="bg1"/>
                  </a:glow>
                </a:effectLst>
                <a:cs typeface="Arial" charset="0"/>
              </a:rPr>
              <a:t>DISEASE</a:t>
            </a:r>
          </a:p>
          <a:p>
            <a:pPr algn="ctr" defTabSz="914400" rtl="0">
              <a:spcBef>
                <a:spcPct val="0"/>
              </a:spcBef>
              <a:spcAft>
                <a:spcPct val="0"/>
              </a:spcAft>
              <a:defRPr/>
            </a:pPr>
            <a:r>
              <a:rPr lang="en-US" sz="2800" b="1" kern="1200" dirty="0">
                <a:solidFill>
                  <a:srgbClr val="C00000"/>
                </a:solidFill>
                <a:effectLst>
                  <a:glow rad="228600">
                    <a:schemeClr val="bg1"/>
                  </a:glow>
                </a:effectLst>
                <a:cs typeface="Arial" charset="0"/>
              </a:rPr>
              <a:t>STRUGGLE</a:t>
            </a:r>
          </a:p>
          <a:p>
            <a:pPr algn="ctr" defTabSz="914400" rtl="0">
              <a:spcBef>
                <a:spcPct val="0"/>
              </a:spcBef>
              <a:spcAft>
                <a:spcPct val="0"/>
              </a:spcAft>
              <a:defRPr/>
            </a:pPr>
            <a:r>
              <a:rPr lang="en-US" sz="2800" b="1" kern="1200" dirty="0">
                <a:solidFill>
                  <a:srgbClr val="C00000"/>
                </a:solidFill>
                <a:effectLst>
                  <a:glow rad="228600">
                    <a:schemeClr val="bg1"/>
                  </a:glow>
                </a:effectLst>
                <a:cs typeface="Arial" charset="0"/>
              </a:rPr>
              <a:t>SUFFERING</a:t>
            </a:r>
          </a:p>
          <a:p>
            <a:pPr algn="ctr" defTabSz="914400" rtl="0">
              <a:spcBef>
                <a:spcPct val="0"/>
              </a:spcBef>
              <a:spcAft>
                <a:spcPct val="0"/>
              </a:spcAft>
              <a:defRPr/>
            </a:pPr>
            <a:r>
              <a:rPr lang="en-US" sz="2800" b="1" kern="1200" dirty="0">
                <a:solidFill>
                  <a:srgbClr val="C00000"/>
                </a:solidFill>
                <a:effectLst>
                  <a:glow rad="228600">
                    <a:schemeClr val="bg1"/>
                  </a:glow>
                </a:effectLst>
                <a:cs typeface="Arial" charset="0"/>
              </a:rPr>
              <a:t>EXTINCTION</a:t>
            </a:r>
          </a:p>
        </p:txBody>
      </p:sp>
      <p:pic>
        <p:nvPicPr>
          <p:cNvPr id="5324810" name="Picture 16" descr="\\.psf\Host\Users\mmurphy\Desktop\Mil of Yrs Rock Layers Equals 003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6850" y="520700"/>
            <a:ext cx="2495550" cy="306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TextBox 18"/>
          <p:cNvSpPr txBox="1"/>
          <p:nvPr/>
        </p:nvSpPr>
        <p:spPr>
          <a:xfrm>
            <a:off x="5334000" y="473075"/>
            <a:ext cx="2362200" cy="3081338"/>
          </a:xfrm>
          <a:prstGeom prst="rect">
            <a:avLst/>
          </a:prstGeom>
          <a:noFill/>
        </p:spPr>
        <p:txBody>
          <a:bodyPr>
            <a:spAutoFit/>
          </a:bodyPr>
          <a:lstStyle>
            <a:lvl1pPr fontAlgn="base">
              <a:defRPr>
                <a:solidFill>
                  <a:schemeClr val="tx1"/>
                </a:solidFill>
                <a:latin typeface="Arial" charset="0"/>
                <a:ea typeface="ＭＳ Ｐゴシック" charset="0"/>
              </a:defRPr>
            </a:lvl1pPr>
            <a:lvl2pPr marL="742950" indent="-285750" fontAlgn="base">
              <a:defRPr>
                <a:solidFill>
                  <a:schemeClr val="tx1"/>
                </a:solidFill>
                <a:latin typeface="Arial" charset="0"/>
                <a:ea typeface="ＭＳ Ｐゴシック" charset="0"/>
              </a:defRPr>
            </a:lvl2pPr>
            <a:lvl3pPr marL="1143000" indent="-228600" fontAlgn="base">
              <a:defRPr>
                <a:solidFill>
                  <a:schemeClr val="tx1"/>
                </a:solidFill>
                <a:latin typeface="Arial" charset="0"/>
                <a:ea typeface="ＭＳ Ｐゴシック" charset="0"/>
              </a:defRPr>
            </a:lvl3pPr>
            <a:lvl4pPr marL="1600200" indent="-228600" fontAlgn="base">
              <a:defRPr>
                <a:solidFill>
                  <a:schemeClr val="tx1"/>
                </a:solidFill>
                <a:latin typeface="Arial" charset="0"/>
                <a:ea typeface="ＭＳ Ｐゴシック" charset="0"/>
              </a:defRPr>
            </a:lvl4pPr>
            <a:lvl5pPr marL="2057400" indent="-228600" fontAlgn="base">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914400" rtl="0">
              <a:spcBef>
                <a:spcPct val="0"/>
              </a:spcBef>
              <a:spcAft>
                <a:spcPct val="0"/>
              </a:spcAft>
              <a:defRPr/>
            </a:pPr>
            <a:r>
              <a:rPr lang="en-US" sz="2800" b="1" kern="1200">
                <a:solidFill>
                  <a:srgbClr val="C00000"/>
                </a:solidFill>
                <a:effectLst>
                  <a:glow rad="228600">
                    <a:schemeClr val="bg1"/>
                  </a:glow>
                </a:effectLst>
                <a:cs typeface="Arial" charset="0"/>
              </a:rPr>
              <a:t>PAIN</a:t>
            </a:r>
          </a:p>
          <a:p>
            <a:pPr algn="ctr" defTabSz="914400" rtl="0">
              <a:spcBef>
                <a:spcPct val="0"/>
              </a:spcBef>
              <a:spcAft>
                <a:spcPct val="0"/>
              </a:spcAft>
              <a:defRPr/>
            </a:pPr>
            <a:r>
              <a:rPr lang="en-US" sz="2800" b="1" kern="1200">
                <a:solidFill>
                  <a:srgbClr val="C00000"/>
                </a:solidFill>
                <a:effectLst>
                  <a:glow rad="228600">
                    <a:schemeClr val="bg1"/>
                  </a:glow>
                </a:effectLst>
                <a:cs typeface="Arial" charset="0"/>
              </a:rPr>
              <a:t>DEATH</a:t>
            </a:r>
          </a:p>
          <a:p>
            <a:pPr algn="ctr" defTabSz="914400" rtl="0">
              <a:spcBef>
                <a:spcPct val="0"/>
              </a:spcBef>
              <a:spcAft>
                <a:spcPct val="0"/>
              </a:spcAft>
              <a:defRPr/>
            </a:pPr>
            <a:r>
              <a:rPr lang="en-US" sz="2800" b="1" kern="1200">
                <a:solidFill>
                  <a:srgbClr val="C00000"/>
                </a:solidFill>
                <a:effectLst>
                  <a:glow rad="228600">
                    <a:schemeClr val="bg1"/>
                  </a:glow>
                </a:effectLst>
                <a:cs typeface="Arial" charset="0"/>
              </a:rPr>
              <a:t>KILLING</a:t>
            </a:r>
          </a:p>
          <a:p>
            <a:pPr algn="ctr" defTabSz="914400" rtl="0">
              <a:spcBef>
                <a:spcPct val="0"/>
              </a:spcBef>
              <a:spcAft>
                <a:spcPct val="0"/>
              </a:spcAft>
              <a:defRPr/>
            </a:pPr>
            <a:r>
              <a:rPr lang="en-US" sz="2800" b="1" kern="1200">
                <a:solidFill>
                  <a:srgbClr val="C00000"/>
                </a:solidFill>
                <a:effectLst>
                  <a:glow rad="228600">
                    <a:schemeClr val="bg1"/>
                  </a:glow>
                </a:effectLst>
                <a:cs typeface="Arial" charset="0"/>
              </a:rPr>
              <a:t>DISEASE</a:t>
            </a:r>
          </a:p>
          <a:p>
            <a:pPr algn="ctr" defTabSz="914400" rtl="0">
              <a:spcBef>
                <a:spcPct val="0"/>
              </a:spcBef>
              <a:spcAft>
                <a:spcPct val="0"/>
              </a:spcAft>
              <a:defRPr/>
            </a:pPr>
            <a:r>
              <a:rPr lang="en-US" sz="2800" b="1" kern="1200">
                <a:solidFill>
                  <a:srgbClr val="C00000"/>
                </a:solidFill>
                <a:effectLst>
                  <a:glow rad="228600">
                    <a:schemeClr val="bg1"/>
                  </a:glow>
                </a:effectLst>
                <a:cs typeface="Arial" charset="0"/>
              </a:rPr>
              <a:t>STRUGGLE</a:t>
            </a:r>
          </a:p>
          <a:p>
            <a:pPr algn="ctr" defTabSz="914400" rtl="0">
              <a:spcBef>
                <a:spcPct val="0"/>
              </a:spcBef>
              <a:spcAft>
                <a:spcPct val="0"/>
              </a:spcAft>
              <a:defRPr/>
            </a:pPr>
            <a:r>
              <a:rPr lang="en-US" sz="2800" b="1" kern="1200">
                <a:solidFill>
                  <a:srgbClr val="C00000"/>
                </a:solidFill>
                <a:effectLst>
                  <a:glow rad="228600">
                    <a:schemeClr val="bg1"/>
                  </a:glow>
                </a:effectLst>
                <a:cs typeface="Arial" charset="0"/>
              </a:rPr>
              <a:t>SUFFERING</a:t>
            </a:r>
          </a:p>
          <a:p>
            <a:pPr algn="ctr" defTabSz="914400" rtl="0">
              <a:spcBef>
                <a:spcPct val="0"/>
              </a:spcBef>
              <a:spcAft>
                <a:spcPct val="0"/>
              </a:spcAft>
              <a:defRPr/>
            </a:pPr>
            <a:r>
              <a:rPr lang="en-US" sz="2800" b="1" kern="1200">
                <a:solidFill>
                  <a:srgbClr val="C00000"/>
                </a:solidFill>
                <a:effectLst>
                  <a:glow rad="228600">
                    <a:schemeClr val="bg1"/>
                  </a:glow>
                </a:effectLst>
                <a:cs typeface="Arial" charset="0"/>
              </a:rPr>
              <a:t>EXTINCTION</a:t>
            </a:r>
          </a:p>
        </p:txBody>
      </p:sp>
      <p:pic>
        <p:nvPicPr>
          <p:cNvPr id="603147" name="Picture 15" descr="Adam &amp; Eve--side 1920x1080"/>
          <p:cNvPicPr>
            <a:picLocks noChangeAspect="1" noChangeArrowheads="1"/>
          </p:cNvPicPr>
          <p:nvPr/>
        </p:nvPicPr>
        <p:blipFill>
          <a:blip r:embed="rId4">
            <a:extLst>
              <a:ext uri="{28A0092B-C50C-407E-A947-70E740481C1C}">
                <a14:useLocalDpi xmlns:a14="http://schemas.microsoft.com/office/drawing/2010/main" val="0"/>
              </a:ext>
            </a:extLst>
          </a:blip>
          <a:srcRect l="21249" t="5556" r="12500" b="8888"/>
          <a:stretch>
            <a:fillRect/>
          </a:stretch>
        </p:blipFill>
        <p:spPr bwMode="auto">
          <a:xfrm>
            <a:off x="4724400" y="3549650"/>
            <a:ext cx="3505200"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813" name="WordArt 13"/>
          <p:cNvSpPr>
            <a:spLocks noChangeArrowheads="1" noChangeShapeType="1" noTextEdit="1"/>
          </p:cNvSpPr>
          <p:nvPr/>
        </p:nvSpPr>
        <p:spPr bwMode="auto">
          <a:xfrm>
            <a:off x="571500" y="990600"/>
            <a:ext cx="3681413" cy="4419600"/>
          </a:xfrm>
          <a:prstGeom prst="rect">
            <a:avLst/>
          </a:prstGeom>
        </p:spPr>
        <p:txBody>
          <a:bodyPr wrap="none" fromWordArt="1">
            <a:prstTxWarp prst="textPlain">
              <a:avLst>
                <a:gd name="adj" fmla="val 50000"/>
              </a:avLst>
            </a:prstTxWarp>
          </a:bodyPr>
          <a:lstStyle/>
          <a:p>
            <a:pPr algn="ctr" defTabSz="914400" rtl="0" fontAlgn="base">
              <a:spcBef>
                <a:spcPct val="0"/>
              </a:spcBef>
              <a:spcAft>
                <a:spcPct val="0"/>
              </a:spcAft>
            </a:pP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324814" name="WordArt 14"/>
          <p:cNvSpPr>
            <a:spLocks noChangeArrowheads="1" noChangeShapeType="1" noTextEdit="1"/>
          </p:cNvSpPr>
          <p:nvPr/>
        </p:nvSpPr>
        <p:spPr bwMode="auto">
          <a:xfrm>
            <a:off x="4724400" y="990600"/>
            <a:ext cx="3657600" cy="3276600"/>
          </a:xfrm>
          <a:prstGeom prst="rect">
            <a:avLst/>
          </a:prstGeom>
        </p:spPr>
        <p:txBody>
          <a:bodyPr wrap="none" fromWordArt="1">
            <a:prstTxWarp prst="textCascadeUp">
              <a:avLst>
                <a:gd name="adj" fmla="val 44444"/>
              </a:avLst>
            </a:prstTxWarp>
            <a:scene3d>
              <a:camera prst="legacyPerspectiveFront">
                <a:rot lat="20519959" lon="1080000" rev="0"/>
              </a:camera>
              <a:lightRig rig="legacyHarsh2" dir="b"/>
            </a:scene3d>
            <a:sp3d extrusionH="430200" prstMaterial="legacyMatte">
              <a:extrusionClr>
                <a:srgbClr val="FF6600"/>
              </a:extrusionClr>
            </a:sp3d>
          </a:bodyPr>
          <a:lstStyle/>
          <a:p>
            <a:pPr algn="ctr" defTabSz="914400" rtl="0" fontAlgn="base">
              <a:spcBef>
                <a:spcPct val="0"/>
              </a:spcBef>
              <a:spcAft>
                <a:spcPct val="0"/>
              </a:spcAft>
            </a:pP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Noah</a:t>
            </a:r>
            <a:r>
              <a:rPr lang="fr-FR" sz="3600" kern="10" dirty="0">
                <a:ln w="9525">
                  <a:round/>
                  <a:headEnd/>
                  <a:tailEnd/>
                </a:ln>
                <a:gradFill rotWithShape="1">
                  <a:gsLst>
                    <a:gs pos="0">
                      <a:srgbClr val="FFE701"/>
                    </a:gs>
                    <a:gs pos="100000">
                      <a:srgbClr val="FE3E02"/>
                    </a:gs>
                  </a:gsLst>
                  <a:lin ang="5400000" scaled="1"/>
                </a:gradFill>
                <a:latin typeface="Impact"/>
                <a:ea typeface="Impact"/>
                <a:cs typeface="Impact"/>
              </a:rPr>
              <a:t>'</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s</a:t>
            </a:r>
          </a:p>
          <a:p>
            <a:pPr algn="ctr" defTabSz="914400" rtl="0" fontAlgn="base">
              <a:spcBef>
                <a:spcPct val="0"/>
              </a:spcBef>
              <a:spcAft>
                <a:spcPct val="0"/>
              </a:spcAft>
            </a:pP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Flood</a:t>
            </a:r>
          </a:p>
        </p:txBody>
      </p:sp>
    </p:spTree>
    <p:extLst>
      <p:ext uri="{BB962C8B-B14F-4D97-AF65-F5344CB8AC3E}">
        <p14:creationId xmlns:p14="http://schemas.microsoft.com/office/powerpoint/2010/main" val="10076778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03147"/>
                                        </p:tgtEl>
                                        <p:attrNameLst>
                                          <p:attrName>style.visibility</p:attrName>
                                        </p:attrNameLst>
                                      </p:cBhvr>
                                      <p:to>
                                        <p:strVal val="visible"/>
                                      </p:to>
                                    </p:set>
                                    <p:animEffect transition="in" filter="blinds(horizontal)">
                                      <p:cBhvr>
                                        <p:cTn id="7" dur="500"/>
                                        <p:tgtEl>
                                          <p:spTgt spid="6031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5324810"/>
                                        </p:tgtEl>
                                        <p:attrNameLst>
                                          <p:attrName>style.visibility</p:attrName>
                                        </p:attrNameLst>
                                      </p:cBhvr>
                                      <p:to>
                                        <p:strVal val="visible"/>
                                      </p:to>
                                    </p:set>
                                    <p:animEffect transition="in" filter="wipe(down)">
                                      <p:cBhvr>
                                        <p:cTn id="15" dur="500"/>
                                        <p:tgtEl>
                                          <p:spTgt spid="53248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5324814"/>
                                        </p:tgtEl>
                                        <p:attrNameLst>
                                          <p:attrName>style.visibility</p:attrName>
                                        </p:attrNameLst>
                                      </p:cBhvr>
                                      <p:to>
                                        <p:strVal val="visible"/>
                                      </p:to>
                                    </p:set>
                                    <p:animEffect transition="in" filter="wipe(up)">
                                      <p:cBhvr>
                                        <p:cTn id="20" dur="500"/>
                                        <p:tgtEl>
                                          <p:spTgt spid="532481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5324813"/>
                                        </p:tgtEl>
                                        <p:attrNameLst>
                                          <p:attrName>style.visibility</p:attrName>
                                        </p:attrNameLst>
                                      </p:cBhvr>
                                      <p:to>
                                        <p:strVal val="visible"/>
                                      </p:to>
                                    </p:set>
                                    <p:anim calcmode="lin" valueType="num">
                                      <p:cBhvr>
                                        <p:cTn id="25" dur="500" fill="hold"/>
                                        <p:tgtEl>
                                          <p:spTgt spid="5324813"/>
                                        </p:tgtEl>
                                        <p:attrNameLst>
                                          <p:attrName>ppt_w</p:attrName>
                                        </p:attrNameLst>
                                      </p:cBhvr>
                                      <p:tavLst>
                                        <p:tav tm="0">
                                          <p:val>
                                            <p:fltVal val="0"/>
                                          </p:val>
                                        </p:tav>
                                        <p:tav tm="100000">
                                          <p:val>
                                            <p:strVal val="#ppt_w"/>
                                          </p:val>
                                        </p:tav>
                                      </p:tavLst>
                                    </p:anim>
                                    <p:anim calcmode="lin" valueType="num">
                                      <p:cBhvr>
                                        <p:cTn id="26" dur="500" fill="hold"/>
                                        <p:tgtEl>
                                          <p:spTgt spid="5324813"/>
                                        </p:tgtEl>
                                        <p:attrNameLst>
                                          <p:attrName>ppt_h</p:attrName>
                                        </p:attrNameLst>
                                      </p:cBhvr>
                                      <p:tavLst>
                                        <p:tav tm="0">
                                          <p:val>
                                            <p:fltVal val="0"/>
                                          </p:val>
                                        </p:tav>
                                        <p:tav tm="100000">
                                          <p:val>
                                            <p:strVal val="#ppt_h"/>
                                          </p:val>
                                        </p:tav>
                                      </p:tavLst>
                                    </p:anim>
                                    <p:animEffect transition="in" filter="fade">
                                      <p:cBhvr>
                                        <p:cTn id="27" dur="500"/>
                                        <p:tgtEl>
                                          <p:spTgt spid="5324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5324813" grpId="0" animBg="1"/>
      <p:bldP spid="53248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138"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1925" y="2436813"/>
            <a:ext cx="1785938"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50" y="4144963"/>
            <a:ext cx="1839913"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663"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152400"/>
            <a:ext cx="1795463"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70663" y="152400"/>
            <a:ext cx="183991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9100" y="4872038"/>
            <a:ext cx="1893888"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p:cNvSpPr txBox="1"/>
          <p:nvPr/>
        </p:nvSpPr>
        <p:spPr>
          <a:xfrm>
            <a:off x="3810000" y="2882900"/>
            <a:ext cx="4953000" cy="1446213"/>
          </a:xfrm>
          <a:prstGeom prst="rect">
            <a:avLst/>
          </a:prstGeom>
          <a:noFill/>
        </p:spPr>
        <p:txBody>
          <a:bodyPr>
            <a:spAutoFit/>
          </a:bodyPr>
          <a:lstStyle/>
          <a:p>
            <a:pPr>
              <a:defRPr/>
            </a:pPr>
            <a:r>
              <a:rPr lang="en-US" sz="4400" b="1" kern="1400" spc="-170" dirty="0">
                <a:solidFill>
                  <a:srgbClr val="FFA529"/>
                </a:solidFill>
                <a:effectLst>
                  <a:outerShdw blurRad="50800" dist="88900" dir="2700000" algn="tl" rotWithShape="0">
                    <a:srgbClr val="000000"/>
                  </a:outerShdw>
                </a:effectLst>
                <a:latin typeface="Arial Black"/>
                <a:cs typeface="Arial Black"/>
              </a:rPr>
              <a:t>THE SEVEN C’s OF HISTORY</a:t>
            </a:r>
          </a:p>
        </p:txBody>
      </p:sp>
      <p:sp>
        <p:nvSpPr>
          <p:cNvPr id="40" name="TextBox 39"/>
          <p:cNvSpPr txBox="1"/>
          <p:nvPr/>
        </p:nvSpPr>
        <p:spPr>
          <a:xfrm>
            <a:off x="6019800" y="4178300"/>
            <a:ext cx="3130550" cy="769938"/>
          </a:xfrm>
          <a:prstGeom prst="rect">
            <a:avLst/>
          </a:prstGeom>
          <a:noFill/>
        </p:spPr>
        <p:txBody>
          <a:bodyPr wrap="none">
            <a:spAutoFit/>
          </a:bodyPr>
          <a:lstStyle/>
          <a:p>
            <a:pPr algn="ct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ONSUMMATION</a:t>
            </a:r>
            <a:endParaRPr lang="en-US" sz="3200" b="1" kern="1400" spc="-170" dirty="0">
              <a:solidFill>
                <a:srgbClr val="000000"/>
              </a:solidFill>
              <a:latin typeface="Arial Narrow"/>
              <a:cs typeface="Arial Narrow"/>
            </a:endParaRPr>
          </a:p>
        </p:txBody>
      </p:sp>
      <p:sp>
        <p:nvSpPr>
          <p:cNvPr id="41" name="TextBox 40"/>
          <p:cNvSpPr txBox="1"/>
          <p:nvPr/>
        </p:nvSpPr>
        <p:spPr>
          <a:xfrm>
            <a:off x="6172200" y="1752600"/>
            <a:ext cx="2971800" cy="769938"/>
          </a:xfrm>
          <a:prstGeom prst="rect">
            <a:avLst/>
          </a:prstGeom>
          <a:noFill/>
        </p:spPr>
        <p:txBody>
          <a:bodyPr wrap="square">
            <a:spAutoFit/>
          </a:bodyPr>
          <a:lstStyle/>
          <a:p>
            <a:pP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REATION</a:t>
            </a:r>
            <a:endParaRPr lang="en-US" sz="3200" b="1" kern="1400" spc="-170" dirty="0">
              <a:solidFill>
                <a:srgbClr val="000000"/>
              </a:solidFill>
              <a:latin typeface="Arial Narrow"/>
              <a:cs typeface="Arial Narrow"/>
            </a:endParaRPr>
          </a:p>
        </p:txBody>
      </p:sp>
      <p:sp>
        <p:nvSpPr>
          <p:cNvPr id="42" name="TextBox 41"/>
          <p:cNvSpPr txBox="1"/>
          <p:nvPr/>
        </p:nvSpPr>
        <p:spPr>
          <a:xfrm>
            <a:off x="228600" y="139700"/>
            <a:ext cx="4876801"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ORRUPTION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3" name="TextBox 42"/>
          <p:cNvSpPr txBox="1"/>
          <p:nvPr/>
        </p:nvSpPr>
        <p:spPr>
          <a:xfrm>
            <a:off x="0" y="1135062"/>
            <a:ext cx="3935414"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ATASTROPHE</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4" name="TextBox 43"/>
          <p:cNvSpPr txBox="1"/>
          <p:nvPr/>
        </p:nvSpPr>
        <p:spPr>
          <a:xfrm>
            <a:off x="0" y="2425700"/>
            <a:ext cx="3352800" cy="769938"/>
          </a:xfrm>
          <a:prstGeom prst="rect">
            <a:avLst/>
          </a:prstGeom>
          <a:noFill/>
        </p:spPr>
        <p:txBody>
          <a:bodyPr wrap="square">
            <a:spAutoFit/>
          </a:bodyPr>
          <a:lstStyle/>
          <a:p>
            <a:pP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ONFUSION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5" name="TextBox 44"/>
          <p:cNvSpPr txBox="1"/>
          <p:nvPr/>
        </p:nvSpPr>
        <p:spPr>
          <a:xfrm>
            <a:off x="304801" y="4864100"/>
            <a:ext cx="2636838"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HRIST</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6" name="TextBox 45"/>
          <p:cNvSpPr txBox="1"/>
          <p:nvPr/>
        </p:nvSpPr>
        <p:spPr>
          <a:xfrm>
            <a:off x="152400" y="5930900"/>
            <a:ext cx="4949826"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ROSS</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21" name="Rectangle 4"/>
          <p:cNvSpPr>
            <a:spLocks noChangeArrowheads="1"/>
          </p:cNvSpPr>
          <p:nvPr/>
        </p:nvSpPr>
        <p:spPr bwMode="auto">
          <a:xfrm>
            <a:off x="0" y="2286000"/>
            <a:ext cx="3048000" cy="2133600"/>
          </a:xfrm>
          <a:prstGeom prst="rect">
            <a:avLst/>
          </a:prstGeom>
          <a:noFill/>
          <a:ln w="101600">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847202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970626" name="Rectangle 2"/>
          <p:cNvSpPr>
            <a:spLocks noGrp="1" noChangeArrowheads="1"/>
          </p:cNvSpPr>
          <p:nvPr>
            <p:ph type="title"/>
          </p:nvPr>
        </p:nvSpPr>
        <p:spPr>
          <a:xfrm>
            <a:off x="7946" y="103257"/>
            <a:ext cx="9136053" cy="707886"/>
          </a:xfrm>
          <a:noFill/>
          <a:ln>
            <a:noFill/>
          </a:ln>
          <a:effectLst>
            <a:outerShdw blurRad="63500" dist="38099" dir="2700000" algn="ctr" rotWithShape="0">
              <a:schemeClr val="tx1">
                <a:alpha val="74998"/>
              </a:schemeClr>
            </a:outerShdw>
          </a:effectLst>
        </p:spPr>
        <p:txBody>
          <a:bodyPr>
            <a:spAutoFit/>
          </a:bodyPr>
          <a:lstStyle/>
          <a:p>
            <a:pPr>
              <a:spcBef>
                <a:spcPct val="50000"/>
              </a:spcBef>
            </a:pPr>
            <a:r>
              <a:rPr lang="en-US" sz="4000" b="1" kern="1200" dirty="0">
                <a:solidFill>
                  <a:srgbClr val="FFFF00"/>
                </a:solidFill>
                <a:latin typeface="Arial" charset="0"/>
                <a:ea typeface="ＭＳ Ｐゴシック" charset="0"/>
                <a:cs typeface="+mn-cs"/>
              </a:rPr>
              <a:t>Terry</a:t>
            </a:r>
            <a:r>
              <a:rPr lang="fr-FR" altLang="ja-JP" sz="4000" b="1" kern="1200" dirty="0">
                <a:solidFill>
                  <a:srgbClr val="FFFF00"/>
                </a:solidFill>
                <a:latin typeface="Arial" charset="0"/>
                <a:ea typeface="ＭＳ Ｐゴシック" charset="0"/>
                <a:cs typeface="+mn-cs"/>
              </a:rPr>
              <a:t>'</a:t>
            </a:r>
            <a:r>
              <a:rPr lang="en-US" sz="4000" b="1" kern="1200" dirty="0">
                <a:solidFill>
                  <a:srgbClr val="FFFF00"/>
                </a:solidFill>
                <a:latin typeface="Arial" charset="0"/>
                <a:ea typeface="ＭＳ Ｐゴシック" charset="0"/>
                <a:cs typeface="+mn-cs"/>
              </a:rPr>
              <a:t>s Birth Certificate</a:t>
            </a:r>
          </a:p>
        </p:txBody>
      </p:sp>
      <p:pic>
        <p:nvPicPr>
          <p:cNvPr id="289795" name="Picture 3" descr="Birth certificate-T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881063"/>
            <a:ext cx="8686800" cy="574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fade/>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4657" name="Picture 2" descr="4-11 Hello World 02280"/>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2" name="Rectangle 4" hidden="1"/>
          <p:cNvSpPr>
            <a:spLocks noGrp="1" noChangeArrowheads="1"/>
          </p:cNvSpPr>
          <p:nvPr>
            <p:ph type="title" idx="4294967295"/>
          </p:nvPr>
        </p:nvSpPr>
        <p:spPr>
          <a:xfrm>
            <a:off x="0" y="274638"/>
            <a:ext cx="8229600" cy="1143000"/>
          </a:xfrm>
        </p:spPr>
        <p:txBody>
          <a:bodyPr rtlCol="0">
            <a:normAutofit/>
          </a:bodyPr>
          <a:lstStyle/>
          <a:p>
            <a:pPr eaLnBrk="1" hangingPunct="1">
              <a:defRPr/>
            </a:pPr>
            <a:r>
              <a:rPr lang="en-US">
                <a:effectLst>
                  <a:outerShdw blurRad="38100" dist="38100" dir="2700000" algn="tl">
                    <a:srgbClr val="000000"/>
                  </a:outerShdw>
                </a:effectLst>
              </a:rPr>
              <a:t>4-11 Hello World 02280</a:t>
            </a:r>
          </a:p>
        </p:txBody>
      </p:sp>
    </p:spTree>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6705" name="Picture 2" descr="4-07 Tower of Babel Map 02277"/>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56"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a:effectLst>
                  <a:outerShdw blurRad="38100" dist="38100" dir="2700000" algn="tl">
                    <a:srgbClr val="000000"/>
                  </a:outerShdw>
                </a:effectLst>
              </a:rPr>
              <a:t>4-07 Tower of Babel Map 02277</a:t>
            </a:r>
          </a:p>
        </p:txBody>
      </p:sp>
      <p:pic>
        <p:nvPicPr>
          <p:cNvPr id="456707" name="Picture 4" descr="\\.psf\Host\Users\mmurphy\Desktop\Tower of Babel Map 0227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6708" name="TextBox 1"/>
          <p:cNvSpPr txBox="1">
            <a:spLocks noChangeArrowheads="1"/>
          </p:cNvSpPr>
          <p:nvPr/>
        </p:nvSpPr>
        <p:spPr bwMode="auto">
          <a:xfrm>
            <a:off x="0" y="76200"/>
            <a:ext cx="9144000" cy="1246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7500" b="1">
                <a:solidFill>
                  <a:srgbClr val="FFC000"/>
                </a:solidFill>
                <a:cs typeface="Arial" charset="0"/>
              </a:rPr>
              <a:t>TOWER OF BABEL</a:t>
            </a:r>
          </a:p>
        </p:txBody>
      </p:sp>
      <p:sp>
        <p:nvSpPr>
          <p:cNvPr id="456709" name="TextBox 5"/>
          <p:cNvSpPr txBox="1">
            <a:spLocks noChangeArrowheads="1"/>
          </p:cNvSpPr>
          <p:nvPr/>
        </p:nvSpPr>
        <p:spPr bwMode="auto">
          <a:xfrm>
            <a:off x="-25400" y="5951538"/>
            <a:ext cx="9144000"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4800">
                <a:solidFill>
                  <a:srgbClr val="FFC000"/>
                </a:solidFill>
                <a:cs typeface="Arial" charset="0"/>
              </a:rPr>
              <a:t>possible location</a:t>
            </a:r>
          </a:p>
        </p:txBody>
      </p:sp>
      <p:sp>
        <p:nvSpPr>
          <p:cNvPr id="7" name="TextBox 6"/>
          <p:cNvSpPr txBox="1">
            <a:spLocks noChangeArrowheads="1"/>
          </p:cNvSpPr>
          <p:nvPr/>
        </p:nvSpPr>
        <p:spPr bwMode="auto">
          <a:xfrm>
            <a:off x="2743200" y="4038600"/>
            <a:ext cx="4876800" cy="87312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nSpc>
                <a:spcPct val="80000"/>
              </a:lnSpc>
              <a:defRPr/>
            </a:pPr>
            <a:r>
              <a:rPr lang="en-US" sz="3200" b="1">
                <a:effectLst>
                  <a:outerShdw blurRad="38100" dist="38100" dir="2700000" algn="tl">
                    <a:srgbClr val="000000"/>
                  </a:outerShdw>
                </a:effectLst>
                <a:cs typeface="Arial" charset="0"/>
              </a:rPr>
              <a:t>Tower </a:t>
            </a:r>
          </a:p>
          <a:p>
            <a:pPr>
              <a:lnSpc>
                <a:spcPct val="80000"/>
              </a:lnSpc>
              <a:defRPr/>
            </a:pPr>
            <a:r>
              <a:rPr lang="en-US" sz="3200" b="1">
                <a:effectLst>
                  <a:outerShdw blurRad="38100" dist="38100" dir="2700000" algn="tl">
                    <a:srgbClr val="000000"/>
                  </a:outerShdw>
                </a:effectLst>
                <a:cs typeface="Arial" charset="0"/>
              </a:rPr>
              <a:t>of Babel</a:t>
            </a:r>
          </a:p>
        </p:txBody>
      </p:sp>
      <p:sp>
        <p:nvSpPr>
          <p:cNvPr id="8" name="TextBox 7"/>
          <p:cNvSpPr txBox="1"/>
          <p:nvPr/>
        </p:nvSpPr>
        <p:spPr>
          <a:xfrm>
            <a:off x="228600" y="3962400"/>
            <a:ext cx="2286000" cy="914400"/>
          </a:xfrm>
          <a:prstGeom prst="rect">
            <a:avLst/>
          </a:prstGeom>
          <a:noFill/>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defRPr/>
            </a:pPr>
            <a:r>
              <a:rPr lang="en-US" sz="5400" b="1">
                <a:solidFill>
                  <a:schemeClr val="bg1"/>
                </a:solidFill>
                <a:effectLst>
                  <a:outerShdw blurRad="38100" dist="38100" dir="2700000" algn="tl">
                    <a:srgbClr val="FFFFFF"/>
                  </a:outerShdw>
                </a:effectLst>
                <a:cs typeface="Arial" charset="0"/>
              </a:rPr>
              <a:t>IRAQ</a:t>
            </a: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9026" name="Picture 2" descr="Tower of Babel 02275"/>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749300" y="0"/>
            <a:ext cx="765175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409027" name="Rectangle 3" hidden="1"/>
          <p:cNvSpPr>
            <a:spLocks noGrp="1" noChangeArrowheads="1"/>
          </p:cNvSpPr>
          <p:nvPr>
            <p:ph type="title"/>
          </p:nvPr>
        </p:nvSpPr>
        <p:spPr/>
        <p:txBody>
          <a:bodyPr/>
          <a:lstStyle/>
          <a:p>
            <a:pPr eaLnBrk="1" hangingPunct="1">
              <a:defRPr/>
            </a:pPr>
            <a:r>
              <a:rPr lang="en-US"/>
              <a:t>Tower of Babel 02275</a:t>
            </a:r>
          </a:p>
        </p:txBody>
      </p:sp>
    </p:spTree>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01" name="Picture 5" descr="\\.psf\Host\Users\mmurphy\Desktop\000 For Maria to layer for Russia.01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02" name="Picture 6" descr="\\.psf\Host\Users\mmurphy\Desktop\000 For Maria to layer for Russia.012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2" name="Rectangle 4" hidden="1"/>
          <p:cNvSpPr>
            <a:spLocks noGrp="1" noChangeArrowheads="1"/>
          </p:cNvSpPr>
          <p:nvPr>
            <p:ph type="title" idx="4294967295"/>
          </p:nvPr>
        </p:nvSpPr>
        <p:spPr>
          <a:xfrm>
            <a:off x="0" y="274638"/>
            <a:ext cx="8229600" cy="1143000"/>
          </a:xfrm>
        </p:spPr>
        <p:txBody>
          <a:bodyPr>
            <a:normAutofit/>
          </a:bodyPr>
          <a:lstStyle/>
          <a:p>
            <a:pPr eaLnBrk="1" hangingPunct="1">
              <a:defRPr/>
            </a:pPr>
            <a:r>
              <a:rPr lang="en-US" sz="3600">
                <a:effectLst>
                  <a:outerShdw blurRad="38100" dist="38100" dir="2700000" algn="tl">
                    <a:srgbClr val="000000"/>
                  </a:outerShdw>
                </a:effectLst>
              </a:rPr>
              <a:t>4-06 A-Tower of Babel Doomed 02276</a:t>
            </a:r>
          </a:p>
        </p:txBody>
      </p:sp>
      <p:sp>
        <p:nvSpPr>
          <p:cNvPr id="460804" name="TextBox 1"/>
          <p:cNvSpPr txBox="1">
            <a:spLocks noChangeArrowheads="1"/>
          </p:cNvSpPr>
          <p:nvPr/>
        </p:nvSpPr>
        <p:spPr bwMode="auto">
          <a:xfrm>
            <a:off x="5486400" y="1676400"/>
            <a:ext cx="1752600" cy="862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b="1">
                <a:solidFill>
                  <a:schemeClr val="bg1"/>
                </a:solidFill>
                <a:cs typeface="Arial" charset="0"/>
              </a:rPr>
              <a:t>THIS </a:t>
            </a:r>
          </a:p>
          <a:p>
            <a:pPr algn="ctr" eaLnBrk="1" hangingPunct="1"/>
            <a:r>
              <a:rPr lang="en-US" sz="1600" b="1">
                <a:solidFill>
                  <a:schemeClr val="bg1"/>
                </a:solidFill>
                <a:cs typeface="Arial" charset="0"/>
              </a:rPr>
              <a:t>PROJECT</a:t>
            </a:r>
          </a:p>
          <a:p>
            <a:pPr algn="ctr" eaLnBrk="1" hangingPunct="1"/>
            <a:r>
              <a:rPr lang="en-US" sz="1600" b="1">
                <a:solidFill>
                  <a:schemeClr val="bg1"/>
                </a:solidFill>
                <a:cs typeface="Arial" charset="0"/>
              </a:rPr>
              <a:t>IS DOOMED</a:t>
            </a:r>
            <a:r>
              <a:rPr lang="en-US" sz="1800">
                <a:solidFill>
                  <a:schemeClr val="bg1"/>
                </a:solidFill>
                <a:cs typeface="Arial" charset="0"/>
              </a:rPr>
              <a:t>!</a:t>
            </a:r>
          </a:p>
        </p:txBody>
      </p:sp>
      <p:sp>
        <p:nvSpPr>
          <p:cNvPr id="460805" name="TextBox 6"/>
          <p:cNvSpPr txBox="1">
            <a:spLocks noChangeArrowheads="1"/>
          </p:cNvSpPr>
          <p:nvPr/>
        </p:nvSpPr>
        <p:spPr bwMode="auto">
          <a:xfrm rot="-1919664">
            <a:off x="2103438" y="4283075"/>
            <a:ext cx="6858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chemeClr val="bg1"/>
                </a:solidFill>
                <a:cs typeface="Arial" charset="0"/>
              </a:rPr>
              <a:t>THE</a:t>
            </a:r>
            <a:endParaRPr lang="en-US" sz="1800">
              <a:cs typeface="Arial" charset="0"/>
            </a:endParaRPr>
          </a:p>
        </p:txBody>
      </p:sp>
      <p:sp>
        <p:nvSpPr>
          <p:cNvPr id="460806" name="TextBox 7"/>
          <p:cNvSpPr txBox="1">
            <a:spLocks noChangeArrowheads="1"/>
          </p:cNvSpPr>
          <p:nvPr/>
        </p:nvSpPr>
        <p:spPr bwMode="auto">
          <a:xfrm rot="-1919664">
            <a:off x="2425700" y="3948113"/>
            <a:ext cx="1722438"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chemeClr val="bg1"/>
                </a:solidFill>
                <a:cs typeface="Arial" charset="0"/>
              </a:rPr>
              <a:t>BABEL DAILY</a:t>
            </a:r>
            <a:endParaRPr lang="en-US" sz="1800">
              <a:cs typeface="Arial" charset="0"/>
            </a:endParaRPr>
          </a:p>
        </p:txBody>
      </p:sp>
      <p:sp>
        <p:nvSpPr>
          <p:cNvPr id="460807" name="TextBox 8"/>
          <p:cNvSpPr txBox="1">
            <a:spLocks noChangeArrowheads="1"/>
          </p:cNvSpPr>
          <p:nvPr/>
        </p:nvSpPr>
        <p:spPr bwMode="auto">
          <a:xfrm rot="-1919664">
            <a:off x="2174875" y="4183063"/>
            <a:ext cx="2544763"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chemeClr val="bg1"/>
                </a:solidFill>
                <a:cs typeface="Arial" charset="0"/>
              </a:rPr>
              <a:t>TOWER IN TROUBLE!</a:t>
            </a:r>
            <a:endParaRPr lang="en-US" sz="1400">
              <a:cs typeface="Arial" charset="0"/>
            </a:endParaRPr>
          </a:p>
        </p:txBody>
      </p:sp>
      <p:sp>
        <p:nvSpPr>
          <p:cNvPr id="460808" name="TextBox 9"/>
          <p:cNvSpPr txBox="1">
            <a:spLocks noChangeArrowheads="1"/>
          </p:cNvSpPr>
          <p:nvPr/>
        </p:nvSpPr>
        <p:spPr bwMode="auto">
          <a:xfrm rot="-1919664">
            <a:off x="2617788" y="4537075"/>
            <a:ext cx="13684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chemeClr val="bg1"/>
                </a:solidFill>
                <a:cs typeface="Arial" charset="0"/>
              </a:rPr>
              <a:t>LANGUAGE</a:t>
            </a:r>
            <a:endParaRPr lang="en-US" sz="1400">
              <a:cs typeface="Arial" charset="0"/>
            </a:endParaRPr>
          </a:p>
        </p:txBody>
      </p:sp>
      <p:sp>
        <p:nvSpPr>
          <p:cNvPr id="460809" name="TextBox 10"/>
          <p:cNvSpPr txBox="1">
            <a:spLocks noChangeArrowheads="1"/>
          </p:cNvSpPr>
          <p:nvPr/>
        </p:nvSpPr>
        <p:spPr bwMode="auto">
          <a:xfrm rot="-1919664">
            <a:off x="2606675" y="4691063"/>
            <a:ext cx="1535113"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chemeClr val="bg1"/>
                </a:solidFill>
                <a:cs typeface="Arial" charset="0"/>
              </a:rPr>
              <a:t>TRANSLATORS</a:t>
            </a:r>
            <a:endParaRPr lang="en-US" sz="1400">
              <a:cs typeface="Arial" charset="0"/>
            </a:endParaRPr>
          </a:p>
        </p:txBody>
      </p:sp>
      <p:sp>
        <p:nvSpPr>
          <p:cNvPr id="460810" name="TextBox 11"/>
          <p:cNvSpPr txBox="1">
            <a:spLocks noChangeArrowheads="1"/>
          </p:cNvSpPr>
          <p:nvPr/>
        </p:nvSpPr>
        <p:spPr bwMode="auto">
          <a:xfrm rot="-1919664">
            <a:off x="2995613" y="4649788"/>
            <a:ext cx="1535112"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chemeClr val="bg1"/>
                </a:solidFill>
                <a:cs typeface="Arial" charset="0"/>
              </a:rPr>
              <a:t>NEEDED!</a:t>
            </a:r>
            <a:endParaRPr lang="en-US" sz="1400">
              <a:cs typeface="Arial" charset="0"/>
            </a:endParaRPr>
          </a:p>
        </p:txBody>
      </p:sp>
    </p:spTree>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4" name="Rectangle 2"/>
          <p:cNvSpPr>
            <a:spLocks noGrp="1" noChangeArrowheads="1"/>
          </p:cNvSpPr>
          <p:nvPr>
            <p:ph type="title"/>
          </p:nvPr>
        </p:nvSpPr>
        <p:spPr>
          <a:xfrm>
            <a:off x="457200" y="381000"/>
            <a:ext cx="8229600" cy="1143000"/>
          </a:xfrm>
        </p:spPr>
        <p:txBody>
          <a:bodyPr/>
          <a:lstStyle/>
          <a:p>
            <a:pPr eaLnBrk="1" hangingPunct="1">
              <a:defRPr/>
            </a:pPr>
            <a:r>
              <a:rPr lang="en-US" sz="6000" b="1">
                <a:solidFill>
                  <a:schemeClr val="tx1"/>
                </a:solidFill>
              </a:rPr>
              <a:t>Gen. 11:9 NAS</a:t>
            </a:r>
          </a:p>
        </p:txBody>
      </p:sp>
      <p:pic>
        <p:nvPicPr>
          <p:cNvPr id="46285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1316" name="Text Box 4"/>
          <p:cNvSpPr txBox="1">
            <a:spLocks noChangeArrowheads="1"/>
          </p:cNvSpPr>
          <p:nvPr/>
        </p:nvSpPr>
        <p:spPr bwMode="auto">
          <a:xfrm>
            <a:off x="914400" y="1736725"/>
            <a:ext cx="7315200" cy="309315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3600" b="1">
                <a:solidFill>
                  <a:schemeClr val="bg1"/>
                </a:solidFill>
                <a:cs typeface="Arial" charset="0"/>
              </a:rPr>
              <a:t>Therefore its name was called Babel, because there the L</a:t>
            </a:r>
            <a:r>
              <a:rPr lang="en-US" sz="3200" b="1">
                <a:solidFill>
                  <a:schemeClr val="bg1"/>
                </a:solidFill>
                <a:cs typeface="Arial" charset="0"/>
              </a:rPr>
              <a:t>ORD</a:t>
            </a:r>
            <a:r>
              <a:rPr lang="en-US" sz="3600" b="1">
                <a:solidFill>
                  <a:schemeClr val="bg1"/>
                </a:solidFill>
                <a:cs typeface="Arial" charset="0"/>
              </a:rPr>
              <a:t> </a:t>
            </a:r>
            <a:r>
              <a:rPr lang="en-US" sz="3600" b="1">
                <a:solidFill>
                  <a:srgbClr val="FFFF00"/>
                </a:solidFill>
                <a:cs typeface="Arial" charset="0"/>
              </a:rPr>
              <a:t>confused the language of the whole earth</a:t>
            </a:r>
            <a:r>
              <a:rPr lang="en-US" sz="3600" b="1">
                <a:solidFill>
                  <a:schemeClr val="bg1"/>
                </a:solidFill>
                <a:cs typeface="Arial" charset="0"/>
              </a:rPr>
              <a:t>; and from there the L</a:t>
            </a:r>
            <a:r>
              <a:rPr lang="en-US" sz="3200" b="1">
                <a:solidFill>
                  <a:schemeClr val="bg1"/>
                </a:solidFill>
                <a:cs typeface="Arial" charset="0"/>
              </a:rPr>
              <a:t>ORD</a:t>
            </a:r>
            <a:r>
              <a:rPr lang="en-US" sz="3600" b="1">
                <a:solidFill>
                  <a:schemeClr val="bg1"/>
                </a:solidFill>
                <a:cs typeface="Arial" charset="0"/>
              </a:rPr>
              <a:t> </a:t>
            </a:r>
            <a:r>
              <a:rPr lang="en-US" sz="3600" b="1">
                <a:solidFill>
                  <a:srgbClr val="FFFF00"/>
                </a:solidFill>
                <a:cs typeface="Arial" charset="0"/>
              </a:rPr>
              <a:t>scattered them</a:t>
            </a:r>
            <a:r>
              <a:rPr lang="en-US" sz="3600" b="1">
                <a:solidFill>
                  <a:schemeClr val="bg1"/>
                </a:solidFill>
                <a:cs typeface="Arial" charset="0"/>
              </a:rPr>
              <a:t> abroad over the face of the whole earth.</a:t>
            </a:r>
          </a:p>
        </p:txBody>
      </p:sp>
      <p:sp>
        <p:nvSpPr>
          <p:cNvPr id="1421317"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Genesis 11:9</a:t>
            </a:r>
          </a:p>
        </p:txBody>
      </p:sp>
    </p:spTree>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22" name="Rectangle 2"/>
          <p:cNvSpPr>
            <a:spLocks noGrp="1" noChangeArrowheads="1"/>
          </p:cNvSpPr>
          <p:nvPr>
            <p:ph type="title"/>
          </p:nvPr>
        </p:nvSpPr>
        <p:spPr/>
        <p:txBody>
          <a:bodyPr/>
          <a:lstStyle/>
          <a:p>
            <a:pPr eaLnBrk="1" hangingPunct="1">
              <a:defRPr/>
            </a:pPr>
            <a:r>
              <a:rPr lang="en-US"/>
              <a:t>Map—post-flood dispersion</a:t>
            </a:r>
          </a:p>
        </p:txBody>
      </p:sp>
      <p:pic>
        <p:nvPicPr>
          <p:cNvPr id="1413123" name="Picture 3" descr="Flood Dispersation"/>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457200"/>
            <a:ext cx="9144000" cy="48323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64899" name="WordArt 4"/>
          <p:cNvSpPr>
            <a:spLocks noChangeArrowheads="1" noChangeShapeType="1" noTextEdit="1"/>
          </p:cNvSpPr>
          <p:nvPr/>
        </p:nvSpPr>
        <p:spPr bwMode="auto">
          <a:xfrm>
            <a:off x="2667000" y="4800600"/>
            <a:ext cx="3717925" cy="1408113"/>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Babel Dispersion</a:t>
            </a:r>
          </a:p>
        </p:txBody>
      </p:sp>
    </p:spTree>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8098" name="Rectangle 2" hidden="1"/>
          <p:cNvSpPr>
            <a:spLocks noGrp="1" noChangeArrowheads="1"/>
          </p:cNvSpPr>
          <p:nvPr>
            <p:ph type="title"/>
          </p:nvPr>
        </p:nvSpPr>
        <p:spPr/>
        <p:txBody>
          <a:bodyPr/>
          <a:lstStyle/>
          <a:p>
            <a:pPr eaLnBrk="1" hangingPunct="1">
              <a:defRPr/>
            </a:pPr>
            <a:r>
              <a:rPr lang="en-US" sz="4000"/>
              <a:t>Ziggurats Around the World 02278</a:t>
            </a:r>
          </a:p>
        </p:txBody>
      </p:sp>
      <p:pic>
        <p:nvPicPr>
          <p:cNvPr id="466946" name="Picture 3" descr="Ziggurats Around the World 0227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8100" name="Text Box 4"/>
          <p:cNvSpPr txBox="1">
            <a:spLocks noChangeArrowheads="1"/>
          </p:cNvSpPr>
          <p:nvPr/>
        </p:nvSpPr>
        <p:spPr bwMode="auto">
          <a:xfrm>
            <a:off x="2590800" y="3657600"/>
            <a:ext cx="63246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3200" b="1">
                <a:solidFill>
                  <a:srgbClr val="CC9900"/>
                </a:solidFill>
                <a:latin typeface="Times New Roman" charset="0"/>
                <a:cs typeface="Times New Roman" charset="0"/>
              </a:rPr>
              <a:t>AROUND THE WORLD</a:t>
            </a:r>
          </a:p>
        </p:txBody>
      </p:sp>
      <p:sp>
        <p:nvSpPr>
          <p:cNvPr id="2308101" name="Text Box 5"/>
          <p:cNvSpPr txBox="1">
            <a:spLocks noChangeArrowheads="1"/>
          </p:cNvSpPr>
          <p:nvPr/>
        </p:nvSpPr>
        <p:spPr bwMode="auto">
          <a:xfrm>
            <a:off x="1266825" y="2514600"/>
            <a:ext cx="6019800" cy="30194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9600">
                <a:solidFill>
                  <a:srgbClr val="FFFFCC"/>
                </a:solidFill>
                <a:latin typeface="Segoe Print" charset="0"/>
                <a:cs typeface="+mn-cs"/>
              </a:rPr>
              <a:t>Ziggurats</a:t>
            </a:r>
          </a:p>
        </p:txBody>
      </p:sp>
    </p:spTree>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0146" name="Rectangle 2"/>
          <p:cNvSpPr>
            <a:spLocks noGrp="1" noChangeArrowheads="1"/>
          </p:cNvSpPr>
          <p:nvPr>
            <p:ph type="title"/>
          </p:nvPr>
        </p:nvSpPr>
        <p:spPr/>
        <p:txBody>
          <a:bodyPr/>
          <a:lstStyle/>
          <a:p>
            <a:pPr eaLnBrk="1" hangingPunct="1">
              <a:defRPr/>
            </a:pPr>
            <a:r>
              <a:rPr lang="en-US"/>
              <a:t>Races?</a:t>
            </a:r>
          </a:p>
        </p:txBody>
      </p:sp>
      <p:pic>
        <p:nvPicPr>
          <p:cNvPr id="468994" name="Picture 3" descr="World Races 0073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138" y="-14288"/>
            <a:ext cx="5926137"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10148" name="Rectangle 4"/>
          <p:cNvSpPr>
            <a:spLocks noChangeArrowheads="1"/>
          </p:cNvSpPr>
          <p:nvPr/>
        </p:nvSpPr>
        <p:spPr bwMode="auto">
          <a:xfrm>
            <a:off x="5943600" y="6629400"/>
            <a:ext cx="1600200" cy="228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310149" name="Text Box 5"/>
          <p:cNvSpPr txBox="1">
            <a:spLocks noChangeArrowheads="1"/>
          </p:cNvSpPr>
          <p:nvPr/>
        </p:nvSpPr>
        <p:spPr bwMode="auto">
          <a:xfrm>
            <a:off x="1828800" y="5410200"/>
            <a:ext cx="5638800" cy="15557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9600" b="1">
                <a:solidFill>
                  <a:srgbClr val="FF3300"/>
                </a:solidFill>
                <a:latin typeface="Arial Black" charset="0"/>
                <a:cs typeface="+mn-cs"/>
              </a:rPr>
              <a:t>RACES?</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6178" name="Rectangle 2"/>
          <p:cNvSpPr>
            <a:spLocks noGrp="1" noChangeArrowheads="1"/>
          </p:cNvSpPr>
          <p:nvPr>
            <p:ph type="title"/>
          </p:nvPr>
        </p:nvSpPr>
        <p:spPr/>
        <p:txBody>
          <a:bodyPr/>
          <a:lstStyle/>
          <a:p>
            <a:pPr eaLnBrk="1" hangingPunct="1">
              <a:defRPr/>
            </a:pPr>
            <a:r>
              <a:rPr lang="en-US"/>
              <a:t>Evolution of man progression?</a:t>
            </a:r>
          </a:p>
        </p:txBody>
      </p:sp>
      <p:pic>
        <p:nvPicPr>
          <p:cNvPr id="2866179" name="Picture 3" descr="Hum Evol walking chart"/>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04800" y="1085850"/>
            <a:ext cx="8610600" cy="53149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866180" name="Text Box 4"/>
          <p:cNvSpPr txBox="1">
            <a:spLocks noChangeArrowheads="1"/>
          </p:cNvSpPr>
          <p:nvPr/>
        </p:nvSpPr>
        <p:spPr bwMode="auto">
          <a:xfrm>
            <a:off x="0" y="228600"/>
            <a:ext cx="91440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5400" b="1">
                <a:solidFill>
                  <a:srgbClr val="FFFF00"/>
                </a:solidFill>
                <a:cs typeface="+mn-cs"/>
              </a:rPr>
              <a:t>Evolution of Man? </a:t>
            </a:r>
          </a:p>
        </p:txBody>
      </p:sp>
      <p:sp>
        <p:nvSpPr>
          <p:cNvPr id="2866181" name="WordArt 5"/>
          <p:cNvSpPr>
            <a:spLocks noChangeArrowheads="1" noChangeShapeType="1" noTextEdit="1"/>
          </p:cNvSpPr>
          <p:nvPr/>
        </p:nvSpPr>
        <p:spPr bwMode="auto">
          <a:xfrm>
            <a:off x="609600" y="539750"/>
            <a:ext cx="8153400" cy="5784850"/>
          </a:xfrm>
          <a:prstGeom prst="rect">
            <a:avLst/>
          </a:prstGeom>
        </p:spPr>
        <p:txBody>
          <a:bodyPr wrap="none" fromWordArt="1">
            <a:prstTxWarp prst="textPlain">
              <a:avLst>
                <a:gd name="adj" fmla="val 50000"/>
              </a:avLst>
            </a:prstTxWarp>
          </a:bodyPr>
          <a:lstStyle/>
          <a:p>
            <a:pPr algn="ctr"/>
            <a:r>
              <a:rPr lang="en-US" sz="3600" kern="10">
                <a:ln w="57150">
                  <a:solidFill>
                    <a:schemeClr val="tx1"/>
                  </a:solidFill>
                  <a:round/>
                  <a:headEnd/>
                  <a:tailEnd/>
                </a:ln>
                <a:solidFill>
                  <a:srgbClr val="FF3300"/>
                </a:solidFill>
                <a:latin typeface="Arial Black"/>
                <a:ea typeface="Arial Black"/>
                <a:cs typeface="Arial Black"/>
              </a:rPr>
              <a:t>X</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866181"/>
                                        </p:tgtEl>
                                        <p:attrNameLst>
                                          <p:attrName>style.visibility</p:attrName>
                                        </p:attrNameLst>
                                      </p:cBhvr>
                                      <p:to>
                                        <p:strVal val="visible"/>
                                      </p:to>
                                    </p:set>
                                    <p:anim calcmode="lin" valueType="num">
                                      <p:cBhvr>
                                        <p:cTn id="7" dur="500" fill="hold"/>
                                        <p:tgtEl>
                                          <p:spTgt spid="2866181"/>
                                        </p:tgtEl>
                                        <p:attrNameLst>
                                          <p:attrName>ppt_w</p:attrName>
                                        </p:attrNameLst>
                                      </p:cBhvr>
                                      <p:tavLst>
                                        <p:tav tm="0">
                                          <p:val>
                                            <p:fltVal val="0"/>
                                          </p:val>
                                        </p:tav>
                                        <p:tav tm="100000">
                                          <p:val>
                                            <p:strVal val="#ppt_w"/>
                                          </p:val>
                                        </p:tav>
                                      </p:tavLst>
                                    </p:anim>
                                    <p:anim calcmode="lin" valueType="num">
                                      <p:cBhvr>
                                        <p:cTn id="8" dur="500" fill="hold"/>
                                        <p:tgtEl>
                                          <p:spTgt spid="2866181"/>
                                        </p:tgtEl>
                                        <p:attrNameLst>
                                          <p:attrName>ppt_h</p:attrName>
                                        </p:attrNameLst>
                                      </p:cBhvr>
                                      <p:tavLst>
                                        <p:tav tm="0">
                                          <p:val>
                                            <p:fltVal val="0"/>
                                          </p:val>
                                        </p:tav>
                                        <p:tav tm="100000">
                                          <p:val>
                                            <p:strVal val="#ppt_h"/>
                                          </p:val>
                                        </p:tav>
                                      </p:tavLst>
                                    </p:anim>
                                    <p:animEffect transition="in" filter="fade">
                                      <p:cBhvr>
                                        <p:cTn id="9" dur="500"/>
                                        <p:tgtEl>
                                          <p:spTgt spid="2866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618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089" name="Picture 4" descr="\\.psf\Host\Users\mmurphy\Desktop\5 Ape-men--slides to layer.001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40931" name="Rectangle 3" hidden="1"/>
          <p:cNvSpPr>
            <a:spLocks noGrp="1" noChangeArrowheads="1"/>
          </p:cNvSpPr>
          <p:nvPr>
            <p:ph type="title" idx="4294967295"/>
          </p:nvPr>
        </p:nvSpPr>
        <p:spPr/>
        <p:txBody>
          <a:bodyPr/>
          <a:lstStyle/>
          <a:p>
            <a:pPr eaLnBrk="1" hangingPunct="1">
              <a:defRPr/>
            </a:pPr>
            <a:r>
              <a:rPr lang="en-US"/>
              <a:t>One Race 02279</a:t>
            </a:r>
          </a:p>
        </p:txBody>
      </p:sp>
      <p:sp>
        <p:nvSpPr>
          <p:cNvPr id="473091" name="TextBox 1"/>
          <p:cNvSpPr txBox="1">
            <a:spLocks noChangeArrowheads="1"/>
          </p:cNvSpPr>
          <p:nvPr/>
        </p:nvSpPr>
        <p:spPr bwMode="auto">
          <a:xfrm>
            <a:off x="3657600" y="0"/>
            <a:ext cx="50292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600" b="1">
                <a:solidFill>
                  <a:srgbClr val="FFFF00"/>
                </a:solidFill>
                <a:cs typeface="Arial" charset="0"/>
              </a:rPr>
              <a:t>One </a:t>
            </a:r>
            <a:r>
              <a:rPr lang="ja-JP" altLang="en-US" sz="6600" b="1">
                <a:solidFill>
                  <a:srgbClr val="FFFF00"/>
                </a:solidFill>
                <a:cs typeface="Arial" charset="0"/>
              </a:rPr>
              <a:t>“</a:t>
            </a:r>
            <a:r>
              <a:rPr lang="en-US" altLang="ja-JP" sz="6600" b="1">
                <a:solidFill>
                  <a:srgbClr val="FFFF00"/>
                </a:solidFill>
                <a:cs typeface="Arial" charset="0"/>
              </a:rPr>
              <a:t>Race</a:t>
            </a:r>
            <a:r>
              <a:rPr lang="ja-JP" altLang="en-US" sz="6600" b="1">
                <a:solidFill>
                  <a:srgbClr val="FFFF00"/>
                </a:solidFill>
                <a:cs typeface="Arial" charset="0"/>
              </a:rPr>
              <a:t>”</a:t>
            </a:r>
            <a:endParaRPr lang="en-US" sz="6600" b="1">
              <a:solidFill>
                <a:srgbClr val="FFFF00"/>
              </a:solidFill>
              <a:cs typeface="Arial" charset="0"/>
            </a:endParaRPr>
          </a:p>
        </p:txBody>
      </p:sp>
      <p:sp>
        <p:nvSpPr>
          <p:cNvPr id="473092" name="TextBox 7"/>
          <p:cNvSpPr txBox="1">
            <a:spLocks noChangeArrowheads="1"/>
          </p:cNvSpPr>
          <p:nvPr/>
        </p:nvSpPr>
        <p:spPr bwMode="auto">
          <a:xfrm>
            <a:off x="4724400" y="5334000"/>
            <a:ext cx="50292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rgbClr val="FFFF00"/>
                </a:solidFill>
                <a:cs typeface="Arial" charset="0"/>
              </a:rPr>
              <a:t>Different People</a:t>
            </a:r>
          </a:p>
          <a:p>
            <a:pPr eaLnBrk="1" hangingPunct="1"/>
            <a:r>
              <a:rPr lang="en-US" sz="3600" b="1">
                <a:solidFill>
                  <a:srgbClr val="FFFF00"/>
                </a:solidFill>
                <a:cs typeface="Arial" charset="0"/>
              </a:rPr>
              <a:t>Groups/Cultures</a:t>
            </a:r>
          </a:p>
        </p:txBody>
      </p:sp>
      <p:sp>
        <p:nvSpPr>
          <p:cNvPr id="473093" name="TextBox 8"/>
          <p:cNvSpPr txBox="1">
            <a:spLocks noChangeArrowheads="1"/>
          </p:cNvSpPr>
          <p:nvPr/>
        </p:nvSpPr>
        <p:spPr bwMode="auto">
          <a:xfrm>
            <a:off x="4343400" y="990600"/>
            <a:ext cx="25146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chemeClr val="bg1"/>
                </a:solidFill>
                <a:cs typeface="Arial" charset="0"/>
              </a:rPr>
              <a:t>Adam &amp; Eve</a:t>
            </a:r>
          </a:p>
          <a:p>
            <a:pPr eaLnBrk="1" hangingPunct="1"/>
            <a:r>
              <a:rPr lang="en-US" sz="1400" b="1">
                <a:solidFill>
                  <a:schemeClr val="bg1"/>
                </a:solidFill>
                <a:cs typeface="Arial" charset="0"/>
              </a:rPr>
              <a:t>1 Corinthians 15:45</a:t>
            </a:r>
          </a:p>
          <a:p>
            <a:pPr eaLnBrk="1" hangingPunct="1"/>
            <a:r>
              <a:rPr lang="en-US" sz="1400" b="1">
                <a:solidFill>
                  <a:schemeClr val="bg1"/>
                </a:solidFill>
                <a:cs typeface="Arial" charset="0"/>
              </a:rPr>
              <a:t>Genesis 3:20</a:t>
            </a:r>
          </a:p>
        </p:txBody>
      </p:sp>
      <p:sp>
        <p:nvSpPr>
          <p:cNvPr id="473094" name="TextBox 9"/>
          <p:cNvSpPr txBox="1">
            <a:spLocks noChangeArrowheads="1"/>
          </p:cNvSpPr>
          <p:nvPr/>
        </p:nvSpPr>
        <p:spPr bwMode="auto">
          <a:xfrm>
            <a:off x="4267200" y="2133600"/>
            <a:ext cx="40767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chemeClr val="bg1"/>
                </a:solidFill>
                <a:cs typeface="Arial" charset="0"/>
              </a:rPr>
              <a:t>Sons &amp; Daughters</a:t>
            </a:r>
          </a:p>
          <a:p>
            <a:pPr eaLnBrk="1" hangingPunct="1"/>
            <a:r>
              <a:rPr lang="en-US" sz="1400" b="1">
                <a:solidFill>
                  <a:schemeClr val="bg1"/>
                </a:solidFill>
                <a:cs typeface="Arial" charset="0"/>
              </a:rPr>
              <a:t>Genesis 5:4</a:t>
            </a:r>
          </a:p>
        </p:txBody>
      </p:sp>
      <p:sp>
        <p:nvSpPr>
          <p:cNvPr id="473095" name="TextBox 10"/>
          <p:cNvSpPr txBox="1">
            <a:spLocks noChangeArrowheads="1"/>
          </p:cNvSpPr>
          <p:nvPr/>
        </p:nvSpPr>
        <p:spPr bwMode="auto">
          <a:xfrm>
            <a:off x="4267200" y="3208338"/>
            <a:ext cx="4076700" cy="73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chemeClr val="bg1"/>
                </a:solidFill>
                <a:cs typeface="Arial" charset="0"/>
              </a:rPr>
              <a:t>Noah &amp; Sons</a:t>
            </a:r>
          </a:p>
          <a:p>
            <a:pPr eaLnBrk="1" hangingPunct="1"/>
            <a:r>
              <a:rPr lang="en-US" sz="1400" b="1">
                <a:solidFill>
                  <a:schemeClr val="bg1"/>
                </a:solidFill>
                <a:cs typeface="Arial" charset="0"/>
              </a:rPr>
              <a:t>Genesis 9:17-19</a:t>
            </a:r>
          </a:p>
        </p:txBody>
      </p:sp>
      <p:sp>
        <p:nvSpPr>
          <p:cNvPr id="473096" name="TextBox 11"/>
          <p:cNvSpPr txBox="1">
            <a:spLocks noChangeArrowheads="1"/>
          </p:cNvSpPr>
          <p:nvPr/>
        </p:nvSpPr>
        <p:spPr bwMode="auto">
          <a:xfrm>
            <a:off x="4343400" y="4151313"/>
            <a:ext cx="4648200" cy="954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chemeClr val="bg1"/>
                </a:solidFill>
                <a:cs typeface="Arial" charset="0"/>
              </a:rPr>
              <a:t>People at Tower of Babel</a:t>
            </a:r>
          </a:p>
          <a:p>
            <a:pPr eaLnBrk="1" hangingPunct="1"/>
            <a:r>
              <a:rPr lang="en-US" sz="1400" b="1">
                <a:solidFill>
                  <a:schemeClr val="bg1"/>
                </a:solidFill>
                <a:cs typeface="Arial" charset="0"/>
              </a:rPr>
              <a:t>Genesis 11:8-9</a:t>
            </a:r>
          </a:p>
          <a:p>
            <a:pPr eaLnBrk="1" hangingPunct="1"/>
            <a:r>
              <a:rPr lang="en-US" sz="1400" b="1">
                <a:solidFill>
                  <a:schemeClr val="bg1"/>
                </a:solidFill>
                <a:cs typeface="Arial" charset="0"/>
              </a:rPr>
              <a:t>Acts 17:26</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3" descr="Earth water FLAT"/>
          <p:cNvPicPr>
            <a:picLocks noChangeAspect="1" noChangeArrowheads="1"/>
          </p:cNvPicPr>
          <p:nvPr/>
        </p:nvPicPr>
        <p:blipFill>
          <a:blip r:embed="rId3">
            <a:extLst>
              <a:ext uri="{28A0092B-C50C-407E-A947-70E740481C1C}">
                <a14:useLocalDpi xmlns:a14="http://schemas.microsoft.com/office/drawing/2010/main" val="0"/>
              </a:ext>
            </a:extLst>
          </a:blip>
          <a:srcRect b="37778"/>
          <a:stretch>
            <a:fillRect/>
          </a:stretch>
        </p:blipFill>
        <p:spPr bwMode="auto">
          <a:xfrm>
            <a:off x="1295400" y="673100"/>
            <a:ext cx="6550025" cy="535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74722" name="Rectangle 2"/>
          <p:cNvSpPr>
            <a:spLocks noGrp="1" noChangeArrowheads="1"/>
          </p:cNvSpPr>
          <p:nvPr>
            <p:ph type="title"/>
          </p:nvPr>
        </p:nvSpPr>
        <p:spPr>
          <a:xfrm>
            <a:off x="457200" y="384175"/>
            <a:ext cx="8229600" cy="923925"/>
          </a:xfrm>
          <a:effectLst>
            <a:outerShdw blurRad="63500" dist="38099" dir="2700000" algn="ctr" rotWithShape="0">
              <a:schemeClr val="tx1">
                <a:alpha val="74998"/>
              </a:schemeClr>
            </a:outerShdw>
          </a:effectLst>
        </p:spPr>
        <p:txBody>
          <a:bodyPr>
            <a:spAutoFit/>
          </a:bodyPr>
          <a:lstStyle/>
          <a:p>
            <a:pPr>
              <a:spcBef>
                <a:spcPct val="50000"/>
              </a:spcBef>
              <a:defRPr/>
            </a:pPr>
            <a:r>
              <a:rPr lang="en-US" sz="5400" b="1" kern="1200" dirty="0">
                <a:solidFill>
                  <a:schemeClr val="accent1"/>
                </a:solidFill>
                <a:effectLst>
                  <a:glow rad="228600">
                    <a:schemeClr val="tx1"/>
                  </a:glow>
                </a:effectLst>
                <a:latin typeface="Arial" charset="0"/>
                <a:ea typeface="ＭＳ Ｐゴシック" charset="0"/>
                <a:cs typeface="+mn-cs"/>
              </a:rPr>
              <a:t>How old is the earth?</a:t>
            </a:r>
          </a:p>
        </p:txBody>
      </p:sp>
      <p:sp>
        <p:nvSpPr>
          <p:cNvPr id="2974724" name="Text Box 4"/>
          <p:cNvSpPr txBox="1">
            <a:spLocks noChangeArrowheads="1"/>
          </p:cNvSpPr>
          <p:nvPr/>
        </p:nvSpPr>
        <p:spPr bwMode="auto">
          <a:xfrm>
            <a:off x="1171575" y="1676400"/>
            <a:ext cx="6781800" cy="144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rtl="0" fontAlgn="base">
              <a:spcBef>
                <a:spcPct val="0"/>
              </a:spcBef>
              <a:spcAft>
                <a:spcPct val="0"/>
              </a:spcAft>
              <a:defRPr/>
            </a:pPr>
            <a:r>
              <a:rPr lang="en-US" sz="4400" b="1" kern="1200">
                <a:solidFill>
                  <a:srgbClr val="66FF33"/>
                </a:solidFill>
                <a:effectLst>
                  <a:glow rad="228600">
                    <a:srgbClr val="000000"/>
                  </a:glow>
                </a:effectLst>
                <a:latin typeface="Arial" charset="0"/>
                <a:ea typeface="ＭＳ Ｐゴシック" charset="0"/>
                <a:cs typeface="Arial"/>
              </a:rPr>
              <a:t>God</a:t>
            </a:r>
            <a:r>
              <a:rPr lang="en-US" sz="4400" b="1" kern="1200">
                <a:solidFill>
                  <a:srgbClr val="FFFFFF"/>
                </a:solidFill>
                <a:effectLst>
                  <a:glow rad="228600">
                    <a:srgbClr val="000000"/>
                  </a:glow>
                </a:effectLst>
                <a:latin typeface="Arial" charset="0"/>
                <a:ea typeface="ＭＳ Ｐゴシック" charset="0"/>
                <a:cs typeface="Arial"/>
              </a:rPr>
              <a:t> (Bible): </a:t>
            </a:r>
          </a:p>
          <a:p>
            <a:pPr algn="ctr" defTabSz="914400" rtl="0" fontAlgn="base">
              <a:spcBef>
                <a:spcPct val="0"/>
              </a:spcBef>
              <a:spcAft>
                <a:spcPct val="0"/>
              </a:spcAft>
              <a:defRPr/>
            </a:pPr>
            <a:r>
              <a:rPr lang="en-US" sz="4400" b="1" kern="1200">
                <a:solidFill>
                  <a:srgbClr val="FFFF00"/>
                </a:solidFill>
                <a:effectLst>
                  <a:glow rad="228600">
                    <a:srgbClr val="000000"/>
                  </a:glow>
                </a:effectLst>
                <a:latin typeface="Arial" charset="0"/>
                <a:ea typeface="ＭＳ Ｐゴシック" charset="0"/>
                <a:cs typeface="Arial"/>
              </a:rPr>
              <a:t>6,000</a:t>
            </a:r>
            <a:r>
              <a:rPr lang="en-US" sz="4400" b="1" kern="1200">
                <a:solidFill>
                  <a:srgbClr val="FFFFFF"/>
                </a:solidFill>
                <a:effectLst>
                  <a:glow rad="228600">
                    <a:srgbClr val="000000"/>
                  </a:glow>
                </a:effectLst>
                <a:latin typeface="Arial" charset="0"/>
                <a:ea typeface="ＭＳ Ｐゴシック" charset="0"/>
                <a:cs typeface="Arial"/>
              </a:rPr>
              <a:t> years</a:t>
            </a:r>
          </a:p>
        </p:txBody>
      </p:sp>
      <p:sp>
        <p:nvSpPr>
          <p:cNvPr id="2974725" name="Text Box 5"/>
          <p:cNvSpPr txBox="1">
            <a:spLocks noChangeArrowheads="1"/>
          </p:cNvSpPr>
          <p:nvPr/>
        </p:nvSpPr>
        <p:spPr bwMode="auto">
          <a:xfrm>
            <a:off x="457200" y="3841750"/>
            <a:ext cx="8229600" cy="212365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defTabSz="914400" rtl="0" fontAlgn="base">
              <a:spcBef>
                <a:spcPct val="0"/>
              </a:spcBef>
              <a:spcAft>
                <a:spcPct val="0"/>
              </a:spcAft>
              <a:defRPr/>
            </a:pPr>
            <a:r>
              <a:rPr lang="en-US" sz="4400" b="1" kern="1200">
                <a:solidFill>
                  <a:srgbClr val="66FF33"/>
                </a:solidFill>
                <a:effectLst>
                  <a:glow rad="228600">
                    <a:srgbClr val="000000"/>
                  </a:glow>
                </a:effectLst>
                <a:latin typeface="Arial" charset="0"/>
                <a:ea typeface="ＭＳ Ｐゴシック" charset="0"/>
                <a:cs typeface="Arial"/>
              </a:rPr>
              <a:t>Evolutionists</a:t>
            </a:r>
            <a:r>
              <a:rPr lang="en-US" sz="4400" b="1" kern="1200">
                <a:solidFill>
                  <a:srgbClr val="FFFFFF"/>
                </a:solidFill>
                <a:effectLst>
                  <a:glow rad="228600">
                    <a:srgbClr val="000000"/>
                  </a:glow>
                </a:effectLst>
                <a:latin typeface="Arial" charset="0"/>
                <a:ea typeface="ＭＳ Ｐゴシック" charset="0"/>
                <a:cs typeface="Arial"/>
              </a:rPr>
              <a:t>:</a:t>
            </a:r>
          </a:p>
          <a:p>
            <a:pPr algn="ctr" defTabSz="914400" rtl="0" fontAlgn="base">
              <a:spcBef>
                <a:spcPct val="0"/>
              </a:spcBef>
              <a:spcAft>
                <a:spcPct val="0"/>
              </a:spcAft>
              <a:defRPr/>
            </a:pPr>
            <a:r>
              <a:rPr lang="en-US" sz="4400" b="1" kern="1200">
                <a:solidFill>
                  <a:srgbClr val="FFFFFF"/>
                </a:solidFill>
                <a:effectLst>
                  <a:glow rad="228600">
                    <a:srgbClr val="000000"/>
                  </a:glow>
                </a:effectLst>
                <a:latin typeface="Arial" charset="0"/>
                <a:ea typeface="ＭＳ Ｐゴシック" charset="0"/>
                <a:cs typeface="Arial"/>
              </a:rPr>
              <a:t>Earth: </a:t>
            </a:r>
            <a:r>
              <a:rPr lang="en-US" sz="4400" b="1" kern="1200">
                <a:solidFill>
                  <a:srgbClr val="FFFF00"/>
                </a:solidFill>
                <a:effectLst>
                  <a:glow rad="228600">
                    <a:srgbClr val="000000"/>
                  </a:glow>
                </a:effectLst>
                <a:latin typeface="Arial" charset="0"/>
                <a:ea typeface="ＭＳ Ｐゴシック" charset="0"/>
                <a:cs typeface="Arial"/>
              </a:rPr>
              <a:t>4,500,000,000</a:t>
            </a:r>
            <a:r>
              <a:rPr lang="en-US" sz="4400" b="1" kern="1200">
                <a:solidFill>
                  <a:srgbClr val="FFFFFF"/>
                </a:solidFill>
                <a:effectLst>
                  <a:glow rad="228600">
                    <a:srgbClr val="000000"/>
                  </a:glow>
                </a:effectLst>
                <a:latin typeface="Arial" charset="0"/>
                <a:ea typeface="ＭＳ Ｐゴシック" charset="0"/>
                <a:cs typeface="Arial"/>
              </a:rPr>
              <a:t> years</a:t>
            </a:r>
          </a:p>
          <a:p>
            <a:pPr algn="ctr" defTabSz="914400" rtl="0" fontAlgn="base">
              <a:spcBef>
                <a:spcPct val="0"/>
              </a:spcBef>
              <a:spcAft>
                <a:spcPct val="0"/>
              </a:spcAft>
              <a:defRPr/>
            </a:pPr>
            <a:r>
              <a:rPr lang="en-US" sz="4400" b="1" kern="1200">
                <a:solidFill>
                  <a:srgbClr val="FFFFFF"/>
                </a:solidFill>
                <a:effectLst>
                  <a:glow rad="228600">
                    <a:srgbClr val="000000"/>
                  </a:glow>
                </a:effectLst>
                <a:latin typeface="Arial" charset="0"/>
                <a:ea typeface="ＭＳ Ｐゴシック" charset="0"/>
                <a:cs typeface="Arial"/>
              </a:rPr>
              <a:t>Universe </a:t>
            </a:r>
            <a:r>
              <a:rPr lang="en-US" sz="4400" b="1" kern="1200">
                <a:solidFill>
                  <a:srgbClr val="FFFF00"/>
                </a:solidFill>
                <a:effectLst>
                  <a:glow rad="228600">
                    <a:srgbClr val="000000"/>
                  </a:glow>
                </a:effectLst>
                <a:latin typeface="Arial" charset="0"/>
                <a:ea typeface="ＭＳ Ｐゴシック" charset="0"/>
                <a:cs typeface="Arial"/>
              </a:rPr>
              <a:t>13,700,000,000 </a:t>
            </a:r>
            <a:r>
              <a:rPr lang="en-US" sz="4400" b="1" kern="1200">
                <a:solidFill>
                  <a:srgbClr val="FFFFFF"/>
                </a:solidFill>
                <a:effectLst>
                  <a:glow rad="228600">
                    <a:srgbClr val="000000"/>
                  </a:glow>
                </a:effectLst>
                <a:latin typeface="Arial" charset="0"/>
                <a:ea typeface="ＭＳ Ｐゴシック" charset="0"/>
                <a:cs typeface="Arial"/>
              </a:rPr>
              <a:t>years</a:t>
            </a:r>
          </a:p>
        </p:txBody>
      </p:sp>
    </p:spTree>
    <p:extLst>
      <p:ext uri="{BB962C8B-B14F-4D97-AF65-F5344CB8AC3E}">
        <p14:creationId xmlns:p14="http://schemas.microsoft.com/office/powerpoint/2010/main" val="1341434156"/>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74724"/>
                                        </p:tgtEl>
                                        <p:attrNameLst>
                                          <p:attrName>style.visibility</p:attrName>
                                        </p:attrNameLst>
                                      </p:cBhvr>
                                      <p:to>
                                        <p:strVal val="visible"/>
                                      </p:to>
                                    </p:set>
                                    <p:animEffect transition="in" filter="wipe(left)">
                                      <p:cBhvr>
                                        <p:cTn id="7" dur="500"/>
                                        <p:tgtEl>
                                          <p:spTgt spid="29747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974725"/>
                                        </p:tgtEl>
                                        <p:attrNameLst>
                                          <p:attrName>style.visibility</p:attrName>
                                        </p:attrNameLst>
                                      </p:cBhvr>
                                      <p:to>
                                        <p:strVal val="visible"/>
                                      </p:to>
                                    </p:set>
                                    <p:animEffect transition="in" filter="wipe(left)">
                                      <p:cBhvr>
                                        <p:cTn id="12" dur="500"/>
                                        <p:tgtEl>
                                          <p:spTgt spid="2974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4724" grpId="0"/>
      <p:bldP spid="297472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5137" name="Picture 2" descr="Skin Tones Line-up 0305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08035" name="Rectangle 4" hidden="1"/>
          <p:cNvSpPr>
            <a:spLocks noGrp="1" noChangeArrowheads="1"/>
          </p:cNvSpPr>
          <p:nvPr>
            <p:ph type="title" idx="4294967295"/>
          </p:nvPr>
        </p:nvSpPr>
        <p:spPr/>
        <p:txBody>
          <a:bodyPr/>
          <a:lstStyle/>
          <a:p>
            <a:pPr eaLnBrk="1" hangingPunct="1">
              <a:defRPr/>
            </a:pPr>
            <a:r>
              <a:rPr lang="en-US"/>
              <a:t>Skin Tones Line-up 03051</a:t>
            </a:r>
          </a:p>
        </p:txBody>
      </p:sp>
    </p:spTree>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31" name="Picture 3" descr="Seven C's of History 00906-bkg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5" descr="Seven C's of History 00906-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70138" y="809625"/>
            <a:ext cx="1803400" cy="1812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 name="Picture 6" descr="Seven C's of History 0090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31925" y="2436813"/>
            <a:ext cx="1785938" cy="183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 name="Picture 7" descr="Seven C's of History 00906-Chris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216150" y="4144963"/>
            <a:ext cx="1839913" cy="1874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 name="Picture 8" descr="Seven C's of History 00906-consummation"/>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570663" y="4876800"/>
            <a:ext cx="1778000" cy="176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 name="Picture 9" descr="Seven C's of History 00906-corruption"/>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318000" y="152400"/>
            <a:ext cx="1795463" cy="183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 name="Picture 10" descr="Seven C's of History 00906-creation"/>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70663" y="152400"/>
            <a:ext cx="1839912"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Picture 11" descr="Seven C's of History 00906-cross"/>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229100" y="4872038"/>
            <a:ext cx="1893888" cy="1785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 name="TextBox 38"/>
          <p:cNvSpPr txBox="1"/>
          <p:nvPr/>
        </p:nvSpPr>
        <p:spPr>
          <a:xfrm>
            <a:off x="3810000" y="2882900"/>
            <a:ext cx="4953000" cy="1446213"/>
          </a:xfrm>
          <a:prstGeom prst="rect">
            <a:avLst/>
          </a:prstGeom>
          <a:noFill/>
        </p:spPr>
        <p:txBody>
          <a:bodyPr>
            <a:spAutoFit/>
          </a:bodyPr>
          <a:lstStyle/>
          <a:p>
            <a:pPr>
              <a:defRPr/>
            </a:pPr>
            <a:r>
              <a:rPr lang="en-US" sz="4400" b="1" kern="1400" spc="-170" dirty="0">
                <a:solidFill>
                  <a:srgbClr val="FFA529"/>
                </a:solidFill>
                <a:effectLst>
                  <a:outerShdw blurRad="50800" dist="88900" dir="2700000" algn="tl" rotWithShape="0">
                    <a:srgbClr val="000000"/>
                  </a:outerShdw>
                </a:effectLst>
                <a:latin typeface="Arial Black"/>
                <a:cs typeface="Arial Black"/>
              </a:rPr>
              <a:t>THE SEVEN C’s OF HISTORY</a:t>
            </a:r>
          </a:p>
        </p:txBody>
      </p:sp>
      <p:sp>
        <p:nvSpPr>
          <p:cNvPr id="40" name="TextBox 39"/>
          <p:cNvSpPr txBox="1"/>
          <p:nvPr/>
        </p:nvSpPr>
        <p:spPr>
          <a:xfrm>
            <a:off x="6019800" y="4178300"/>
            <a:ext cx="3130550" cy="769938"/>
          </a:xfrm>
          <a:prstGeom prst="rect">
            <a:avLst/>
          </a:prstGeom>
          <a:noFill/>
        </p:spPr>
        <p:txBody>
          <a:bodyPr wrap="none">
            <a:spAutoFit/>
          </a:bodyPr>
          <a:lstStyle/>
          <a:p>
            <a:pPr algn="ct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ONSUMMATION</a:t>
            </a:r>
            <a:endParaRPr lang="en-US" sz="3200" b="1" kern="1400" spc="-170" dirty="0">
              <a:solidFill>
                <a:srgbClr val="000000"/>
              </a:solidFill>
              <a:latin typeface="Arial Narrow"/>
              <a:cs typeface="Arial Narrow"/>
            </a:endParaRPr>
          </a:p>
        </p:txBody>
      </p:sp>
      <p:sp>
        <p:nvSpPr>
          <p:cNvPr id="41" name="TextBox 40"/>
          <p:cNvSpPr txBox="1"/>
          <p:nvPr/>
        </p:nvSpPr>
        <p:spPr>
          <a:xfrm>
            <a:off x="6172200" y="1752600"/>
            <a:ext cx="2971800" cy="769938"/>
          </a:xfrm>
          <a:prstGeom prst="rect">
            <a:avLst/>
          </a:prstGeom>
          <a:noFill/>
        </p:spPr>
        <p:txBody>
          <a:bodyPr wrap="square">
            <a:spAutoFit/>
          </a:bodyPr>
          <a:lstStyle/>
          <a:p>
            <a:pPr>
              <a:defRPr/>
            </a:pPr>
            <a:r>
              <a:rPr lang="en-US" sz="4400" b="1" kern="1400" spc="-170" dirty="0">
                <a:solidFill>
                  <a:srgbClr val="000000"/>
                </a:solidFill>
                <a:latin typeface="Arial Narrow"/>
                <a:cs typeface="Arial Narrow"/>
              </a:rPr>
              <a:t>C</a:t>
            </a:r>
            <a:r>
              <a:rPr lang="en-US" sz="3600" b="1" kern="1400" spc="-170" dirty="0">
                <a:solidFill>
                  <a:srgbClr val="000000"/>
                </a:solidFill>
                <a:latin typeface="Arial Narrow"/>
                <a:cs typeface="Arial Narrow"/>
              </a:rPr>
              <a:t>REATION</a:t>
            </a:r>
            <a:endParaRPr lang="en-US" sz="3200" b="1" kern="1400" spc="-170" dirty="0">
              <a:solidFill>
                <a:srgbClr val="000000"/>
              </a:solidFill>
              <a:latin typeface="Arial Narrow"/>
              <a:cs typeface="Arial Narrow"/>
            </a:endParaRPr>
          </a:p>
        </p:txBody>
      </p:sp>
      <p:sp>
        <p:nvSpPr>
          <p:cNvPr id="42" name="TextBox 41"/>
          <p:cNvSpPr txBox="1"/>
          <p:nvPr/>
        </p:nvSpPr>
        <p:spPr>
          <a:xfrm>
            <a:off x="228600" y="139700"/>
            <a:ext cx="4876801"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ORRUPTION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3" name="TextBox 42"/>
          <p:cNvSpPr txBox="1"/>
          <p:nvPr/>
        </p:nvSpPr>
        <p:spPr>
          <a:xfrm>
            <a:off x="0" y="1135062"/>
            <a:ext cx="3935414"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ATASTROPHE</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4" name="TextBox 43"/>
          <p:cNvSpPr txBox="1"/>
          <p:nvPr/>
        </p:nvSpPr>
        <p:spPr>
          <a:xfrm>
            <a:off x="0" y="2425700"/>
            <a:ext cx="3352800" cy="769938"/>
          </a:xfrm>
          <a:prstGeom prst="rect">
            <a:avLst/>
          </a:prstGeom>
          <a:noFill/>
        </p:spPr>
        <p:txBody>
          <a:bodyPr wrap="square">
            <a:spAutoFit/>
          </a:bodyPr>
          <a:lstStyle/>
          <a:p>
            <a:pP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ONFUSION</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5" name="TextBox 44"/>
          <p:cNvSpPr txBox="1"/>
          <p:nvPr/>
        </p:nvSpPr>
        <p:spPr>
          <a:xfrm>
            <a:off x="304801" y="4864100"/>
            <a:ext cx="2636838"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HRIST</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46" name="TextBox 45"/>
          <p:cNvSpPr txBox="1"/>
          <p:nvPr/>
        </p:nvSpPr>
        <p:spPr>
          <a:xfrm>
            <a:off x="152400" y="5930900"/>
            <a:ext cx="4949826" cy="769938"/>
          </a:xfrm>
          <a:prstGeom prst="rect">
            <a:avLst/>
          </a:prstGeom>
          <a:noFill/>
        </p:spPr>
        <p:txBody>
          <a:bodyPr wrap="square">
            <a:spAutoFit/>
          </a:bodyPr>
          <a:lstStyle/>
          <a:p>
            <a:pPr algn="r">
              <a:defRPr/>
            </a:pPr>
            <a:r>
              <a:rPr lang="en-US" sz="4400" b="1" kern="1400" spc="-170" dirty="0">
                <a:solidFill>
                  <a:srgbClr val="FFFFFF"/>
                </a:solidFill>
                <a:effectLst>
                  <a:outerShdw blurRad="50800" dist="76200" dir="2700000" algn="tl" rotWithShape="0">
                    <a:srgbClr val="000000"/>
                  </a:outerShdw>
                </a:effectLst>
                <a:latin typeface="Arial Narrow"/>
                <a:cs typeface="Arial Narrow"/>
              </a:rPr>
              <a:t>C</a:t>
            </a:r>
            <a:r>
              <a:rPr lang="en-US" sz="3600" b="1" kern="1400" spc="-170" dirty="0">
                <a:solidFill>
                  <a:srgbClr val="FFFFFF"/>
                </a:solidFill>
                <a:effectLst>
                  <a:outerShdw blurRad="50800" dist="76200" dir="2700000" algn="tl" rotWithShape="0">
                    <a:srgbClr val="000000"/>
                  </a:outerShdw>
                </a:effectLst>
                <a:latin typeface="Arial Narrow"/>
                <a:cs typeface="Arial Narrow"/>
              </a:rPr>
              <a:t>ROSS</a:t>
            </a:r>
            <a:endParaRPr lang="en-US" sz="3200" b="1" kern="1400" spc="-170" dirty="0">
              <a:solidFill>
                <a:srgbClr val="FFFFFF"/>
              </a:solidFill>
              <a:effectLst>
                <a:outerShdw blurRad="50800" dist="76200" dir="2700000" algn="tl" rotWithShape="0">
                  <a:srgbClr val="000000"/>
                </a:outerShdw>
              </a:effectLst>
              <a:latin typeface="Arial Narrow"/>
              <a:cs typeface="Arial Narrow"/>
            </a:endParaRPr>
          </a:p>
        </p:txBody>
      </p:sp>
      <p:sp>
        <p:nvSpPr>
          <p:cNvPr id="20" name="Rectangle 12"/>
          <p:cNvSpPr>
            <a:spLocks noChangeArrowheads="1"/>
          </p:cNvSpPr>
          <p:nvPr/>
        </p:nvSpPr>
        <p:spPr bwMode="auto">
          <a:xfrm>
            <a:off x="1266825" y="4191000"/>
            <a:ext cx="4648200" cy="2514600"/>
          </a:xfrm>
          <a:prstGeom prst="rect">
            <a:avLst/>
          </a:prstGeom>
          <a:noFill/>
          <a:ln w="101600">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661700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0002" name="Rectangle 2"/>
          <p:cNvSpPr>
            <a:spLocks noGrp="1" noChangeArrowheads="1"/>
          </p:cNvSpPr>
          <p:nvPr>
            <p:ph type="title" idx="4294967295"/>
          </p:nvPr>
        </p:nvSpPr>
        <p:spPr/>
        <p:txBody>
          <a:bodyPr lIns="91440" tIns="45720" rIns="91440" bIns="45720"/>
          <a:lstStyle/>
          <a:p>
            <a:pPr eaLnBrk="1" hangingPunct="1">
              <a:defRPr/>
            </a:pPr>
            <a:r>
              <a:rPr lang="en-US"/>
              <a:t>Perfection: Lion and lamb</a:t>
            </a:r>
            <a:endParaRPr lang="en-AU"/>
          </a:p>
        </p:txBody>
      </p:sp>
      <p:pic>
        <p:nvPicPr>
          <p:cNvPr id="479234" name="Picture 3" descr="083 PerfectWorld(9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609600"/>
            <a:ext cx="8686800" cy="455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0004" name="Text Box 4"/>
          <p:cNvSpPr txBox="1">
            <a:spLocks noChangeArrowheads="1"/>
          </p:cNvSpPr>
          <p:nvPr/>
        </p:nvSpPr>
        <p:spPr bwMode="auto">
          <a:xfrm>
            <a:off x="457200" y="5334000"/>
            <a:ext cx="82296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0" hangingPunct="0">
              <a:spcBef>
                <a:spcPct val="50000"/>
              </a:spcBef>
              <a:defRPr/>
            </a:pPr>
            <a:r>
              <a:rPr lang="en-US" sz="2800" b="1">
                <a:solidFill>
                  <a:srgbClr val="FFFF00"/>
                </a:solidFill>
                <a:cs typeface="Arial" charset="0"/>
              </a:rPr>
              <a:t>And God saw every thing that he had made, and, behold, it was very good (Gen. 1:31).</a:t>
            </a:r>
          </a:p>
        </p:txBody>
      </p:sp>
    </p:spTree>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1" name="Picture 2" descr="sharing fru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3400" y="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02051" name="Rectangle 3"/>
          <p:cNvSpPr>
            <a:spLocks noGrp="1" noChangeArrowheads="1"/>
          </p:cNvSpPr>
          <p:nvPr>
            <p:ph type="title" idx="4294967295"/>
          </p:nvPr>
        </p:nvSpPr>
        <p:spPr>
          <a:xfrm>
            <a:off x="457200" y="-685800"/>
            <a:ext cx="8229600" cy="1143000"/>
          </a:xfrm>
        </p:spPr>
        <p:txBody>
          <a:bodyPr lIns="91440" tIns="45720" rIns="91440" bIns="45720"/>
          <a:lstStyle/>
          <a:p>
            <a:pPr eaLnBrk="1" hangingPunct="1">
              <a:defRPr/>
            </a:pPr>
            <a:r>
              <a:rPr lang="en-US" sz="500"/>
              <a:t>Adam &amp; Eve—coats of skin</a:t>
            </a:r>
          </a:p>
        </p:txBody>
      </p:sp>
      <p:sp>
        <p:nvSpPr>
          <p:cNvPr id="3202052" name="Text Box 4"/>
          <p:cNvSpPr txBox="1">
            <a:spLocks noChangeArrowheads="1"/>
          </p:cNvSpPr>
          <p:nvPr/>
        </p:nvSpPr>
        <p:spPr bwMode="auto">
          <a:xfrm>
            <a:off x="5791200" y="304800"/>
            <a:ext cx="25908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a:spcBef>
                <a:spcPct val="50000"/>
              </a:spcBef>
              <a:defRPr/>
            </a:pPr>
            <a:r>
              <a:rPr lang="en-US" sz="2800" b="1">
                <a:solidFill>
                  <a:srgbClr val="FFFFCC"/>
                </a:solidFill>
                <a:cs typeface="Arial" charset="0"/>
              </a:rPr>
              <a:t>Genesis 3:21</a:t>
            </a:r>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7" name="Rectangle 2"/>
          <p:cNvSpPr>
            <a:spLocks noGrp="1" noChangeArrowheads="1"/>
          </p:cNvSpPr>
          <p:nvPr>
            <p:ph type="title"/>
          </p:nvPr>
        </p:nvSpPr>
        <p:spPr/>
        <p:txBody>
          <a:bodyPr/>
          <a:lstStyle/>
          <a:p>
            <a:pPr eaLnBrk="1" hangingPunct="1"/>
            <a:r>
              <a:rPr lang="en-US">
                <a:latin typeface="Arial" charset="0"/>
                <a:ea typeface="ＭＳ Ｐゴシック" charset="0"/>
              </a:rPr>
              <a:t>Gen. 3:15 NAS</a:t>
            </a:r>
          </a:p>
        </p:txBody>
      </p:sp>
      <p:pic>
        <p:nvPicPr>
          <p:cNvPr id="4853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822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Genesis 3:15</a:t>
            </a:r>
          </a:p>
        </p:txBody>
      </p:sp>
      <p:sp>
        <p:nvSpPr>
          <p:cNvPr id="2868229" name="Text Box 5"/>
          <p:cNvSpPr txBox="1">
            <a:spLocks noChangeArrowheads="1"/>
          </p:cNvSpPr>
          <p:nvPr/>
        </p:nvSpPr>
        <p:spPr bwMode="auto">
          <a:xfrm>
            <a:off x="1066800" y="1812925"/>
            <a:ext cx="70104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en-US" sz="3600" b="1">
                <a:solidFill>
                  <a:schemeClr val="bg1"/>
                </a:solidFill>
                <a:cs typeface="Arial" charset="0"/>
              </a:rPr>
              <a:t>And I will put enmity between you and the woman, and between your seed and her seed; he shall bruise you on the head, and you shall bruise him on the heel.</a:t>
            </a:r>
          </a:p>
        </p:txBody>
      </p:sp>
    </p:spTree>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ea typeface="ＭＳ Ｐゴシック" charset="0"/>
              </a:rPr>
              <a:t>Isaiah 7:14 NAS</a:t>
            </a:r>
          </a:p>
        </p:txBody>
      </p:sp>
      <p:pic>
        <p:nvPicPr>
          <p:cNvPr id="487426"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0276" name="Text Box 4"/>
          <p:cNvSpPr txBox="1">
            <a:spLocks noChangeArrowheads="1"/>
          </p:cNvSpPr>
          <p:nvPr/>
        </p:nvSpPr>
        <p:spPr bwMode="auto">
          <a:xfrm>
            <a:off x="914400" y="1736725"/>
            <a:ext cx="7391400" cy="2041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defRPr/>
            </a:pPr>
            <a:r>
              <a:rPr lang="en-US" sz="3200" b="1">
                <a:solidFill>
                  <a:schemeClr val="bg1"/>
                </a:solidFill>
                <a:cs typeface="Arial" charset="0"/>
              </a:rPr>
              <a:t>Therefore the Lord Himself will give you a sign: behold, </a:t>
            </a:r>
            <a:r>
              <a:rPr lang="en-US" sz="3200" b="1">
                <a:solidFill>
                  <a:srgbClr val="FFFF00"/>
                </a:solidFill>
                <a:cs typeface="Arial" charset="0"/>
              </a:rPr>
              <a:t>a virgin</a:t>
            </a:r>
            <a:r>
              <a:rPr lang="en-US" sz="3200" b="1">
                <a:solidFill>
                  <a:schemeClr val="bg1"/>
                </a:solidFill>
                <a:cs typeface="Arial" charset="0"/>
              </a:rPr>
              <a:t> will be with child and bear a son, and she will call His name Immanuel.</a:t>
            </a:r>
          </a:p>
        </p:txBody>
      </p:sp>
      <p:sp>
        <p:nvSpPr>
          <p:cNvPr id="2870277"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Isaiah 7:14</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3" name="Rectangle 2"/>
          <p:cNvSpPr>
            <a:spLocks noGrp="1" noChangeArrowheads="1"/>
          </p:cNvSpPr>
          <p:nvPr>
            <p:ph type="title" idx="4294967295"/>
          </p:nvPr>
        </p:nvSpPr>
        <p:spPr/>
        <p:txBody>
          <a:bodyPr/>
          <a:lstStyle/>
          <a:p>
            <a:pPr eaLnBrk="1" hangingPunct="1"/>
            <a:r>
              <a:rPr lang="en-US">
                <a:latin typeface="Arial" charset="0"/>
                <a:ea typeface="ＭＳ Ｐゴシック" charset="0"/>
              </a:rPr>
              <a:t>Birth of Jesus</a:t>
            </a:r>
          </a:p>
        </p:txBody>
      </p:sp>
      <p:pic>
        <p:nvPicPr>
          <p:cNvPr id="489474" name="Picture 3" descr="Jesus in manag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188913"/>
            <a:ext cx="9147175" cy="648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1" name="Rectangle 2"/>
          <p:cNvSpPr>
            <a:spLocks noGrp="1" noChangeArrowheads="1"/>
          </p:cNvSpPr>
          <p:nvPr>
            <p:ph type="title"/>
          </p:nvPr>
        </p:nvSpPr>
        <p:spPr>
          <a:xfrm>
            <a:off x="457200" y="381000"/>
            <a:ext cx="8229600" cy="1143000"/>
          </a:xfrm>
        </p:spPr>
        <p:txBody>
          <a:bodyPr/>
          <a:lstStyle/>
          <a:p>
            <a:pPr eaLnBrk="1" hangingPunct="1"/>
            <a:r>
              <a:rPr lang="en-US" sz="6000" b="1">
                <a:solidFill>
                  <a:schemeClr val="bg1"/>
                </a:solidFill>
                <a:latin typeface="Arial" charset="0"/>
                <a:ea typeface="ＭＳ Ｐゴシック" charset="0"/>
              </a:rPr>
              <a:t>Matt. 1:21 NAS</a:t>
            </a:r>
          </a:p>
        </p:txBody>
      </p:sp>
      <p:pic>
        <p:nvPicPr>
          <p:cNvPr id="491522"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2324" name="Text Box 4"/>
          <p:cNvSpPr txBox="1">
            <a:spLocks noChangeArrowheads="1"/>
          </p:cNvSpPr>
          <p:nvPr/>
        </p:nvSpPr>
        <p:spPr bwMode="auto">
          <a:xfrm>
            <a:off x="914400" y="1717675"/>
            <a:ext cx="7391400" cy="21812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nSpc>
                <a:spcPct val="90000"/>
              </a:lnSpc>
              <a:defRPr/>
            </a:pPr>
            <a:r>
              <a:rPr lang="en-US" sz="3800" b="1">
                <a:solidFill>
                  <a:schemeClr val="bg1"/>
                </a:solidFill>
                <a:cs typeface="Arial" charset="0"/>
              </a:rPr>
              <a:t>She will bear a Son; and you shall call His name Jesus, </a:t>
            </a:r>
            <a:r>
              <a:rPr lang="en-US" sz="3800" b="1">
                <a:solidFill>
                  <a:srgbClr val="FFFF00"/>
                </a:solidFill>
                <a:cs typeface="Arial" charset="0"/>
              </a:rPr>
              <a:t>for He will save His people from their sins</a:t>
            </a:r>
            <a:r>
              <a:rPr lang="en-US" sz="3800" b="1">
                <a:solidFill>
                  <a:schemeClr val="bg1"/>
                </a:solidFill>
                <a:cs typeface="Arial" charset="0"/>
              </a:rPr>
              <a:t>.</a:t>
            </a:r>
          </a:p>
        </p:txBody>
      </p:sp>
      <p:sp>
        <p:nvSpPr>
          <p:cNvPr id="2872325" name="Text Box 5"/>
          <p:cNvSpPr txBox="1">
            <a:spLocks noChangeArrowheads="1"/>
          </p:cNvSpPr>
          <p:nvPr/>
        </p:nvSpPr>
        <p:spPr bwMode="auto">
          <a:xfrm>
            <a:off x="914400" y="457200"/>
            <a:ext cx="7239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spcBef>
                <a:spcPct val="50000"/>
              </a:spcBef>
              <a:defRPr/>
            </a:pPr>
            <a:r>
              <a:rPr lang="en-US" sz="5400" b="1">
                <a:solidFill>
                  <a:srgbClr val="00FF00"/>
                </a:solidFill>
                <a:cs typeface="Arial" charset="0"/>
              </a:rPr>
              <a:t>Matthew 1:21</a:t>
            </a:r>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2" hidden="1"/>
          <p:cNvSpPr>
            <a:spLocks noGrp="1" noChangeArrowheads="1"/>
          </p:cNvSpPr>
          <p:nvPr>
            <p:ph type="title"/>
          </p:nvPr>
        </p:nvSpPr>
        <p:spPr/>
        <p:txBody>
          <a:bodyPr/>
          <a:lstStyle/>
          <a:p>
            <a:pPr eaLnBrk="1" hangingPunct="1"/>
            <a:r>
              <a:rPr lang="en-US">
                <a:latin typeface="Arial" charset="0"/>
                <a:ea typeface="ＭＳ Ｐゴシック" charset="0"/>
              </a:rPr>
              <a:t>Cross 02285</a:t>
            </a:r>
          </a:p>
        </p:txBody>
      </p:sp>
      <p:pic>
        <p:nvPicPr>
          <p:cNvPr id="493570" name="Picture 3" descr="Crosses 0228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76420" name="Text Box 4"/>
          <p:cNvSpPr txBox="1">
            <a:spLocks noChangeArrowheads="1"/>
          </p:cNvSpPr>
          <p:nvPr/>
        </p:nvSpPr>
        <p:spPr bwMode="auto">
          <a:xfrm>
            <a:off x="152400" y="-381000"/>
            <a:ext cx="4114800" cy="2057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900">
                <a:solidFill>
                  <a:srgbClr val="FFFF00"/>
                </a:solidFill>
                <a:latin typeface="Brush Script MT" charset="0"/>
                <a:cs typeface="+mn-cs"/>
              </a:rPr>
              <a:t>Christ</a:t>
            </a:r>
          </a:p>
        </p:txBody>
      </p:sp>
      <p:sp>
        <p:nvSpPr>
          <p:cNvPr id="2876421" name="Text Box 5"/>
          <p:cNvSpPr txBox="1">
            <a:spLocks noChangeArrowheads="1"/>
          </p:cNvSpPr>
          <p:nvPr/>
        </p:nvSpPr>
        <p:spPr bwMode="auto">
          <a:xfrm>
            <a:off x="152400" y="1828800"/>
            <a:ext cx="4191000" cy="13112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8000">
                <a:solidFill>
                  <a:schemeClr val="bg1"/>
                </a:solidFill>
                <a:latin typeface="Brush Script MT" charset="0"/>
                <a:cs typeface="+mn-cs"/>
              </a:rPr>
              <a:t>Scriptures</a:t>
            </a:r>
          </a:p>
        </p:txBody>
      </p:sp>
      <p:sp>
        <p:nvSpPr>
          <p:cNvPr id="2876422" name="Text Box 6"/>
          <p:cNvSpPr txBox="1">
            <a:spLocks noChangeArrowheads="1"/>
          </p:cNvSpPr>
          <p:nvPr/>
        </p:nvSpPr>
        <p:spPr bwMode="auto">
          <a:xfrm>
            <a:off x="1247775" y="1295400"/>
            <a:ext cx="4419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00" b="1">
                <a:latin typeface="Times New Roman" charset="0"/>
                <a:cs typeface="Times New Roman" charset="0"/>
              </a:rPr>
              <a:t>DIED FOR                SINS</a:t>
            </a:r>
          </a:p>
        </p:txBody>
      </p:sp>
      <p:sp>
        <p:nvSpPr>
          <p:cNvPr id="2876423" name="Text Box 7"/>
          <p:cNvSpPr txBox="1">
            <a:spLocks noChangeArrowheads="1"/>
          </p:cNvSpPr>
          <p:nvPr/>
        </p:nvSpPr>
        <p:spPr bwMode="auto">
          <a:xfrm>
            <a:off x="2976563" y="1166813"/>
            <a:ext cx="1371600" cy="671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800" b="1">
                <a:solidFill>
                  <a:schemeClr val="bg1"/>
                </a:solidFill>
                <a:latin typeface="Times New Roman" charset="0"/>
                <a:cs typeface="Times New Roman" charset="0"/>
              </a:rPr>
              <a:t>OUR</a:t>
            </a:r>
          </a:p>
        </p:txBody>
      </p:sp>
      <p:sp>
        <p:nvSpPr>
          <p:cNvPr id="2876424" name="Text Box 8"/>
          <p:cNvSpPr txBox="1">
            <a:spLocks noChangeArrowheads="1"/>
          </p:cNvSpPr>
          <p:nvPr/>
        </p:nvSpPr>
        <p:spPr bwMode="auto">
          <a:xfrm>
            <a:off x="3962400" y="1720850"/>
            <a:ext cx="1752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600" b="1">
                <a:latin typeface="Times New Roman" charset="0"/>
                <a:cs typeface="Times New Roman" charset="0"/>
              </a:rPr>
              <a:t>TO THE</a:t>
            </a:r>
          </a:p>
        </p:txBody>
      </p:sp>
      <p:sp>
        <p:nvSpPr>
          <p:cNvPr id="2876425" name="Text Box 9"/>
          <p:cNvSpPr txBox="1">
            <a:spLocks noChangeArrowheads="1"/>
          </p:cNvSpPr>
          <p:nvPr/>
        </p:nvSpPr>
        <p:spPr bwMode="auto">
          <a:xfrm>
            <a:off x="838200" y="1597025"/>
            <a:ext cx="3505200" cy="6715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3800" b="1">
                <a:latin typeface="Times New Roman" charset="0"/>
                <a:cs typeface="Times New Roman" charset="0"/>
              </a:rPr>
              <a:t>ACCORDING</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4.xml><?xml version="1.0" encoding="utf-8"?>
<p:tagLst xmlns:a="http://schemas.openxmlformats.org/drawingml/2006/main" xmlns:r="http://schemas.openxmlformats.org/officeDocument/2006/relationships" xmlns:p="http://schemas.openxmlformats.org/presentationml/2006/main">
  <p:tag name="IIW_TYPE_IMAGE" val="TextBox 2"/>
</p:tagLst>
</file>

<file path=ppt/tags/tag1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19.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0.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7.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8.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9.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2_Office Theme">
  <a:themeElements>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2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2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2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Office Theme">
  <a:themeElements>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5_Office Theme">
  <a:themeElements>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45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5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45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0_Office Theme">
  <a:themeElements>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5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5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70_Office Theme">
  <a:themeElements>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7_Office Theme">
  <a:themeElements>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7_Office Theme">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7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6_Office Theme">
  <a:themeElements>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1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1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Office Theme">
  <a:themeElements>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0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0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0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6_Office Theme">
  <a:themeElements>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2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2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64_Office Theme">
  <a:themeElements>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4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4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4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1_Office Theme">
  <a:themeElements>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71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71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71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Custom Design">
  <a:themeElements>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4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Black">
  <a:themeElements>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2_Default Design">
  <a:themeElements>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3_Default Design">
  <a:themeElements>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Custom Design">
  <a:themeElements>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1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6_Default Design">
  <a:themeElements>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4_Default Design">
  <a:themeElements>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4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4_Default Design">
  <a:themeElements>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_Default Design">
  <a:themeElements>
    <a:clrScheme name="1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1_Default Design">
  <a:themeElements>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2_Blank Black">
  <a:themeElements>
    <a:clrScheme name="2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2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8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2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0_Custom Design">
  <a:themeElements>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10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CK">
  <a:themeElements>
    <a:clrScheme name="">
      <a:dk1>
        <a:srgbClr val="000000"/>
      </a:dk1>
      <a:lt1>
        <a:srgbClr val="000000"/>
      </a:lt1>
      <a:dk2>
        <a:srgbClr val="000000"/>
      </a:dk2>
      <a:lt2>
        <a:srgbClr val="808080"/>
      </a:lt2>
      <a:accent1>
        <a:srgbClr val="B6E2E5"/>
      </a:accent1>
      <a:accent2>
        <a:srgbClr val="333399"/>
      </a:accent2>
      <a:accent3>
        <a:srgbClr val="AAAAAA"/>
      </a:accent3>
      <a:accent4>
        <a:srgbClr val="000000"/>
      </a:accent4>
      <a:accent5>
        <a:srgbClr val="D7EEF0"/>
      </a:accent5>
      <a:accent6>
        <a:srgbClr val="2D2D8A"/>
      </a:accent6>
      <a:hlink>
        <a:srgbClr val="009999"/>
      </a:hlink>
      <a:folHlink>
        <a:srgbClr val="99CC00"/>
      </a:folHlink>
    </a:clrScheme>
    <a:fontScheme name="1_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BLAC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9_Office Theme">
  <a:themeElements>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6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9_Office Theme">
  <a:themeElements>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9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9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9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Office Theme">
  <a:themeElements>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33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33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33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7402</TotalTime>
  <Words>5550</Words>
  <Application>Microsoft Macintosh PowerPoint</Application>
  <PresentationFormat>On-screen Show (4:3)</PresentationFormat>
  <Paragraphs>875</Paragraphs>
  <Slides>132</Slides>
  <Notes>127</Notes>
  <HiddenSlides>0</HiddenSlides>
  <MMClips>0</MMClips>
  <ScaleCrop>false</ScaleCrop>
  <HeadingPairs>
    <vt:vector size="6" baseType="variant">
      <vt:variant>
        <vt:lpstr>Fonts Used</vt:lpstr>
      </vt:variant>
      <vt:variant>
        <vt:i4>24</vt:i4>
      </vt:variant>
      <vt:variant>
        <vt:lpstr>Theme</vt:lpstr>
      </vt:variant>
      <vt:variant>
        <vt:i4>47</vt:i4>
      </vt:variant>
      <vt:variant>
        <vt:lpstr>Slide Titles</vt:lpstr>
      </vt:variant>
      <vt:variant>
        <vt:i4>132</vt:i4>
      </vt:variant>
    </vt:vector>
  </HeadingPairs>
  <TitlesOfParts>
    <vt:vector size="203" baseType="lpstr">
      <vt:lpstr>Brush Script MT</vt:lpstr>
      <vt:lpstr>Goudy</vt:lpstr>
      <vt:lpstr>Myriad Pro Black</vt:lpstr>
      <vt:lpstr>Myriad Pro Light</vt:lpstr>
      <vt:lpstr>Apple Casual</vt:lpstr>
      <vt:lpstr>Arial</vt:lpstr>
      <vt:lpstr>Arial Black</vt:lpstr>
      <vt:lpstr>Arial Narrow</vt:lpstr>
      <vt:lpstr>Arial Rounded MT Bold</vt:lpstr>
      <vt:lpstr>Calibri</vt:lpstr>
      <vt:lpstr>Candara</vt:lpstr>
      <vt:lpstr>Chalkduster</vt:lpstr>
      <vt:lpstr>Comic Sans MS</vt:lpstr>
      <vt:lpstr>Cooper Black</vt:lpstr>
      <vt:lpstr>Franklin Gothic Heavy</vt:lpstr>
      <vt:lpstr>Franklin Gothic Medium</vt:lpstr>
      <vt:lpstr>Futura Md BT</vt:lpstr>
      <vt:lpstr>Futura XBlk BT</vt:lpstr>
      <vt:lpstr>Impact</vt:lpstr>
      <vt:lpstr>Lucida Grande</vt:lpstr>
      <vt:lpstr>Segoe Print</vt:lpstr>
      <vt:lpstr>Stencil</vt:lpstr>
      <vt:lpstr>Times New Roman</vt:lpstr>
      <vt:lpstr>Wingdings</vt:lpstr>
      <vt:lpstr>Default Design</vt:lpstr>
      <vt:lpstr>1_Default Design</vt:lpstr>
      <vt:lpstr>Blank Black</vt:lpstr>
      <vt:lpstr>5_Default Design</vt:lpstr>
      <vt:lpstr>10_Custom Design</vt:lpstr>
      <vt:lpstr>1_BLACK</vt:lpstr>
      <vt:lpstr>69_Office Theme</vt:lpstr>
      <vt:lpstr>39_Office Theme</vt:lpstr>
      <vt:lpstr>33_Office Theme</vt:lpstr>
      <vt:lpstr>22_Office Theme</vt:lpstr>
      <vt:lpstr>23_Office Theme</vt:lpstr>
      <vt:lpstr>45_Office Theme</vt:lpstr>
      <vt:lpstr>50_Office Theme</vt:lpstr>
      <vt:lpstr>70_Office Theme</vt:lpstr>
      <vt:lpstr>27_Office Theme</vt:lpstr>
      <vt:lpstr>16_Office Theme</vt:lpstr>
      <vt:lpstr>66_Office Theme</vt:lpstr>
      <vt:lpstr>20_Office Theme</vt:lpstr>
      <vt:lpstr>26_Office Theme</vt:lpstr>
      <vt:lpstr>3_Custom Design</vt:lpstr>
      <vt:lpstr>9_Default Design</vt:lpstr>
      <vt:lpstr>10_Default Design</vt:lpstr>
      <vt:lpstr>8_Default Design</vt:lpstr>
      <vt:lpstr>4_Default Design</vt:lpstr>
      <vt:lpstr>1_Blank Black</vt:lpstr>
      <vt:lpstr>3_Default Design</vt:lpstr>
      <vt:lpstr>64_Office Theme</vt:lpstr>
      <vt:lpstr>71_Office Theme</vt:lpstr>
      <vt:lpstr>4_Custom Design</vt:lpstr>
      <vt:lpstr>12_Default Design</vt:lpstr>
      <vt:lpstr>13_Default Design</vt:lpstr>
      <vt:lpstr>11_Custom Design</vt:lpstr>
      <vt:lpstr>16_Default Design</vt:lpstr>
      <vt:lpstr>44_Default Design</vt:lpstr>
      <vt:lpstr>6_Default Design</vt:lpstr>
      <vt:lpstr>14_Default Design</vt:lpstr>
      <vt:lpstr>15_Default Design</vt:lpstr>
      <vt:lpstr>11_Default Design</vt:lpstr>
      <vt:lpstr>2_Default Design</vt:lpstr>
      <vt:lpstr>2_Blank Black</vt:lpstr>
      <vt:lpstr>7_Default Design</vt:lpstr>
      <vt:lpstr>Orbit</vt:lpstr>
      <vt:lpstr>17_Default Design</vt:lpstr>
      <vt:lpstr>18_Default Design</vt:lpstr>
      <vt:lpstr>22_Default Design</vt:lpstr>
      <vt:lpstr>3_Blank Black</vt:lpstr>
      <vt:lpstr>19_Default Design</vt:lpstr>
      <vt:lpstr>7 C's Animated—Gen. 1:31 omitted</vt:lpstr>
      <vt:lpstr>AiG web site #1</vt:lpstr>
      <vt:lpstr>Psalm 11:3 NAS</vt:lpstr>
      <vt:lpstr>Typical House</vt:lpstr>
      <vt:lpstr>Typical House collapsed</vt:lpstr>
      <vt:lpstr>Blocks-Genesis + Doctrine 00874</vt:lpstr>
      <vt:lpstr>PowerPoint Presentation</vt:lpstr>
      <vt:lpstr>Terry's Birth Certificate</vt:lpstr>
      <vt:lpstr>How old is the earth?</vt:lpstr>
      <vt:lpstr>Scientist &amp; Bible—layered new</vt:lpstr>
      <vt:lpstr>Job 38:4 NAS</vt:lpstr>
      <vt:lpstr>D – Where you there?</vt:lpstr>
      <vt:lpstr>Template Suite 1-Content 01360</vt:lpstr>
      <vt:lpstr>Template Suite 1-Content 01360</vt:lpstr>
      <vt:lpstr>Template Suite 1-Content 01360</vt:lpstr>
      <vt:lpstr>History Book of the Universe 02022</vt:lpstr>
      <vt:lpstr>PowerPoint Presentation</vt:lpstr>
      <vt:lpstr>Days of Creation in Genesis One 00825—layered—NAS</vt:lpstr>
      <vt:lpstr>Chicken or Egg?</vt:lpstr>
      <vt:lpstr>Days of Creation in Genesis One 00825—layered—NAS</vt:lpstr>
      <vt:lpstr>Gen. 1:21, 25 “kinds” NAS</vt:lpstr>
      <vt:lpstr>Different Kinds 03119</vt:lpstr>
      <vt:lpstr>Evol V vs Crea H 01427</vt:lpstr>
      <vt:lpstr>Living “Relatives” of Dinosaurs</vt:lpstr>
      <vt:lpstr>Evolution of man progression?</vt:lpstr>
      <vt:lpstr>Cat Kind 03118</vt:lpstr>
      <vt:lpstr>Elephant Kind 03120</vt:lpstr>
      <vt:lpstr>Horse Kind 03121</vt:lpstr>
      <vt:lpstr>Skin Tones Line-up 03051</vt:lpstr>
      <vt:lpstr>Evolution vs Bible timeline</vt:lpstr>
      <vt:lpstr>Genesis 1:1 NAS</vt:lpstr>
      <vt:lpstr>Gen. 1:14 NAS</vt:lpstr>
      <vt:lpstr>Ex. 20:11 NAS</vt:lpstr>
      <vt:lpstr>Time since Genesis 1:1</vt:lpstr>
      <vt:lpstr>Gen. 1:31 NAS</vt:lpstr>
      <vt:lpstr>PowerPoint Presentation</vt:lpstr>
      <vt:lpstr>Perfection: Lion and lamb</vt:lpstr>
      <vt:lpstr>Adam &amp; Eve with Serpent</vt:lpstr>
      <vt:lpstr>PowerPoint Presentation</vt:lpstr>
      <vt:lpstr>Adam &amp; Eve—coats of skin</vt:lpstr>
      <vt:lpstr>PowerPoint Presentation</vt:lpstr>
      <vt:lpstr>PowerPoint Presentation</vt:lpstr>
      <vt:lpstr>Fossil dinosaur with scientist</vt:lpstr>
      <vt:lpstr>PowerPoint Presentation</vt:lpstr>
      <vt:lpstr>Evolution Millions of Years + Creation 01133</vt:lpstr>
      <vt:lpstr>Pre-Flood violence</vt:lpstr>
      <vt:lpstr>PowerPoint Presentation</vt:lpstr>
      <vt:lpstr>Template Suite 1-Content 01360</vt:lpstr>
      <vt:lpstr>Gen. 6:7, 13 NAS</vt:lpstr>
      <vt:lpstr>Template Suite 1-Content 01360</vt:lpstr>
      <vt:lpstr>Gen. 7:11 NAS</vt:lpstr>
      <vt:lpstr>Template Suite 1-Content 01360</vt:lpstr>
      <vt:lpstr>Gen. 7:19-20 NAS</vt:lpstr>
      <vt:lpstr>Water covering mountains</vt:lpstr>
      <vt:lpstr>Local flood miracle wall</vt:lpstr>
      <vt:lpstr>Noah's Ark (kids) &amp; wave</vt:lpstr>
      <vt:lpstr>Two Arks Comparison 1 01810</vt:lpstr>
      <vt:lpstr>D of E – animals entering Ark</vt:lpstr>
      <vt:lpstr>Dinosaurs in Flood</vt:lpstr>
      <vt:lpstr>Billions of Dead Things 00058</vt:lpstr>
      <vt:lpstr>Grand canyon</vt:lpstr>
      <vt:lpstr>Fossil turtle</vt:lpstr>
      <vt:lpstr>Fossil dinosaur with scientist</vt:lpstr>
      <vt:lpstr>Fossil Graveyards</vt:lpstr>
      <vt:lpstr>Earl the Cat Day 1</vt:lpstr>
      <vt:lpstr>Earl Day 3</vt:lpstr>
      <vt:lpstr>Earl Day 9</vt:lpstr>
      <vt:lpstr>Earl Day 20</vt:lpstr>
      <vt:lpstr>Earl Day 38</vt:lpstr>
      <vt:lpstr>Earl Day 65</vt:lpstr>
      <vt:lpstr>Fish fossilizing 1</vt:lpstr>
      <vt:lpstr>Fish fossilizing 2</vt:lpstr>
      <vt:lpstr>Fish fossilizing 3</vt:lpstr>
      <vt:lpstr>Fish fossilizing 4</vt:lpstr>
      <vt:lpstr>"FOSSIL" HAT</vt:lpstr>
      <vt:lpstr>Ichthyosaur giving birth</vt:lpstr>
      <vt:lpstr>PowerPoint Presentation</vt:lpstr>
      <vt:lpstr>A&amp;E on bones </vt:lpstr>
      <vt:lpstr>PowerPoint Presentation</vt:lpstr>
      <vt:lpstr>4-11 Hello World 02280</vt:lpstr>
      <vt:lpstr>4-07 Tower of Babel Map 02277</vt:lpstr>
      <vt:lpstr>Tower of Babel 02275</vt:lpstr>
      <vt:lpstr>4-06 A-Tower of Babel Doomed 02276</vt:lpstr>
      <vt:lpstr>Gen. 11:9 NAS</vt:lpstr>
      <vt:lpstr>Map—post-flood dispersion</vt:lpstr>
      <vt:lpstr>Ziggurats Around the World 02278</vt:lpstr>
      <vt:lpstr>Races?</vt:lpstr>
      <vt:lpstr>Evolution of man progression?</vt:lpstr>
      <vt:lpstr>One Race 02279</vt:lpstr>
      <vt:lpstr>Skin Tones Line-up 03051</vt:lpstr>
      <vt:lpstr>PowerPoint Presentation</vt:lpstr>
      <vt:lpstr>Perfection: Lion and lamb</vt:lpstr>
      <vt:lpstr>PowerPoint Presentation</vt:lpstr>
      <vt:lpstr>Adam &amp; Eve—coats of skin</vt:lpstr>
      <vt:lpstr>Gen. 3:15 NAS</vt:lpstr>
      <vt:lpstr>Isaiah 7:14 NAS</vt:lpstr>
      <vt:lpstr>Birth of Jesus</vt:lpstr>
      <vt:lpstr>Matt. 1:21 NAS</vt:lpstr>
      <vt:lpstr>Cross 02285</vt:lpstr>
      <vt:lpstr>Grave + Crosses 02286</vt:lpstr>
      <vt:lpstr>Bozarth 1979 Q053TM--1</vt:lpstr>
      <vt:lpstr>Bozarth 1979 Q053TM--2</vt:lpstr>
      <vt:lpstr>PowerPoint Presentation</vt:lpstr>
      <vt:lpstr>Sin Intrusion1</vt:lpstr>
      <vt:lpstr>Sin Intrusion2</vt:lpstr>
      <vt:lpstr>Sin Intrusion</vt:lpstr>
      <vt:lpstr>Rev. 21:4 &amp; 22:3a NAS</vt:lpstr>
      <vt:lpstr>Rom. 8:21 NAS</vt:lpstr>
      <vt:lpstr>Matt. 24:37-39 NAS</vt:lpstr>
      <vt:lpstr>Noah's Ark - Invitation</vt:lpstr>
      <vt:lpstr>Ark Door Closed with cross NAS 00339</vt:lpstr>
      <vt:lpstr>Family Praying at Cross</vt:lpstr>
      <vt:lpstr>Big Bang Time line</vt:lpstr>
      <vt:lpstr>PowerPoint Presentation</vt:lpstr>
      <vt:lpstr>2 Corinthians 10:4-5 NAS</vt:lpstr>
      <vt:lpstr>Scientist &amp; Bible—layered new</vt:lpstr>
      <vt:lpstr>Turning church kids into skeptics</vt:lpstr>
      <vt:lpstr>I Peter 3:15 NAS</vt:lpstr>
      <vt:lpstr>AiG web site #1</vt:lpstr>
      <vt:lpstr>PowerPoint Presentation</vt:lpstr>
      <vt:lpstr>PowerPoint Presentation</vt:lpstr>
      <vt:lpstr>History Book of the Universe 02022</vt:lpstr>
      <vt:lpstr>D – Where you there?</vt:lpstr>
      <vt:lpstr>Scientist &amp; Bible—layered new</vt:lpstr>
      <vt:lpstr>Black</vt:lpstr>
      <vt:lpstr>Rainbow Promise</vt:lpstr>
      <vt:lpstr>Kids &amp; the Book of Life</vt:lpstr>
      <vt:lpstr>Ages of People When They Died</vt:lpstr>
      <vt:lpstr>Creatures buried with feet Up</vt:lpstr>
      <vt:lpstr>Days of Creation in Genesis One 00825—layered—NAS</vt:lpstr>
      <vt:lpstr>Black</vt:lpstr>
      <vt:lpstr>Creation link at BibleStudyDownloads.org</vt:lpstr>
    </vt:vector>
  </TitlesOfParts>
  <Company>Answers in Genesis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Red – secular quote--blank</dc:title>
  <dc:creator>Terry Mortenson</dc:creator>
  <cp:lastModifiedBy>Rick Griffith</cp:lastModifiedBy>
  <cp:revision>253</cp:revision>
  <dcterms:created xsi:type="dcterms:W3CDTF">2002-07-05T19:44:56Z</dcterms:created>
  <dcterms:modified xsi:type="dcterms:W3CDTF">2023-01-16T00:42:58Z</dcterms:modified>
</cp:coreProperties>
</file>