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7"/>
  </p:notesMasterIdLst>
  <p:sldIdLst>
    <p:sldId id="455" r:id="rId2"/>
    <p:sldId id="442" r:id="rId3"/>
    <p:sldId id="441" r:id="rId4"/>
    <p:sldId id="437" r:id="rId5"/>
    <p:sldId id="291" r:id="rId6"/>
    <p:sldId id="290" r:id="rId7"/>
    <p:sldId id="430" r:id="rId8"/>
    <p:sldId id="443" r:id="rId9"/>
    <p:sldId id="424" r:id="rId10"/>
    <p:sldId id="439" r:id="rId11"/>
    <p:sldId id="311" r:id="rId12"/>
    <p:sldId id="286" r:id="rId13"/>
    <p:sldId id="453" r:id="rId14"/>
    <p:sldId id="421" r:id="rId15"/>
    <p:sldId id="422" r:id="rId16"/>
    <p:sldId id="400" r:id="rId17"/>
    <p:sldId id="263" r:id="rId18"/>
    <p:sldId id="402" r:id="rId19"/>
    <p:sldId id="407" r:id="rId20"/>
    <p:sldId id="410" r:id="rId21"/>
    <p:sldId id="353" r:id="rId22"/>
    <p:sldId id="438" r:id="rId23"/>
    <p:sldId id="414" r:id="rId24"/>
    <p:sldId id="426" r:id="rId25"/>
    <p:sldId id="451" r:id="rId26"/>
    <p:sldId id="313" r:id="rId27"/>
    <p:sldId id="293" r:id="rId28"/>
    <p:sldId id="312" r:id="rId29"/>
    <p:sldId id="309" r:id="rId30"/>
    <p:sldId id="304" r:id="rId31"/>
    <p:sldId id="310" r:id="rId32"/>
    <p:sldId id="348" r:id="rId33"/>
    <p:sldId id="411" r:id="rId34"/>
    <p:sldId id="388" r:id="rId35"/>
    <p:sldId id="454" r:id="rId36"/>
    <p:sldId id="419" r:id="rId37"/>
    <p:sldId id="272" r:id="rId38"/>
    <p:sldId id="415" r:id="rId39"/>
    <p:sldId id="425" r:id="rId40"/>
    <p:sldId id="351" r:id="rId41"/>
    <p:sldId id="452" r:id="rId42"/>
    <p:sldId id="427" r:id="rId43"/>
    <p:sldId id="428" r:id="rId44"/>
    <p:sldId id="405" r:id="rId45"/>
    <p:sldId id="406" r:id="rId46"/>
  </p:sldIdLst>
  <p:sldSz cx="6858000" cy="9906000" type="A4"/>
  <p:notesSz cx="7543800" cy="9436100"/>
  <p:defaultTextStyle>
    <a:defPPr>
      <a:defRPr lang="en-US"/>
    </a:defPPr>
    <a:lvl1pPr algn="l" rtl="0" eaLnBrk="0" fontAlgn="base" hangingPunct="0">
      <a:spcBef>
        <a:spcPct val="0"/>
      </a:spcBef>
      <a:spcAft>
        <a:spcPct val="0"/>
      </a:spcAft>
      <a:defRPr sz="500" kern="1200">
        <a:solidFill>
          <a:schemeClr val="tx1"/>
        </a:solidFill>
        <a:latin typeface="Century Gothic" charset="0"/>
        <a:ea typeface="ＭＳ Ｐゴシック" charset="0"/>
        <a:cs typeface="ＭＳ Ｐゴシック" charset="0"/>
      </a:defRPr>
    </a:lvl1pPr>
    <a:lvl2pPr marL="457200" algn="l" rtl="0" eaLnBrk="0" fontAlgn="base" hangingPunct="0">
      <a:spcBef>
        <a:spcPct val="0"/>
      </a:spcBef>
      <a:spcAft>
        <a:spcPct val="0"/>
      </a:spcAft>
      <a:defRPr sz="500" kern="1200">
        <a:solidFill>
          <a:schemeClr val="tx1"/>
        </a:solidFill>
        <a:latin typeface="Century Gothic" charset="0"/>
        <a:ea typeface="ＭＳ Ｐゴシック" charset="0"/>
        <a:cs typeface="ＭＳ Ｐゴシック" charset="0"/>
      </a:defRPr>
    </a:lvl2pPr>
    <a:lvl3pPr marL="914400" algn="l" rtl="0" eaLnBrk="0" fontAlgn="base" hangingPunct="0">
      <a:spcBef>
        <a:spcPct val="0"/>
      </a:spcBef>
      <a:spcAft>
        <a:spcPct val="0"/>
      </a:spcAft>
      <a:defRPr sz="500" kern="1200">
        <a:solidFill>
          <a:schemeClr val="tx1"/>
        </a:solidFill>
        <a:latin typeface="Century Gothic" charset="0"/>
        <a:ea typeface="ＭＳ Ｐゴシック" charset="0"/>
        <a:cs typeface="ＭＳ Ｐゴシック" charset="0"/>
      </a:defRPr>
    </a:lvl3pPr>
    <a:lvl4pPr marL="1371600" algn="l" rtl="0" eaLnBrk="0" fontAlgn="base" hangingPunct="0">
      <a:spcBef>
        <a:spcPct val="0"/>
      </a:spcBef>
      <a:spcAft>
        <a:spcPct val="0"/>
      </a:spcAft>
      <a:defRPr sz="500" kern="1200">
        <a:solidFill>
          <a:schemeClr val="tx1"/>
        </a:solidFill>
        <a:latin typeface="Century Gothic" charset="0"/>
        <a:ea typeface="ＭＳ Ｐゴシック" charset="0"/>
        <a:cs typeface="ＭＳ Ｐゴシック" charset="0"/>
      </a:defRPr>
    </a:lvl4pPr>
    <a:lvl5pPr marL="1828800" algn="l" rtl="0" eaLnBrk="0" fontAlgn="base" hangingPunct="0">
      <a:spcBef>
        <a:spcPct val="0"/>
      </a:spcBef>
      <a:spcAft>
        <a:spcPct val="0"/>
      </a:spcAft>
      <a:defRPr sz="500" kern="1200">
        <a:solidFill>
          <a:schemeClr val="tx1"/>
        </a:solidFill>
        <a:latin typeface="Century Gothic" charset="0"/>
        <a:ea typeface="ＭＳ Ｐゴシック" charset="0"/>
        <a:cs typeface="ＭＳ Ｐゴシック" charset="0"/>
      </a:defRPr>
    </a:lvl5pPr>
    <a:lvl6pPr marL="2286000" algn="l" defTabSz="457200" rtl="0" eaLnBrk="1" latinLnBrk="0" hangingPunct="1">
      <a:defRPr sz="500" kern="1200">
        <a:solidFill>
          <a:schemeClr val="tx1"/>
        </a:solidFill>
        <a:latin typeface="Century Gothic" charset="0"/>
        <a:ea typeface="ＭＳ Ｐゴシック" charset="0"/>
        <a:cs typeface="ＭＳ Ｐゴシック" charset="0"/>
      </a:defRPr>
    </a:lvl6pPr>
    <a:lvl7pPr marL="2743200" algn="l" defTabSz="457200" rtl="0" eaLnBrk="1" latinLnBrk="0" hangingPunct="1">
      <a:defRPr sz="500" kern="1200">
        <a:solidFill>
          <a:schemeClr val="tx1"/>
        </a:solidFill>
        <a:latin typeface="Century Gothic" charset="0"/>
        <a:ea typeface="ＭＳ Ｐゴシック" charset="0"/>
        <a:cs typeface="ＭＳ Ｐゴシック" charset="0"/>
      </a:defRPr>
    </a:lvl7pPr>
    <a:lvl8pPr marL="3200400" algn="l" defTabSz="457200" rtl="0" eaLnBrk="1" latinLnBrk="0" hangingPunct="1">
      <a:defRPr sz="500" kern="1200">
        <a:solidFill>
          <a:schemeClr val="tx1"/>
        </a:solidFill>
        <a:latin typeface="Century Gothic" charset="0"/>
        <a:ea typeface="ＭＳ Ｐゴシック" charset="0"/>
        <a:cs typeface="ＭＳ Ｐゴシック" charset="0"/>
      </a:defRPr>
    </a:lvl8pPr>
    <a:lvl9pPr marL="3657600" algn="l" defTabSz="457200" rtl="0" eaLnBrk="1" latinLnBrk="0" hangingPunct="1">
      <a:defRPr sz="500" kern="1200">
        <a:solidFill>
          <a:schemeClr val="tx1"/>
        </a:solidFill>
        <a:latin typeface="Century Gothic"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960" userDrawn="1">
          <p15:clr>
            <a:srgbClr val="A4A3A4"/>
          </p15:clr>
        </p15:guide>
        <p15:guide id="2" orient="horz" pos="134" userDrawn="1">
          <p15:clr>
            <a:srgbClr val="A4A3A4"/>
          </p15:clr>
        </p15:guide>
        <p15:guide id="3" pos="4319" userDrawn="1">
          <p15:clr>
            <a:srgbClr val="A4A3A4"/>
          </p15:clr>
        </p15:guide>
        <p15:guide id="4" pos="2149" userDrawn="1">
          <p15:clr>
            <a:srgbClr val="A4A3A4"/>
          </p15:clr>
        </p15:guide>
        <p15:guide id="5" pos="3209" userDrawn="1">
          <p15:clr>
            <a:srgbClr val="A4A3A4"/>
          </p15:clr>
        </p15:guide>
        <p15:guide id="6" pos="3632" userDrawn="1">
          <p15:clr>
            <a:srgbClr val="A4A3A4"/>
          </p15:clr>
        </p15:guide>
        <p15:guide id="7" pos="2780" userDrawn="1">
          <p15:clr>
            <a:srgbClr val="A4A3A4"/>
          </p15:clr>
        </p15:guide>
        <p15:guide id="8" pos="17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32434"/>
    <a:srgbClr val="E32433"/>
    <a:srgbClr val="191DFF"/>
    <a:srgbClr val="00AE00"/>
    <a:srgbClr val="CCCCCC"/>
    <a:srgbClr val="FF9EF3"/>
    <a:srgbClr val="FFFF00"/>
    <a:srgbClr val="E8E8E8"/>
    <a:srgbClr val="DEDED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828" autoAdjust="0"/>
    <p:restoredTop sz="94703"/>
  </p:normalViewPr>
  <p:slideViewPr>
    <p:cSldViewPr snapToGrid="0">
      <p:cViewPr varScale="1">
        <p:scale>
          <a:sx n="96" d="100"/>
          <a:sy n="96" d="100"/>
        </p:scale>
        <p:origin x="304" y="160"/>
      </p:cViewPr>
      <p:guideLst>
        <p:guide orient="horz" pos="1960"/>
        <p:guide orient="horz" pos="134"/>
        <p:guide pos="4319"/>
        <p:guide pos="2149"/>
        <p:guide pos="3209"/>
        <p:guide pos="3632"/>
        <p:guide pos="2780"/>
        <p:guide pos="1700"/>
      </p:guideLst>
    </p:cSldViewPr>
  </p:slideViewPr>
  <p:outlineViewPr>
    <p:cViewPr>
      <p:scale>
        <a:sx n="100" d="100"/>
        <a:sy n="100" d="100"/>
      </p:scale>
      <p:origin x="0" y="0"/>
    </p:cViewPr>
  </p:outlineViewPr>
  <p:notesTextViewPr>
    <p:cViewPr>
      <p:scale>
        <a:sx n="100" d="100"/>
        <a:sy n="100" d="100"/>
      </p:scale>
      <p:origin x="0" y="0"/>
    </p:cViewPr>
  </p:notesTextViewPr>
  <p:sorterViewPr>
    <p:cViewPr varScale="1">
      <p:scale>
        <a:sx n="94" d="100"/>
        <a:sy n="94" d="100"/>
      </p:scale>
      <p:origin x="0" y="74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268663" cy="500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07" charset="0"/>
                <a:ea typeface="+mn-ea"/>
                <a:cs typeface="+mn-cs"/>
              </a:defRPr>
            </a:lvl1pPr>
          </a:lstStyle>
          <a:p>
            <a:pPr>
              <a:defRPr/>
            </a:pPr>
            <a:endParaRPr lang="en-US"/>
          </a:p>
        </p:txBody>
      </p:sp>
      <p:sp>
        <p:nvSpPr>
          <p:cNvPr id="45059" name="Rectangle 3"/>
          <p:cNvSpPr>
            <a:spLocks noGrp="1" noChangeArrowheads="1"/>
          </p:cNvSpPr>
          <p:nvPr>
            <p:ph type="dt" idx="1"/>
          </p:nvPr>
        </p:nvSpPr>
        <p:spPr bwMode="auto">
          <a:xfrm>
            <a:off x="4275138" y="0"/>
            <a:ext cx="3268662" cy="500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07" charset="0"/>
                <a:ea typeface="+mn-ea"/>
                <a:cs typeface="+mn-cs"/>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2559050" y="714375"/>
            <a:ext cx="2425700" cy="3503613"/>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5061" name="Rectangle 5"/>
          <p:cNvSpPr>
            <a:spLocks noGrp="1" noChangeArrowheads="1"/>
          </p:cNvSpPr>
          <p:nvPr>
            <p:ph type="body" sz="quarter" idx="3"/>
          </p:nvPr>
        </p:nvSpPr>
        <p:spPr bwMode="auto">
          <a:xfrm>
            <a:off x="1006475" y="4503738"/>
            <a:ext cx="5530850" cy="4217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5062" name="Rectangle 6"/>
          <p:cNvSpPr>
            <a:spLocks noGrp="1" noChangeArrowheads="1"/>
          </p:cNvSpPr>
          <p:nvPr>
            <p:ph type="ftr" sz="quarter" idx="4"/>
          </p:nvPr>
        </p:nvSpPr>
        <p:spPr bwMode="auto">
          <a:xfrm>
            <a:off x="0" y="8936038"/>
            <a:ext cx="3268663" cy="5000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07" charset="0"/>
                <a:ea typeface="+mn-ea"/>
                <a:cs typeface="+mn-cs"/>
              </a:defRPr>
            </a:lvl1pPr>
          </a:lstStyle>
          <a:p>
            <a:pPr>
              <a:defRPr/>
            </a:pPr>
            <a:endParaRPr lang="en-US"/>
          </a:p>
        </p:txBody>
      </p:sp>
      <p:sp>
        <p:nvSpPr>
          <p:cNvPr id="45063" name="Rectangle 7"/>
          <p:cNvSpPr>
            <a:spLocks noGrp="1" noChangeArrowheads="1"/>
          </p:cNvSpPr>
          <p:nvPr>
            <p:ph type="sldNum" sz="quarter" idx="5"/>
          </p:nvPr>
        </p:nvSpPr>
        <p:spPr bwMode="auto">
          <a:xfrm>
            <a:off x="4275138" y="8936038"/>
            <a:ext cx="3268662" cy="5000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pPr>
              <a:defRPr/>
            </a:pPr>
            <a:fld id="{404E0B45-E61A-3B41-BB44-ABB84D59F56C}" type="slidenum">
              <a:rPr lang="en-US"/>
              <a:pPr>
                <a:defRPr/>
              </a:pPr>
              <a:t>‹#›</a:t>
            </a:fld>
            <a:endParaRPr lang="en-US"/>
          </a:p>
        </p:txBody>
      </p:sp>
    </p:spTree>
    <p:extLst>
      <p:ext uri="{BB962C8B-B14F-4D97-AF65-F5344CB8AC3E}">
        <p14:creationId xmlns:p14="http://schemas.microsoft.com/office/powerpoint/2010/main" val="35961067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07"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Times"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Times"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Times"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Slide Image Placeholder 1"/>
          <p:cNvSpPr>
            <a:spLocks noGrp="1" noRot="1" noChangeAspect="1"/>
          </p:cNvSpPr>
          <p:nvPr>
            <p:ph type="sldImg"/>
          </p:nvPr>
        </p:nvSpPr>
        <p:spPr>
          <a:xfrm>
            <a:off x="2559050" y="714375"/>
            <a:ext cx="2425700" cy="3503613"/>
          </a:xfrm>
          <a:ln/>
        </p:spPr>
      </p:sp>
      <p:sp>
        <p:nvSpPr>
          <p:cNvPr id="409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Times" charset="0"/>
              <a:ea typeface="ＭＳ Ｐゴシック" charset="0"/>
              <a:cs typeface="ＭＳ Ｐゴシック" charset="0"/>
            </a:endParaRPr>
          </a:p>
        </p:txBody>
      </p:sp>
      <p:sp>
        <p:nvSpPr>
          <p:cNvPr id="409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fld id="{A508AD62-8809-5F47-9C38-678AF144B8B1}" type="slidenum">
              <a:rPr lang="en-US" sz="1200">
                <a:latin typeface="Times" charset="0"/>
              </a:rPr>
              <a:pPr/>
              <a:t>1</a:t>
            </a:fld>
            <a:endParaRPr lang="en-US" sz="1200">
              <a:latin typeface="Time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fld id="{13445240-F19C-834D-987A-07B5F1A7DBE9}" type="slidenum">
              <a:rPr lang="en-US" sz="1200">
                <a:latin typeface="Times" charset="0"/>
              </a:rPr>
              <a:pPr/>
              <a:t>32</a:t>
            </a:fld>
            <a:endParaRPr lang="en-US" sz="1200">
              <a:latin typeface="Times" charset="0"/>
            </a:endParaRPr>
          </a:p>
        </p:txBody>
      </p:sp>
      <p:sp>
        <p:nvSpPr>
          <p:cNvPr id="36866" name="Rectangle 2"/>
          <p:cNvSpPr>
            <a:spLocks noGrp="1" noChangeArrowheads="1"/>
          </p:cNvSpPr>
          <p:nvPr>
            <p:ph type="body" idx="1"/>
          </p:nvPr>
        </p:nvSpPr>
        <p:spPr>
          <a:xfrm>
            <a:off x="1006475" y="4481513"/>
            <a:ext cx="5530850" cy="424656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6016" tIns="47166" rIns="96016" bIns="47166"/>
          <a:lstStyle/>
          <a:p>
            <a:pPr eaLnBrk="1" hangingPunct="1"/>
            <a:endParaRPr lang="en-US">
              <a:latin typeface="Times" charset="0"/>
              <a:ea typeface="ＭＳ Ｐゴシック" charset="0"/>
              <a:cs typeface="ＭＳ Ｐゴシック" charset="0"/>
            </a:endParaRPr>
          </a:p>
        </p:txBody>
      </p:sp>
      <p:sp>
        <p:nvSpPr>
          <p:cNvPr id="36867" name="Rectangle 3"/>
          <p:cNvSpPr>
            <a:spLocks noGrp="1" noRot="1" noChangeAspect="1" noChangeArrowheads="1"/>
          </p:cNvSpPr>
          <p:nvPr>
            <p:ph type="sldImg"/>
          </p:nvPr>
        </p:nvSpPr>
        <p:spPr>
          <a:xfrm>
            <a:off x="2384425" y="471488"/>
            <a:ext cx="2774950" cy="4010025"/>
          </a:xfrm>
          <a:ln w="12700" cap="flat">
            <a:solidFill>
              <a:schemeClr val="tx1"/>
            </a:solid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fld id="{98A66519-BD3E-1947-B650-E354F3F77EBA}" type="slidenum">
              <a:rPr lang="en-US" sz="1200">
                <a:latin typeface="Times" charset="0"/>
              </a:rPr>
              <a:pPr/>
              <a:t>33</a:t>
            </a:fld>
            <a:endParaRPr lang="en-US" sz="1200">
              <a:latin typeface="Times" charset="0"/>
            </a:endParaRPr>
          </a:p>
        </p:txBody>
      </p:sp>
      <p:sp>
        <p:nvSpPr>
          <p:cNvPr id="38914" name="Rectangle 2"/>
          <p:cNvSpPr>
            <a:spLocks noGrp="1" noChangeArrowheads="1"/>
          </p:cNvSpPr>
          <p:nvPr>
            <p:ph type="body" idx="1"/>
          </p:nvPr>
        </p:nvSpPr>
        <p:spPr>
          <a:xfrm>
            <a:off x="1006475" y="4481513"/>
            <a:ext cx="5530850" cy="424656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6016" tIns="47166" rIns="96016" bIns="47166"/>
          <a:lstStyle/>
          <a:p>
            <a:pPr eaLnBrk="1" hangingPunct="1"/>
            <a:endParaRPr lang="en-US">
              <a:latin typeface="Times" charset="0"/>
              <a:ea typeface="ＭＳ Ｐゴシック" charset="0"/>
              <a:cs typeface="ＭＳ Ｐゴシック" charset="0"/>
            </a:endParaRPr>
          </a:p>
        </p:txBody>
      </p:sp>
      <p:sp>
        <p:nvSpPr>
          <p:cNvPr id="38915" name="Rectangle 3"/>
          <p:cNvSpPr>
            <a:spLocks noGrp="1" noRot="1" noChangeAspect="1" noChangeArrowheads="1"/>
          </p:cNvSpPr>
          <p:nvPr>
            <p:ph type="sldImg"/>
          </p:nvPr>
        </p:nvSpPr>
        <p:spPr>
          <a:xfrm>
            <a:off x="2384425" y="471488"/>
            <a:ext cx="2774950" cy="4010025"/>
          </a:xfrm>
          <a:ln w="12700" cap="flat">
            <a:solidFill>
              <a:schemeClr val="tx1"/>
            </a:solid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3773" y="3076460"/>
            <a:ext cx="5830455" cy="2124858"/>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028989" y="5612956"/>
            <a:ext cx="4800023" cy="2531497"/>
          </a:xfrm>
          <a:prstGeom prst="rect">
            <a:avLst/>
          </a:prstGeom>
        </p:spPr>
        <p:txBody>
          <a:bodyPr vert="horz"/>
          <a:lstStyle>
            <a:lvl1pPr marL="0" indent="0" algn="ctr">
              <a:buNone/>
              <a:defRPr/>
            </a:lvl1pPr>
            <a:lvl2pPr marL="415641" indent="0" algn="ctr">
              <a:buNone/>
              <a:defRPr/>
            </a:lvl2pPr>
            <a:lvl3pPr marL="831281" indent="0" algn="ctr">
              <a:buNone/>
              <a:defRPr/>
            </a:lvl3pPr>
            <a:lvl4pPr marL="1246922" indent="0" algn="ctr">
              <a:buNone/>
              <a:defRPr/>
            </a:lvl4pPr>
            <a:lvl5pPr marL="1662562" indent="0" algn="ctr">
              <a:buNone/>
              <a:defRPr/>
            </a:lvl5pPr>
            <a:lvl6pPr marL="2078203" indent="0" algn="ctr">
              <a:buNone/>
              <a:defRPr/>
            </a:lvl6pPr>
            <a:lvl7pPr marL="2493843" indent="0" algn="ctr">
              <a:buNone/>
              <a:defRPr/>
            </a:lvl7pPr>
            <a:lvl8pPr marL="2909484" indent="0" algn="ctr">
              <a:buNone/>
              <a:defRPr/>
            </a:lvl8pPr>
            <a:lvl9pPr marL="3325124" indent="0" algn="ctr">
              <a:buNone/>
              <a:defRPr/>
            </a:lvl9pPr>
          </a:lstStyle>
          <a:p>
            <a:r>
              <a:rPr lang="en-US"/>
              <a:t>Click to edit Master subtitle style</a:t>
            </a:r>
          </a:p>
        </p:txBody>
      </p:sp>
    </p:spTree>
    <p:extLst>
      <p:ext uri="{BB962C8B-B14F-4D97-AF65-F5344CB8AC3E}">
        <p14:creationId xmlns:p14="http://schemas.microsoft.com/office/powerpoint/2010/main" val="46807286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3478" y="396641"/>
            <a:ext cx="6171045" cy="1651556"/>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343478" y="2311512"/>
            <a:ext cx="6171045" cy="653789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092929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1762" y="396640"/>
            <a:ext cx="1542761" cy="8452764"/>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43478" y="396640"/>
            <a:ext cx="4489739" cy="845276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876398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3478" y="396641"/>
            <a:ext cx="6171045" cy="1651556"/>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343478" y="2311512"/>
            <a:ext cx="6171045" cy="653789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292863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193" y="6366238"/>
            <a:ext cx="5830455" cy="1966534"/>
          </a:xfrm>
          <a:prstGeom prst="rect">
            <a:avLst/>
          </a:prstGeom>
        </p:spPr>
        <p:txBody>
          <a:bodyPr vert="horz" anchor="t"/>
          <a:lstStyle>
            <a:lvl1pPr algn="l">
              <a:defRPr sz="3636" b="1" cap="all"/>
            </a:lvl1pPr>
          </a:lstStyle>
          <a:p>
            <a:r>
              <a:rPr lang="en-US"/>
              <a:t>Click to edit Master title style</a:t>
            </a:r>
          </a:p>
        </p:txBody>
      </p:sp>
      <p:sp>
        <p:nvSpPr>
          <p:cNvPr id="3" name="Text Placeholder 2"/>
          <p:cNvSpPr>
            <a:spLocks noGrp="1"/>
          </p:cNvSpPr>
          <p:nvPr>
            <p:ph type="body" idx="1"/>
          </p:nvPr>
        </p:nvSpPr>
        <p:spPr>
          <a:xfrm>
            <a:off x="541193" y="4198052"/>
            <a:ext cx="5830455" cy="2168187"/>
          </a:xfrm>
          <a:prstGeom prst="rect">
            <a:avLst/>
          </a:prstGeom>
        </p:spPr>
        <p:txBody>
          <a:bodyPr vert="horz" anchor="b"/>
          <a:lstStyle>
            <a:lvl1pPr marL="0" indent="0">
              <a:buNone/>
              <a:defRPr sz="1818"/>
            </a:lvl1pPr>
            <a:lvl2pPr marL="415641" indent="0">
              <a:buNone/>
              <a:defRPr sz="1636"/>
            </a:lvl2pPr>
            <a:lvl3pPr marL="831281" indent="0">
              <a:buNone/>
              <a:defRPr sz="1455"/>
            </a:lvl3pPr>
            <a:lvl4pPr marL="1246922" indent="0">
              <a:buNone/>
              <a:defRPr sz="1273"/>
            </a:lvl4pPr>
            <a:lvl5pPr marL="1662562" indent="0">
              <a:buNone/>
              <a:defRPr sz="1273"/>
            </a:lvl5pPr>
            <a:lvl6pPr marL="2078203" indent="0">
              <a:buNone/>
              <a:defRPr sz="1273"/>
            </a:lvl6pPr>
            <a:lvl7pPr marL="2493843" indent="0">
              <a:buNone/>
              <a:defRPr sz="1273"/>
            </a:lvl7pPr>
            <a:lvl8pPr marL="2909484" indent="0">
              <a:buNone/>
              <a:defRPr sz="1273"/>
            </a:lvl8pPr>
            <a:lvl9pPr marL="3325124" indent="0">
              <a:buNone/>
              <a:defRPr sz="1273"/>
            </a:lvl9pPr>
          </a:lstStyle>
          <a:p>
            <a:pPr lvl="0"/>
            <a:r>
              <a:rPr lang="en-US"/>
              <a:t>Click to edit Master text styles</a:t>
            </a:r>
          </a:p>
        </p:txBody>
      </p:sp>
    </p:spTree>
    <p:extLst>
      <p:ext uri="{BB962C8B-B14F-4D97-AF65-F5344CB8AC3E}">
        <p14:creationId xmlns:p14="http://schemas.microsoft.com/office/powerpoint/2010/main" val="397653960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3478" y="396641"/>
            <a:ext cx="6171045" cy="1651556"/>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343478" y="2311512"/>
            <a:ext cx="3016250" cy="6537893"/>
          </a:xfrm>
          <a:prstGeom prst="rect">
            <a:avLst/>
          </a:prstGeom>
        </p:spPr>
        <p:txBody>
          <a:bodyPr vert="horz"/>
          <a:lstStyle>
            <a:lvl1pPr>
              <a:defRPr sz="2545"/>
            </a:lvl1pPr>
            <a:lvl2pPr>
              <a:defRPr sz="2182"/>
            </a:lvl2pPr>
            <a:lvl3pPr>
              <a:defRPr sz="1818"/>
            </a:lvl3pPr>
            <a:lvl4pPr>
              <a:defRPr sz="1636"/>
            </a:lvl4pPr>
            <a:lvl5pPr>
              <a:defRPr sz="1636"/>
            </a:lvl5pPr>
            <a:lvl6pPr>
              <a:defRPr sz="1636"/>
            </a:lvl6pPr>
            <a:lvl7pPr>
              <a:defRPr sz="1636"/>
            </a:lvl7pPr>
            <a:lvl8pPr>
              <a:defRPr sz="1636"/>
            </a:lvl8pPr>
            <a:lvl9pPr>
              <a:defRPr sz="16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98273" y="2311512"/>
            <a:ext cx="3016250" cy="6537893"/>
          </a:xfrm>
          <a:prstGeom prst="rect">
            <a:avLst/>
          </a:prstGeom>
        </p:spPr>
        <p:txBody>
          <a:bodyPr vert="horz"/>
          <a:lstStyle>
            <a:lvl1pPr>
              <a:defRPr sz="2545"/>
            </a:lvl1pPr>
            <a:lvl2pPr>
              <a:defRPr sz="2182"/>
            </a:lvl2pPr>
            <a:lvl3pPr>
              <a:defRPr sz="1818"/>
            </a:lvl3pPr>
            <a:lvl4pPr>
              <a:defRPr sz="1636"/>
            </a:lvl4pPr>
            <a:lvl5pPr>
              <a:defRPr sz="1636"/>
            </a:lvl5pPr>
            <a:lvl6pPr>
              <a:defRPr sz="1636"/>
            </a:lvl6pPr>
            <a:lvl7pPr>
              <a:defRPr sz="1636"/>
            </a:lvl7pPr>
            <a:lvl8pPr>
              <a:defRPr sz="1636"/>
            </a:lvl8pPr>
            <a:lvl9pPr>
              <a:defRPr sz="16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313472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3478" y="396641"/>
            <a:ext cx="6171045" cy="1651556"/>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343478" y="2218185"/>
            <a:ext cx="3029239" cy="923271"/>
          </a:xfrm>
          <a:prstGeom prst="rect">
            <a:avLst/>
          </a:prstGeom>
        </p:spPr>
        <p:txBody>
          <a:bodyPr vert="horz" anchor="b"/>
          <a:lstStyle>
            <a:lvl1pPr marL="0" indent="0">
              <a:buNone/>
              <a:defRPr sz="2182" b="1"/>
            </a:lvl1pPr>
            <a:lvl2pPr marL="415641" indent="0">
              <a:buNone/>
              <a:defRPr sz="1818" b="1"/>
            </a:lvl2pPr>
            <a:lvl3pPr marL="831281" indent="0">
              <a:buNone/>
              <a:defRPr sz="1636" b="1"/>
            </a:lvl3pPr>
            <a:lvl4pPr marL="1246922" indent="0">
              <a:buNone/>
              <a:defRPr sz="1455" b="1"/>
            </a:lvl4pPr>
            <a:lvl5pPr marL="1662562" indent="0">
              <a:buNone/>
              <a:defRPr sz="1455" b="1"/>
            </a:lvl5pPr>
            <a:lvl6pPr marL="2078203" indent="0">
              <a:buNone/>
              <a:defRPr sz="1455" b="1"/>
            </a:lvl6pPr>
            <a:lvl7pPr marL="2493843" indent="0">
              <a:buNone/>
              <a:defRPr sz="1455" b="1"/>
            </a:lvl7pPr>
            <a:lvl8pPr marL="2909484" indent="0">
              <a:buNone/>
              <a:defRPr sz="1455" b="1"/>
            </a:lvl8pPr>
            <a:lvl9pPr marL="3325124" indent="0">
              <a:buNone/>
              <a:defRPr sz="1455" b="1"/>
            </a:lvl9pPr>
          </a:lstStyle>
          <a:p>
            <a:pPr lvl="0"/>
            <a:r>
              <a:rPr lang="en-US"/>
              <a:t>Click to edit Master text styles</a:t>
            </a:r>
          </a:p>
        </p:txBody>
      </p:sp>
      <p:sp>
        <p:nvSpPr>
          <p:cNvPr id="4" name="Content Placeholder 3"/>
          <p:cNvSpPr>
            <a:spLocks noGrp="1"/>
          </p:cNvSpPr>
          <p:nvPr>
            <p:ph sz="half" idx="2"/>
          </p:nvPr>
        </p:nvSpPr>
        <p:spPr>
          <a:xfrm>
            <a:off x="343478" y="3141456"/>
            <a:ext cx="3029239" cy="5707949"/>
          </a:xfrm>
          <a:prstGeom prst="rect">
            <a:avLst/>
          </a:prstGeom>
        </p:spPr>
        <p:txBody>
          <a:bodyPr vert="horz"/>
          <a:lstStyle>
            <a:lvl1pPr>
              <a:defRPr sz="2182"/>
            </a:lvl1pPr>
            <a:lvl2pPr>
              <a:defRPr sz="1818"/>
            </a:lvl2pPr>
            <a:lvl3pPr>
              <a:defRPr sz="1636"/>
            </a:lvl3pPr>
            <a:lvl4pPr>
              <a:defRPr sz="1455"/>
            </a:lvl4pPr>
            <a:lvl5pPr>
              <a:defRPr sz="1455"/>
            </a:lvl5pPr>
            <a:lvl6pPr>
              <a:defRPr sz="1455"/>
            </a:lvl6pPr>
            <a:lvl7pPr>
              <a:defRPr sz="1455"/>
            </a:lvl7pPr>
            <a:lvl8pPr>
              <a:defRPr sz="1455"/>
            </a:lvl8pPr>
            <a:lvl9pPr>
              <a:defRPr sz="145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841" y="2218185"/>
            <a:ext cx="3030682" cy="923271"/>
          </a:xfrm>
          <a:prstGeom prst="rect">
            <a:avLst/>
          </a:prstGeom>
        </p:spPr>
        <p:txBody>
          <a:bodyPr vert="horz" anchor="b"/>
          <a:lstStyle>
            <a:lvl1pPr marL="0" indent="0">
              <a:buNone/>
              <a:defRPr sz="2182" b="1"/>
            </a:lvl1pPr>
            <a:lvl2pPr marL="415641" indent="0">
              <a:buNone/>
              <a:defRPr sz="1818" b="1"/>
            </a:lvl2pPr>
            <a:lvl3pPr marL="831281" indent="0">
              <a:buNone/>
              <a:defRPr sz="1636" b="1"/>
            </a:lvl3pPr>
            <a:lvl4pPr marL="1246922" indent="0">
              <a:buNone/>
              <a:defRPr sz="1455" b="1"/>
            </a:lvl4pPr>
            <a:lvl5pPr marL="1662562" indent="0">
              <a:buNone/>
              <a:defRPr sz="1455" b="1"/>
            </a:lvl5pPr>
            <a:lvl6pPr marL="2078203" indent="0">
              <a:buNone/>
              <a:defRPr sz="1455" b="1"/>
            </a:lvl6pPr>
            <a:lvl7pPr marL="2493843" indent="0">
              <a:buNone/>
              <a:defRPr sz="1455" b="1"/>
            </a:lvl7pPr>
            <a:lvl8pPr marL="2909484" indent="0">
              <a:buNone/>
              <a:defRPr sz="1455" b="1"/>
            </a:lvl8pPr>
            <a:lvl9pPr marL="3325124" indent="0">
              <a:buNone/>
              <a:defRPr sz="1455" b="1"/>
            </a:lvl9pPr>
          </a:lstStyle>
          <a:p>
            <a:pPr lvl="0"/>
            <a:r>
              <a:rPr lang="en-US"/>
              <a:t>Click to edit Master text styles</a:t>
            </a:r>
          </a:p>
        </p:txBody>
      </p:sp>
      <p:sp>
        <p:nvSpPr>
          <p:cNvPr id="6" name="Content Placeholder 5"/>
          <p:cNvSpPr>
            <a:spLocks noGrp="1"/>
          </p:cNvSpPr>
          <p:nvPr>
            <p:ph sz="quarter" idx="4"/>
          </p:nvPr>
        </p:nvSpPr>
        <p:spPr>
          <a:xfrm>
            <a:off x="3483841" y="3141456"/>
            <a:ext cx="3030682" cy="5707949"/>
          </a:xfrm>
          <a:prstGeom prst="rect">
            <a:avLst/>
          </a:prstGeom>
        </p:spPr>
        <p:txBody>
          <a:bodyPr vert="horz"/>
          <a:lstStyle>
            <a:lvl1pPr>
              <a:defRPr sz="2182"/>
            </a:lvl1pPr>
            <a:lvl2pPr>
              <a:defRPr sz="1818"/>
            </a:lvl2pPr>
            <a:lvl3pPr>
              <a:defRPr sz="1636"/>
            </a:lvl3pPr>
            <a:lvl4pPr>
              <a:defRPr sz="1455"/>
            </a:lvl4pPr>
            <a:lvl5pPr>
              <a:defRPr sz="1455"/>
            </a:lvl5pPr>
            <a:lvl6pPr>
              <a:defRPr sz="1455"/>
            </a:lvl6pPr>
            <a:lvl7pPr>
              <a:defRPr sz="1455"/>
            </a:lvl7pPr>
            <a:lvl8pPr>
              <a:defRPr sz="1455"/>
            </a:lvl8pPr>
            <a:lvl9pPr>
              <a:defRPr sz="145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871119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3478" y="396641"/>
            <a:ext cx="6171045" cy="1651556"/>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123943146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272988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3478" y="394974"/>
            <a:ext cx="2255694" cy="1678220"/>
          </a:xfrm>
          <a:prstGeom prst="rect">
            <a:avLst/>
          </a:prstGeom>
        </p:spPr>
        <p:txBody>
          <a:bodyPr vert="horz" anchor="b"/>
          <a:lstStyle>
            <a:lvl1pPr algn="l">
              <a:defRPr sz="1818" b="1"/>
            </a:lvl1pPr>
          </a:lstStyle>
          <a:p>
            <a:r>
              <a:rPr lang="en-US"/>
              <a:t>Click to edit Master title style</a:t>
            </a:r>
          </a:p>
        </p:txBody>
      </p:sp>
      <p:sp>
        <p:nvSpPr>
          <p:cNvPr id="3" name="Content Placeholder 2"/>
          <p:cNvSpPr>
            <a:spLocks noGrp="1"/>
          </p:cNvSpPr>
          <p:nvPr>
            <p:ph idx="1"/>
          </p:nvPr>
        </p:nvSpPr>
        <p:spPr>
          <a:xfrm>
            <a:off x="2681432" y="394975"/>
            <a:ext cx="3833091" cy="8454430"/>
          </a:xfrm>
          <a:prstGeom prst="rect">
            <a:avLst/>
          </a:prstGeom>
        </p:spPr>
        <p:txBody>
          <a:bodyPr vert="horz"/>
          <a:lstStyle>
            <a:lvl1pPr>
              <a:defRPr sz="2909"/>
            </a:lvl1pPr>
            <a:lvl2pPr>
              <a:defRPr sz="2545"/>
            </a:lvl2pPr>
            <a:lvl3pPr>
              <a:defRPr sz="2182"/>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3478" y="2073194"/>
            <a:ext cx="2255694" cy="6776211"/>
          </a:xfrm>
          <a:prstGeom prst="rect">
            <a:avLst/>
          </a:prstGeom>
        </p:spPr>
        <p:txBody>
          <a:bodyPr vert="horz"/>
          <a:lstStyle>
            <a:lvl1pPr marL="0" indent="0">
              <a:buNone/>
              <a:defRPr sz="1273"/>
            </a:lvl1pPr>
            <a:lvl2pPr marL="415641" indent="0">
              <a:buNone/>
              <a:defRPr sz="1091"/>
            </a:lvl2pPr>
            <a:lvl3pPr marL="831281" indent="0">
              <a:buNone/>
              <a:defRPr sz="909"/>
            </a:lvl3pPr>
            <a:lvl4pPr marL="1246922" indent="0">
              <a:buNone/>
              <a:defRPr sz="818"/>
            </a:lvl4pPr>
            <a:lvl5pPr marL="1662562" indent="0">
              <a:buNone/>
              <a:defRPr sz="818"/>
            </a:lvl5pPr>
            <a:lvl6pPr marL="2078203" indent="0">
              <a:buNone/>
              <a:defRPr sz="818"/>
            </a:lvl6pPr>
            <a:lvl7pPr marL="2493843" indent="0">
              <a:buNone/>
              <a:defRPr sz="818"/>
            </a:lvl7pPr>
            <a:lvl8pPr marL="2909484" indent="0">
              <a:buNone/>
              <a:defRPr sz="818"/>
            </a:lvl8pPr>
            <a:lvl9pPr marL="3325124" indent="0">
              <a:buNone/>
              <a:defRPr sz="818"/>
            </a:lvl9pPr>
          </a:lstStyle>
          <a:p>
            <a:pPr lvl="0"/>
            <a:r>
              <a:rPr lang="en-US"/>
              <a:t>Click to edit Master text styles</a:t>
            </a:r>
          </a:p>
        </p:txBody>
      </p:sp>
    </p:spTree>
    <p:extLst>
      <p:ext uri="{BB962C8B-B14F-4D97-AF65-F5344CB8AC3E}">
        <p14:creationId xmlns:p14="http://schemas.microsoft.com/office/powerpoint/2010/main" val="1136394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3603" y="6934534"/>
            <a:ext cx="4115955" cy="818278"/>
          </a:xfrm>
          <a:prstGeom prst="rect">
            <a:avLst/>
          </a:prstGeom>
        </p:spPr>
        <p:txBody>
          <a:bodyPr vert="horz" anchor="b"/>
          <a:lstStyle>
            <a:lvl1pPr algn="l">
              <a:defRPr sz="1818" b="1"/>
            </a:lvl1pPr>
          </a:lstStyle>
          <a:p>
            <a:r>
              <a:rPr lang="en-US"/>
              <a:t>Click to edit Master title style</a:t>
            </a:r>
          </a:p>
        </p:txBody>
      </p:sp>
      <p:sp>
        <p:nvSpPr>
          <p:cNvPr id="3" name="Picture Placeholder 2"/>
          <p:cNvSpPr>
            <a:spLocks noGrp="1"/>
          </p:cNvSpPr>
          <p:nvPr>
            <p:ph type="pic" idx="1"/>
          </p:nvPr>
        </p:nvSpPr>
        <p:spPr>
          <a:xfrm>
            <a:off x="1343603" y="884941"/>
            <a:ext cx="4115955" cy="5944599"/>
          </a:xfrm>
          <a:prstGeom prst="rect">
            <a:avLst/>
          </a:prstGeom>
        </p:spPr>
        <p:txBody>
          <a:bodyPr vert="horz"/>
          <a:lstStyle>
            <a:lvl1pPr marL="0" indent="0">
              <a:buNone/>
              <a:defRPr sz="2909"/>
            </a:lvl1pPr>
            <a:lvl2pPr marL="415641" indent="0">
              <a:buNone/>
              <a:defRPr sz="2545"/>
            </a:lvl2pPr>
            <a:lvl3pPr marL="831281" indent="0">
              <a:buNone/>
              <a:defRPr sz="2182"/>
            </a:lvl3pPr>
            <a:lvl4pPr marL="1246922" indent="0">
              <a:buNone/>
              <a:defRPr sz="1818"/>
            </a:lvl4pPr>
            <a:lvl5pPr marL="1662562" indent="0">
              <a:buNone/>
              <a:defRPr sz="1818"/>
            </a:lvl5pPr>
            <a:lvl6pPr marL="2078203" indent="0">
              <a:buNone/>
              <a:defRPr sz="1818"/>
            </a:lvl6pPr>
            <a:lvl7pPr marL="2493843" indent="0">
              <a:buNone/>
              <a:defRPr sz="1818"/>
            </a:lvl7pPr>
            <a:lvl8pPr marL="2909484" indent="0">
              <a:buNone/>
              <a:defRPr sz="1818"/>
            </a:lvl8pPr>
            <a:lvl9pPr marL="3325124" indent="0">
              <a:buNone/>
              <a:defRPr sz="1818"/>
            </a:lvl9pPr>
          </a:lstStyle>
          <a:p>
            <a:pPr lvl="0"/>
            <a:endParaRPr lang="en-US" noProof="0"/>
          </a:p>
        </p:txBody>
      </p:sp>
      <p:sp>
        <p:nvSpPr>
          <p:cNvPr id="4" name="Text Placeholder 3"/>
          <p:cNvSpPr>
            <a:spLocks noGrp="1"/>
          </p:cNvSpPr>
          <p:nvPr>
            <p:ph type="body" sz="half" idx="2"/>
          </p:nvPr>
        </p:nvSpPr>
        <p:spPr>
          <a:xfrm>
            <a:off x="1343603" y="7752812"/>
            <a:ext cx="4115955" cy="1163255"/>
          </a:xfrm>
          <a:prstGeom prst="rect">
            <a:avLst/>
          </a:prstGeom>
        </p:spPr>
        <p:txBody>
          <a:bodyPr vert="horz"/>
          <a:lstStyle>
            <a:lvl1pPr marL="0" indent="0">
              <a:buNone/>
              <a:defRPr sz="1273"/>
            </a:lvl1pPr>
            <a:lvl2pPr marL="415641" indent="0">
              <a:buNone/>
              <a:defRPr sz="1091"/>
            </a:lvl2pPr>
            <a:lvl3pPr marL="831281" indent="0">
              <a:buNone/>
              <a:defRPr sz="909"/>
            </a:lvl3pPr>
            <a:lvl4pPr marL="1246922" indent="0">
              <a:buNone/>
              <a:defRPr sz="818"/>
            </a:lvl4pPr>
            <a:lvl5pPr marL="1662562" indent="0">
              <a:buNone/>
              <a:defRPr sz="818"/>
            </a:lvl5pPr>
            <a:lvl6pPr marL="2078203" indent="0">
              <a:buNone/>
              <a:defRPr sz="818"/>
            </a:lvl6pPr>
            <a:lvl7pPr marL="2493843" indent="0">
              <a:buNone/>
              <a:defRPr sz="818"/>
            </a:lvl7pPr>
            <a:lvl8pPr marL="2909484" indent="0">
              <a:buNone/>
              <a:defRPr sz="818"/>
            </a:lvl8pPr>
            <a:lvl9pPr marL="3325124" indent="0">
              <a:buNone/>
              <a:defRPr sz="818"/>
            </a:lvl9pPr>
          </a:lstStyle>
          <a:p>
            <a:pPr lvl="0"/>
            <a:r>
              <a:rPr lang="en-US"/>
              <a:t>Click to edit Master text styles</a:t>
            </a:r>
          </a:p>
        </p:txBody>
      </p:sp>
    </p:spTree>
    <p:extLst>
      <p:ext uri="{BB962C8B-B14F-4D97-AF65-F5344CB8AC3E}">
        <p14:creationId xmlns:p14="http://schemas.microsoft.com/office/powerpoint/2010/main" val="95916893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7"/>
          <p:cNvSpPr txBox="1">
            <a:spLocks noChangeArrowheads="1"/>
          </p:cNvSpPr>
          <p:nvPr/>
        </p:nvSpPr>
        <p:spPr bwMode="auto">
          <a:xfrm>
            <a:off x="3586308" y="129991"/>
            <a:ext cx="2743488" cy="288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defRPr/>
            </a:pPr>
            <a:r>
              <a:rPr lang="en-US" sz="1273" b="1" dirty="0">
                <a:latin typeface="Comic Sans MS" charset="0"/>
              </a:rPr>
              <a:t> Seminar Study Help Number</a:t>
            </a:r>
          </a:p>
        </p:txBody>
      </p:sp>
      <p:sp>
        <p:nvSpPr>
          <p:cNvPr id="1027" name="Line 12"/>
          <p:cNvSpPr>
            <a:spLocks noChangeShapeType="1"/>
          </p:cNvSpPr>
          <p:nvPr/>
        </p:nvSpPr>
        <p:spPr bwMode="auto">
          <a:xfrm>
            <a:off x="381000" y="578295"/>
            <a:ext cx="6096000" cy="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028" name="Line 13"/>
          <p:cNvSpPr>
            <a:spLocks noChangeShapeType="1"/>
          </p:cNvSpPr>
          <p:nvPr/>
        </p:nvSpPr>
        <p:spPr bwMode="auto">
          <a:xfrm>
            <a:off x="381000" y="744950"/>
            <a:ext cx="6096000" cy="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pic>
        <p:nvPicPr>
          <p:cNvPr id="1029"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90023" y="208320"/>
            <a:ext cx="1067955" cy="8649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0" name="Text Box 8"/>
          <p:cNvSpPr txBox="1">
            <a:spLocks noChangeArrowheads="1"/>
          </p:cNvSpPr>
          <p:nvPr/>
        </p:nvSpPr>
        <p:spPr bwMode="auto">
          <a:xfrm>
            <a:off x="313171" y="9226046"/>
            <a:ext cx="1219488" cy="2322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defRPr/>
            </a:pPr>
            <a:r>
              <a:rPr lang="en-US" sz="909" b="1">
                <a:latin typeface="Comic Sans MS" charset="0"/>
              </a:rPr>
              <a:t>© 2006 TBBMI</a:t>
            </a:r>
          </a:p>
        </p:txBody>
      </p:sp>
      <p:sp>
        <p:nvSpPr>
          <p:cNvPr id="1031" name="Line 14"/>
          <p:cNvSpPr>
            <a:spLocks noChangeShapeType="1"/>
          </p:cNvSpPr>
          <p:nvPr/>
        </p:nvSpPr>
        <p:spPr bwMode="auto">
          <a:xfrm>
            <a:off x="381000" y="9226046"/>
            <a:ext cx="6096000" cy="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0" fontAlgn="base" hangingPunct="0">
        <a:spcBef>
          <a:spcPct val="0"/>
        </a:spcBef>
        <a:spcAft>
          <a:spcPct val="0"/>
        </a:spcAft>
        <a:defRPr sz="40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000">
          <a:solidFill>
            <a:schemeClr val="tx2"/>
          </a:solidFill>
          <a:latin typeface="Times" pitchFamily="-107" charset="0"/>
          <a:ea typeface="ＭＳ Ｐゴシック" charset="-128"/>
          <a:cs typeface="ＭＳ Ｐゴシック" charset="-128"/>
        </a:defRPr>
      </a:lvl2pPr>
      <a:lvl3pPr algn="ctr" rtl="0" eaLnBrk="0" fontAlgn="base" hangingPunct="0">
        <a:spcBef>
          <a:spcPct val="0"/>
        </a:spcBef>
        <a:spcAft>
          <a:spcPct val="0"/>
        </a:spcAft>
        <a:defRPr sz="4000">
          <a:solidFill>
            <a:schemeClr val="tx2"/>
          </a:solidFill>
          <a:latin typeface="Times" pitchFamily="-107" charset="0"/>
          <a:ea typeface="ＭＳ Ｐゴシック" charset="-128"/>
          <a:cs typeface="ＭＳ Ｐゴシック" charset="-128"/>
        </a:defRPr>
      </a:lvl3pPr>
      <a:lvl4pPr algn="ctr" rtl="0" eaLnBrk="0" fontAlgn="base" hangingPunct="0">
        <a:spcBef>
          <a:spcPct val="0"/>
        </a:spcBef>
        <a:spcAft>
          <a:spcPct val="0"/>
        </a:spcAft>
        <a:defRPr sz="4000">
          <a:solidFill>
            <a:schemeClr val="tx2"/>
          </a:solidFill>
          <a:latin typeface="Times" pitchFamily="-107" charset="0"/>
          <a:ea typeface="ＭＳ Ｐゴシック" charset="-128"/>
          <a:cs typeface="ＭＳ Ｐゴシック" charset="-128"/>
        </a:defRPr>
      </a:lvl4pPr>
      <a:lvl5pPr algn="ctr" rtl="0" eaLnBrk="0" fontAlgn="base" hangingPunct="0">
        <a:spcBef>
          <a:spcPct val="0"/>
        </a:spcBef>
        <a:spcAft>
          <a:spcPct val="0"/>
        </a:spcAft>
        <a:defRPr sz="4000">
          <a:solidFill>
            <a:schemeClr val="tx2"/>
          </a:solidFill>
          <a:latin typeface="Times" pitchFamily="-107" charset="0"/>
          <a:ea typeface="ＭＳ Ｐゴシック" charset="-128"/>
          <a:cs typeface="ＭＳ Ｐゴシック" charset="-128"/>
        </a:defRPr>
      </a:lvl5pPr>
      <a:lvl6pPr marL="415641" algn="ctr" rtl="0" fontAlgn="base">
        <a:spcBef>
          <a:spcPct val="0"/>
        </a:spcBef>
        <a:spcAft>
          <a:spcPct val="0"/>
        </a:spcAft>
        <a:defRPr sz="4000">
          <a:solidFill>
            <a:schemeClr val="tx2"/>
          </a:solidFill>
          <a:latin typeface="Times" pitchFamily="-107" charset="0"/>
        </a:defRPr>
      </a:lvl6pPr>
      <a:lvl7pPr marL="831281" algn="ctr" rtl="0" fontAlgn="base">
        <a:spcBef>
          <a:spcPct val="0"/>
        </a:spcBef>
        <a:spcAft>
          <a:spcPct val="0"/>
        </a:spcAft>
        <a:defRPr sz="4000">
          <a:solidFill>
            <a:schemeClr val="tx2"/>
          </a:solidFill>
          <a:latin typeface="Times" pitchFamily="-107" charset="0"/>
        </a:defRPr>
      </a:lvl7pPr>
      <a:lvl8pPr marL="1246922" algn="ctr" rtl="0" fontAlgn="base">
        <a:spcBef>
          <a:spcPct val="0"/>
        </a:spcBef>
        <a:spcAft>
          <a:spcPct val="0"/>
        </a:spcAft>
        <a:defRPr sz="4000">
          <a:solidFill>
            <a:schemeClr val="tx2"/>
          </a:solidFill>
          <a:latin typeface="Times" pitchFamily="-107" charset="0"/>
        </a:defRPr>
      </a:lvl8pPr>
      <a:lvl9pPr marL="1662562" algn="ctr" rtl="0" fontAlgn="base">
        <a:spcBef>
          <a:spcPct val="0"/>
        </a:spcBef>
        <a:spcAft>
          <a:spcPct val="0"/>
        </a:spcAft>
        <a:defRPr sz="4000">
          <a:solidFill>
            <a:schemeClr val="tx2"/>
          </a:solidFill>
          <a:latin typeface="Times" pitchFamily="-107" charset="0"/>
        </a:defRPr>
      </a:lvl9pPr>
    </p:titleStyle>
    <p:bodyStyle>
      <a:lvl1pPr marL="311730" indent="-311730" algn="l" rtl="0" eaLnBrk="0" fontAlgn="base" hangingPunct="0">
        <a:spcBef>
          <a:spcPct val="20000"/>
        </a:spcBef>
        <a:spcAft>
          <a:spcPct val="0"/>
        </a:spcAft>
        <a:buChar char="•"/>
        <a:defRPr sz="2909">
          <a:solidFill>
            <a:schemeClr val="tx1"/>
          </a:solidFill>
          <a:latin typeface="+mn-lt"/>
          <a:ea typeface="ＭＳ Ｐゴシック" charset="-128"/>
          <a:cs typeface="ＭＳ Ｐゴシック" charset="-128"/>
        </a:defRPr>
      </a:lvl1pPr>
      <a:lvl2pPr marL="675416" indent="-259775" algn="l" rtl="0" eaLnBrk="0" fontAlgn="base" hangingPunct="0">
        <a:spcBef>
          <a:spcPct val="20000"/>
        </a:spcBef>
        <a:spcAft>
          <a:spcPct val="0"/>
        </a:spcAft>
        <a:buChar char="–"/>
        <a:defRPr sz="2545">
          <a:solidFill>
            <a:schemeClr val="tx1"/>
          </a:solidFill>
          <a:latin typeface="+mn-lt"/>
          <a:ea typeface="ＭＳ Ｐゴシック" pitchFamily="-107" charset="-128"/>
        </a:defRPr>
      </a:lvl2pPr>
      <a:lvl3pPr marL="1039101" indent="-207820" algn="l" rtl="0" eaLnBrk="0" fontAlgn="base" hangingPunct="0">
        <a:spcBef>
          <a:spcPct val="20000"/>
        </a:spcBef>
        <a:spcAft>
          <a:spcPct val="0"/>
        </a:spcAft>
        <a:buChar char="•"/>
        <a:defRPr sz="2182">
          <a:solidFill>
            <a:schemeClr val="tx1"/>
          </a:solidFill>
          <a:latin typeface="+mn-lt"/>
          <a:ea typeface="ＭＳ Ｐゴシック" pitchFamily="-107" charset="-128"/>
        </a:defRPr>
      </a:lvl3pPr>
      <a:lvl4pPr marL="1454742" indent="-207820" algn="l" rtl="0" eaLnBrk="0" fontAlgn="base" hangingPunct="0">
        <a:spcBef>
          <a:spcPct val="20000"/>
        </a:spcBef>
        <a:spcAft>
          <a:spcPct val="0"/>
        </a:spcAft>
        <a:buChar char="–"/>
        <a:defRPr sz="1818">
          <a:solidFill>
            <a:schemeClr val="tx1"/>
          </a:solidFill>
          <a:latin typeface="+mn-lt"/>
          <a:ea typeface="ＭＳ Ｐゴシック" pitchFamily="-107" charset="-128"/>
        </a:defRPr>
      </a:lvl4pPr>
      <a:lvl5pPr marL="1870382" indent="-207820" algn="l" rtl="0" eaLnBrk="0" fontAlgn="base" hangingPunct="0">
        <a:spcBef>
          <a:spcPct val="20000"/>
        </a:spcBef>
        <a:spcAft>
          <a:spcPct val="0"/>
        </a:spcAft>
        <a:buChar char="»"/>
        <a:defRPr sz="1818">
          <a:solidFill>
            <a:schemeClr val="tx1"/>
          </a:solidFill>
          <a:latin typeface="+mn-lt"/>
          <a:ea typeface="ＭＳ Ｐゴシック" pitchFamily="-107" charset="-128"/>
        </a:defRPr>
      </a:lvl5pPr>
      <a:lvl6pPr marL="2286023" indent="-207820" algn="l" rtl="0" fontAlgn="base">
        <a:spcBef>
          <a:spcPct val="20000"/>
        </a:spcBef>
        <a:spcAft>
          <a:spcPct val="0"/>
        </a:spcAft>
        <a:buChar char="»"/>
        <a:defRPr sz="1818">
          <a:solidFill>
            <a:schemeClr val="tx1"/>
          </a:solidFill>
          <a:latin typeface="+mn-lt"/>
          <a:ea typeface="ＭＳ Ｐゴシック" pitchFamily="-107" charset="-128"/>
        </a:defRPr>
      </a:lvl6pPr>
      <a:lvl7pPr marL="2701663" indent="-207820" algn="l" rtl="0" fontAlgn="base">
        <a:spcBef>
          <a:spcPct val="20000"/>
        </a:spcBef>
        <a:spcAft>
          <a:spcPct val="0"/>
        </a:spcAft>
        <a:buChar char="»"/>
        <a:defRPr sz="1818">
          <a:solidFill>
            <a:schemeClr val="tx1"/>
          </a:solidFill>
          <a:latin typeface="+mn-lt"/>
          <a:ea typeface="ＭＳ Ｐゴシック" pitchFamily="-107" charset="-128"/>
        </a:defRPr>
      </a:lvl7pPr>
      <a:lvl8pPr marL="3117304" indent="-207820" algn="l" rtl="0" fontAlgn="base">
        <a:spcBef>
          <a:spcPct val="20000"/>
        </a:spcBef>
        <a:spcAft>
          <a:spcPct val="0"/>
        </a:spcAft>
        <a:buChar char="»"/>
        <a:defRPr sz="1818">
          <a:solidFill>
            <a:schemeClr val="tx1"/>
          </a:solidFill>
          <a:latin typeface="+mn-lt"/>
          <a:ea typeface="ＭＳ Ｐゴシック" pitchFamily="-107" charset="-128"/>
        </a:defRPr>
      </a:lvl8pPr>
      <a:lvl9pPr marL="3532944" indent="-207820" algn="l" rtl="0" fontAlgn="base">
        <a:spcBef>
          <a:spcPct val="20000"/>
        </a:spcBef>
        <a:spcAft>
          <a:spcPct val="0"/>
        </a:spcAft>
        <a:buChar char="»"/>
        <a:defRPr sz="1818">
          <a:solidFill>
            <a:schemeClr val="tx1"/>
          </a:solidFill>
          <a:latin typeface="+mn-lt"/>
          <a:ea typeface="ＭＳ Ｐゴシック" pitchFamily="-107" charset="-128"/>
        </a:defRPr>
      </a:lvl9pPr>
    </p:bodyStyle>
    <p:otherStyle>
      <a:defPPr>
        <a:defRPr lang="en-US"/>
      </a:defPPr>
      <a:lvl1pPr marL="0" algn="l" defTabSz="415641" rtl="0" eaLnBrk="1" latinLnBrk="0" hangingPunct="1">
        <a:defRPr sz="1636" kern="1200">
          <a:solidFill>
            <a:schemeClr val="tx1"/>
          </a:solidFill>
          <a:latin typeface="+mn-lt"/>
          <a:ea typeface="+mn-ea"/>
          <a:cs typeface="+mn-cs"/>
        </a:defRPr>
      </a:lvl1pPr>
      <a:lvl2pPr marL="415641" algn="l" defTabSz="415641" rtl="0" eaLnBrk="1" latinLnBrk="0" hangingPunct="1">
        <a:defRPr sz="1636" kern="1200">
          <a:solidFill>
            <a:schemeClr val="tx1"/>
          </a:solidFill>
          <a:latin typeface="+mn-lt"/>
          <a:ea typeface="+mn-ea"/>
          <a:cs typeface="+mn-cs"/>
        </a:defRPr>
      </a:lvl2pPr>
      <a:lvl3pPr marL="831281" algn="l" defTabSz="415641" rtl="0" eaLnBrk="1" latinLnBrk="0" hangingPunct="1">
        <a:defRPr sz="1636" kern="1200">
          <a:solidFill>
            <a:schemeClr val="tx1"/>
          </a:solidFill>
          <a:latin typeface="+mn-lt"/>
          <a:ea typeface="+mn-ea"/>
          <a:cs typeface="+mn-cs"/>
        </a:defRPr>
      </a:lvl3pPr>
      <a:lvl4pPr marL="1246922" algn="l" defTabSz="415641" rtl="0" eaLnBrk="1" latinLnBrk="0" hangingPunct="1">
        <a:defRPr sz="1636" kern="1200">
          <a:solidFill>
            <a:schemeClr val="tx1"/>
          </a:solidFill>
          <a:latin typeface="+mn-lt"/>
          <a:ea typeface="+mn-ea"/>
          <a:cs typeface="+mn-cs"/>
        </a:defRPr>
      </a:lvl4pPr>
      <a:lvl5pPr marL="1662562" algn="l" defTabSz="415641" rtl="0" eaLnBrk="1" latinLnBrk="0" hangingPunct="1">
        <a:defRPr sz="1636" kern="1200">
          <a:solidFill>
            <a:schemeClr val="tx1"/>
          </a:solidFill>
          <a:latin typeface="+mn-lt"/>
          <a:ea typeface="+mn-ea"/>
          <a:cs typeface="+mn-cs"/>
        </a:defRPr>
      </a:lvl5pPr>
      <a:lvl6pPr marL="2078203" algn="l" defTabSz="415641" rtl="0" eaLnBrk="1" latinLnBrk="0" hangingPunct="1">
        <a:defRPr sz="1636" kern="1200">
          <a:solidFill>
            <a:schemeClr val="tx1"/>
          </a:solidFill>
          <a:latin typeface="+mn-lt"/>
          <a:ea typeface="+mn-ea"/>
          <a:cs typeface="+mn-cs"/>
        </a:defRPr>
      </a:lvl6pPr>
      <a:lvl7pPr marL="2493843" algn="l" defTabSz="415641" rtl="0" eaLnBrk="1" latinLnBrk="0" hangingPunct="1">
        <a:defRPr sz="1636" kern="1200">
          <a:solidFill>
            <a:schemeClr val="tx1"/>
          </a:solidFill>
          <a:latin typeface="+mn-lt"/>
          <a:ea typeface="+mn-ea"/>
          <a:cs typeface="+mn-cs"/>
        </a:defRPr>
      </a:lvl7pPr>
      <a:lvl8pPr marL="2909484" algn="l" defTabSz="415641" rtl="0" eaLnBrk="1" latinLnBrk="0" hangingPunct="1">
        <a:defRPr sz="1636" kern="1200">
          <a:solidFill>
            <a:schemeClr val="tx1"/>
          </a:solidFill>
          <a:latin typeface="+mn-lt"/>
          <a:ea typeface="+mn-ea"/>
          <a:cs typeface="+mn-cs"/>
        </a:defRPr>
      </a:lvl8pPr>
      <a:lvl9pPr marL="3325124" algn="l" defTabSz="415641" rtl="0" eaLnBrk="1" latinLnBrk="0" hangingPunct="1">
        <a:defRPr sz="163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7.xml"/><Relationship Id="rId4" Type="http://schemas.openxmlformats.org/officeDocument/2006/relationships/image" Target="../media/image11.wmf"/></Relationships>
</file>

<file path=ppt/slides/_rels/slide1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11.wmf"/><Relationship Id="rId1" Type="http://schemas.openxmlformats.org/officeDocument/2006/relationships/slideLayout" Target="../slideLayouts/slideLayout7.xml"/><Relationship Id="rId4" Type="http://schemas.openxmlformats.org/officeDocument/2006/relationships/image" Target="../media/image9.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9.wmf"/><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wmf"/><Relationship Id="rId4" Type="http://schemas.openxmlformats.org/officeDocument/2006/relationships/image" Target="../media/image4.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9.wmf"/><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wmf"/><Relationship Id="rId4" Type="http://schemas.openxmlformats.org/officeDocument/2006/relationships/image" Target="../media/image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3"/>
          <p:cNvSpPr txBox="1">
            <a:spLocks noChangeArrowheads="1"/>
          </p:cNvSpPr>
          <p:nvPr/>
        </p:nvSpPr>
        <p:spPr bwMode="auto">
          <a:xfrm>
            <a:off x="932296" y="7536296"/>
            <a:ext cx="4919807" cy="917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73" b="1" dirty="0">
                <a:latin typeface="Times" charset="0"/>
              </a:rPr>
              <a:t>THE BIBLE…BASICALLY MINISTRIES INT</a:t>
            </a:r>
            <a:r>
              <a:rPr lang="fr-FR" altLang="ja-JP" sz="1273" b="1" dirty="0">
                <a:latin typeface="Times" charset="0"/>
              </a:rPr>
              <a:t>'</a:t>
            </a:r>
            <a:r>
              <a:rPr lang="en-US" sz="1273" b="1" dirty="0">
                <a:latin typeface="Times" charset="0"/>
              </a:rPr>
              <a:t>L INC.</a:t>
            </a:r>
            <a:r>
              <a:rPr lang="en-US" sz="2182" b="1" dirty="0">
                <a:latin typeface="Times" charset="0"/>
              </a:rPr>
              <a:t>   </a:t>
            </a:r>
            <a:r>
              <a:rPr lang="en-US" sz="1273" b="1" i="1" dirty="0">
                <a:latin typeface="Times" charset="0"/>
              </a:rPr>
              <a:t>Multiplying Biblical Literacy Throughout The Body of Christ</a:t>
            </a:r>
          </a:p>
          <a:p>
            <a:pPr algn="ctr">
              <a:spcBef>
                <a:spcPct val="50000"/>
              </a:spcBef>
            </a:pPr>
            <a:r>
              <a:rPr lang="en-US" sz="1273" b="1" dirty="0">
                <a:latin typeface="Times" charset="0"/>
              </a:rPr>
              <a:t>    Ft. Worth, Texas • </a:t>
            </a:r>
            <a:r>
              <a:rPr lang="en-US" sz="1273" b="1" dirty="0">
                <a:latin typeface="Leelawadee UI" panose="020B0502040204020203" pitchFamily="34" charset="-34"/>
                <a:cs typeface="Leelawadee UI" panose="020B0502040204020203" pitchFamily="34" charset="-34"/>
              </a:rPr>
              <a:t>BibleStudyDownloads.org</a:t>
            </a:r>
            <a:endParaRPr lang="en-US" sz="2182" b="1" dirty="0">
              <a:latin typeface="Times" charset="0"/>
            </a:endParaRPr>
          </a:p>
        </p:txBody>
      </p:sp>
      <p:sp>
        <p:nvSpPr>
          <p:cNvPr id="3075" name="Text Box 5"/>
          <p:cNvSpPr txBox="1">
            <a:spLocks noChangeArrowheads="1"/>
          </p:cNvSpPr>
          <p:nvPr/>
        </p:nvSpPr>
        <p:spPr bwMode="auto">
          <a:xfrm>
            <a:off x="6246091" y="8647546"/>
            <a:ext cx="484909" cy="260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91">
                <a:latin typeface="Times" charset="0"/>
              </a:rPr>
              <a:t>52</a:t>
            </a:r>
          </a:p>
        </p:txBody>
      </p:sp>
      <p:sp>
        <p:nvSpPr>
          <p:cNvPr id="3076" name="Text Box 6"/>
          <p:cNvSpPr txBox="1">
            <a:spLocks noChangeArrowheads="1"/>
          </p:cNvSpPr>
          <p:nvPr/>
        </p:nvSpPr>
        <p:spPr bwMode="auto">
          <a:xfrm>
            <a:off x="653762" y="2558762"/>
            <a:ext cx="5569238" cy="38699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3273" b="1"/>
              <a:t>Appendix of Study Helps From The Student Handbook</a:t>
            </a:r>
          </a:p>
          <a:p>
            <a:pPr algn="ctr">
              <a:spcBef>
                <a:spcPct val="50000"/>
              </a:spcBef>
            </a:pPr>
            <a:endParaRPr lang="en-US" sz="3273" b="1"/>
          </a:p>
          <a:p>
            <a:pPr algn="ctr">
              <a:spcBef>
                <a:spcPct val="50000"/>
              </a:spcBef>
            </a:pPr>
            <a:r>
              <a:rPr lang="en-US" sz="3273" b="1"/>
              <a:t>With Answers Provided</a:t>
            </a:r>
          </a:p>
          <a:p>
            <a:pPr algn="ctr">
              <a:spcBef>
                <a:spcPct val="50000"/>
              </a:spcBef>
            </a:pPr>
            <a:r>
              <a:rPr lang="en-US" sz="3273" b="1"/>
              <a:t>For Numbers 1 through 36</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2"/>
          <p:cNvSpPr txBox="1">
            <a:spLocks noChangeArrowheads="1"/>
          </p:cNvSpPr>
          <p:nvPr/>
        </p:nvSpPr>
        <p:spPr bwMode="auto">
          <a:xfrm>
            <a:off x="6006523" y="743240"/>
            <a:ext cx="660977" cy="344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36" b="1">
                <a:latin typeface="Comic Sans MS" charset="0"/>
              </a:rPr>
              <a:t>05</a:t>
            </a:r>
          </a:p>
        </p:txBody>
      </p:sp>
      <p:sp>
        <p:nvSpPr>
          <p:cNvPr id="13314" name="Text Box 3"/>
          <p:cNvSpPr txBox="1">
            <a:spLocks noChangeArrowheads="1"/>
          </p:cNvSpPr>
          <p:nvPr/>
        </p:nvSpPr>
        <p:spPr bwMode="auto">
          <a:xfrm>
            <a:off x="2179204" y="1327727"/>
            <a:ext cx="3792682" cy="288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endParaRPr lang="en-US" sz="1273">
              <a:latin typeface="Comic Sans MS" charset="0"/>
            </a:endParaRPr>
          </a:p>
        </p:txBody>
      </p:sp>
      <p:sp>
        <p:nvSpPr>
          <p:cNvPr id="13315" name="Rectangle 4"/>
          <p:cNvSpPr>
            <a:spLocks noChangeArrowheads="1"/>
          </p:cNvSpPr>
          <p:nvPr/>
        </p:nvSpPr>
        <p:spPr bwMode="auto">
          <a:xfrm>
            <a:off x="190500" y="6106103"/>
            <a:ext cx="3421785" cy="25579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lgn="ctr">
              <a:lnSpc>
                <a:spcPct val="120000"/>
              </a:lnSpc>
            </a:pPr>
            <a:r>
              <a:rPr lang="en-US" sz="1091" b="1">
                <a:latin typeface="Helvetica" charset="0"/>
              </a:rPr>
              <a:t>ARISTOTLE: ALEXANDER</a:t>
            </a:r>
            <a:r>
              <a:rPr lang="fr-FR" altLang="ja-JP" sz="1091" b="1">
                <a:latin typeface="Helvetica" charset="0"/>
              </a:rPr>
              <a:t>'</a:t>
            </a:r>
            <a:r>
              <a:rPr lang="en-US" sz="1091" b="1">
                <a:latin typeface="Helvetica" charset="0"/>
              </a:rPr>
              <a:t>S TEACHER</a:t>
            </a:r>
          </a:p>
          <a:p>
            <a:pPr algn="ctr">
              <a:lnSpc>
                <a:spcPct val="120000"/>
              </a:lnSpc>
            </a:pPr>
            <a:r>
              <a:rPr lang="en-US" sz="1091" b="1">
                <a:latin typeface="Helvetica" charset="0"/>
              </a:rPr>
              <a:t>ARISTOTLE: MUSIC THEORY</a:t>
            </a:r>
          </a:p>
          <a:p>
            <a:pPr algn="ctr">
              <a:lnSpc>
                <a:spcPct val="120000"/>
              </a:lnSpc>
            </a:pPr>
            <a:r>
              <a:rPr lang="en-US" sz="1091" b="1">
                <a:latin typeface="Helvetica" charset="0"/>
              </a:rPr>
              <a:t>GREAT WALL OF CHINA</a:t>
            </a:r>
          </a:p>
          <a:p>
            <a:pPr algn="ctr">
              <a:lnSpc>
                <a:spcPct val="120000"/>
              </a:lnSpc>
            </a:pPr>
            <a:r>
              <a:rPr lang="en-US" sz="1091" b="1">
                <a:latin typeface="Helvetica" charset="0"/>
              </a:rPr>
              <a:t>IRON USED IN CHINA</a:t>
            </a:r>
          </a:p>
          <a:p>
            <a:pPr algn="ctr">
              <a:lnSpc>
                <a:spcPct val="120000"/>
              </a:lnSpc>
            </a:pPr>
            <a:r>
              <a:rPr lang="en-US" sz="1091" b="1">
                <a:latin typeface="Helvetica" charset="0"/>
              </a:rPr>
              <a:t>  ALEXANDRIA: CENTER OF GREEK LEARNING</a:t>
            </a:r>
          </a:p>
          <a:p>
            <a:pPr algn="ctr">
              <a:lnSpc>
                <a:spcPct val="120000"/>
              </a:lnSpc>
            </a:pPr>
            <a:r>
              <a:rPr lang="en-US" sz="1091" b="1">
                <a:latin typeface="Helvetica" charset="0"/>
              </a:rPr>
              <a:t>EUCLID: STANDARD WORK IN GEOMETRY</a:t>
            </a:r>
          </a:p>
          <a:p>
            <a:pPr algn="ctr">
              <a:lnSpc>
                <a:spcPct val="120000"/>
              </a:lnSpc>
            </a:pPr>
            <a:r>
              <a:rPr lang="en-US" sz="1091" b="1">
                <a:latin typeface="Helvetica" charset="0"/>
              </a:rPr>
              <a:t>FIRST ROMAN COINS</a:t>
            </a:r>
          </a:p>
          <a:p>
            <a:pPr algn="ctr">
              <a:lnSpc>
                <a:spcPct val="120000"/>
              </a:lnSpc>
            </a:pPr>
            <a:r>
              <a:rPr lang="en-US" sz="1091" b="1">
                <a:latin typeface="Helvetica" charset="0"/>
              </a:rPr>
              <a:t>            CORINTH BECOMES TRADING  CENTER</a:t>
            </a:r>
          </a:p>
          <a:p>
            <a:pPr algn="ctr">
              <a:lnSpc>
                <a:spcPct val="120000"/>
              </a:lnSpc>
            </a:pPr>
            <a:r>
              <a:rPr lang="en-US" sz="1091" b="1">
                <a:latin typeface="Helvetica" charset="0"/>
              </a:rPr>
              <a:t>JEWISH TRADING CENTERS IN EGYPT</a:t>
            </a:r>
          </a:p>
          <a:p>
            <a:pPr algn="ctr">
              <a:lnSpc>
                <a:spcPct val="120000"/>
              </a:lnSpc>
            </a:pPr>
            <a:r>
              <a:rPr lang="en-US" sz="1273" b="1" i="1" u="sng">
                <a:latin typeface="Helvetica" charset="0"/>
              </a:rPr>
              <a:t>HELLENISM:  GREEK-STYLE CITIES                           GREEK-STYLE  LIVING</a:t>
            </a:r>
            <a:endParaRPr lang="en-US" sz="1091" b="1">
              <a:latin typeface="Helvetica" charset="0"/>
            </a:endParaRPr>
          </a:p>
          <a:p>
            <a:pPr algn="ctr">
              <a:lnSpc>
                <a:spcPct val="120000"/>
              </a:lnSpc>
            </a:pPr>
            <a:endParaRPr lang="en-US" sz="1091">
              <a:latin typeface="Times" charset="0"/>
            </a:endParaRPr>
          </a:p>
        </p:txBody>
      </p:sp>
      <p:sp>
        <p:nvSpPr>
          <p:cNvPr id="13316" name="Rectangle 5"/>
          <p:cNvSpPr>
            <a:spLocks noChangeArrowheads="1"/>
          </p:cNvSpPr>
          <p:nvPr/>
        </p:nvSpPr>
        <p:spPr bwMode="auto">
          <a:xfrm>
            <a:off x="3014807" y="5710671"/>
            <a:ext cx="3854738" cy="31254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lgn="ctr">
              <a:lnSpc>
                <a:spcPct val="120000"/>
              </a:lnSpc>
              <a:tabLst>
                <a:tab pos="415641" algn="l"/>
              </a:tabLst>
            </a:pPr>
            <a:r>
              <a:rPr lang="en-US" sz="1091" b="1" dirty="0">
                <a:latin typeface="Helvetica" charset="0"/>
              </a:rPr>
              <a:t>GOVERNMENT ADMINISTRATION</a:t>
            </a:r>
          </a:p>
          <a:p>
            <a:pPr algn="ctr">
              <a:lnSpc>
                <a:spcPct val="120000"/>
              </a:lnSpc>
              <a:tabLst>
                <a:tab pos="415641" algn="l"/>
              </a:tabLst>
            </a:pPr>
            <a:r>
              <a:rPr lang="en-US" sz="1091" b="1" dirty="0">
                <a:latin typeface="Helvetica" charset="0"/>
              </a:rPr>
              <a:t> USE OF GEARS...WATERWHEEL</a:t>
            </a:r>
          </a:p>
          <a:p>
            <a:pPr algn="ctr">
              <a:lnSpc>
                <a:spcPct val="120000"/>
              </a:lnSpc>
              <a:tabLst>
                <a:tab pos="415641" algn="l"/>
              </a:tabLst>
            </a:pPr>
            <a:r>
              <a:rPr lang="en-US" sz="1091" b="1" dirty="0">
                <a:latin typeface="Helvetica" charset="0"/>
              </a:rPr>
              <a:t>TRIGONOMETRY DEVELOPED</a:t>
            </a:r>
          </a:p>
          <a:p>
            <a:pPr algn="ctr">
              <a:lnSpc>
                <a:spcPct val="120000"/>
              </a:lnSpc>
              <a:tabLst>
                <a:tab pos="415641" algn="l"/>
              </a:tabLst>
            </a:pPr>
            <a:r>
              <a:rPr lang="en-US" sz="1091" b="1" dirty="0">
                <a:latin typeface="Helvetica" charset="0"/>
              </a:rPr>
              <a:t>WATER CLOCK</a:t>
            </a:r>
          </a:p>
          <a:p>
            <a:pPr algn="ctr">
              <a:lnSpc>
                <a:spcPct val="120000"/>
              </a:lnSpc>
              <a:tabLst>
                <a:tab pos="415641" algn="l"/>
              </a:tabLst>
            </a:pPr>
            <a:r>
              <a:rPr lang="en-US" sz="1091" b="1" dirty="0">
                <a:latin typeface="Helvetica" charset="0"/>
              </a:rPr>
              <a:t>ROSETTA STONE INSCRIBED</a:t>
            </a:r>
          </a:p>
          <a:p>
            <a:pPr algn="ctr">
              <a:lnSpc>
                <a:spcPct val="120000"/>
              </a:lnSpc>
              <a:tabLst>
                <a:tab pos="415641" algn="l"/>
              </a:tabLst>
            </a:pPr>
            <a:r>
              <a:rPr lang="en-US" sz="1091" b="1" dirty="0">
                <a:latin typeface="Helvetica" charset="0"/>
              </a:rPr>
              <a:t>ALEXANDRIA : COLLEGE OF TECHNOLOGY </a:t>
            </a:r>
          </a:p>
          <a:p>
            <a:pPr algn="ctr">
              <a:lnSpc>
                <a:spcPct val="120000"/>
              </a:lnSpc>
              <a:tabLst>
                <a:tab pos="415641" algn="l"/>
              </a:tabLst>
            </a:pPr>
            <a:r>
              <a:rPr lang="en-US" sz="1091" b="1" dirty="0">
                <a:latin typeface="Helvetica" charset="0"/>
              </a:rPr>
              <a:t>ROMAN BANKING SYSTEM</a:t>
            </a:r>
          </a:p>
          <a:p>
            <a:pPr algn="ctr">
              <a:lnSpc>
                <a:spcPct val="120000"/>
              </a:lnSpc>
              <a:tabLst>
                <a:tab pos="415641" algn="l"/>
              </a:tabLst>
            </a:pPr>
            <a:r>
              <a:rPr lang="en-US" sz="1091" b="1" dirty="0">
                <a:latin typeface="Helvetica" charset="0"/>
              </a:rPr>
              <a:t>NEW CONSTRUCTION METHODS</a:t>
            </a:r>
          </a:p>
          <a:p>
            <a:pPr algn="ctr">
              <a:lnSpc>
                <a:spcPct val="120000"/>
              </a:lnSpc>
              <a:tabLst>
                <a:tab pos="415641" algn="l"/>
              </a:tabLst>
            </a:pPr>
            <a:r>
              <a:rPr lang="en-US" sz="1091" b="1" dirty="0">
                <a:latin typeface="Helvetica" charset="0"/>
              </a:rPr>
              <a:t>WATER/SEWER SYSTEMS; CONCRETE</a:t>
            </a:r>
          </a:p>
          <a:p>
            <a:pPr algn="ctr">
              <a:lnSpc>
                <a:spcPct val="120000"/>
              </a:lnSpc>
              <a:tabLst>
                <a:tab pos="415641" algn="l"/>
              </a:tabLst>
            </a:pPr>
            <a:r>
              <a:rPr lang="en-US" sz="1091" b="1" dirty="0">
                <a:latin typeface="Helvetica" charset="0"/>
              </a:rPr>
              <a:t>STOCK MARKETS</a:t>
            </a:r>
          </a:p>
          <a:p>
            <a:pPr algn="ctr">
              <a:lnSpc>
                <a:spcPct val="120000"/>
              </a:lnSpc>
              <a:tabLst>
                <a:tab pos="415641" algn="l"/>
              </a:tabLst>
            </a:pPr>
            <a:r>
              <a:rPr lang="en-US" sz="1091" b="1">
                <a:latin typeface="Helvetica" charset="0"/>
              </a:rPr>
              <a:t>EMPIRE-WIDE HIGHWAY SYSTEM</a:t>
            </a:r>
          </a:p>
          <a:p>
            <a:pPr algn="ctr">
              <a:lnSpc>
                <a:spcPct val="120000"/>
              </a:lnSpc>
              <a:tabLst>
                <a:tab pos="415641" algn="l"/>
              </a:tabLst>
            </a:pPr>
            <a:r>
              <a:rPr lang="en-US" sz="1091" b="1" dirty="0">
                <a:latin typeface="Helvetica" charset="0"/>
              </a:rPr>
              <a:t>365-DAY YEAR ADOPTED</a:t>
            </a:r>
          </a:p>
          <a:p>
            <a:pPr algn="ctr">
              <a:lnSpc>
                <a:spcPct val="120000"/>
              </a:lnSpc>
              <a:tabLst>
                <a:tab pos="415641" algn="l"/>
              </a:tabLst>
            </a:pPr>
            <a:r>
              <a:rPr lang="en-US" sz="1091" b="1" dirty="0">
                <a:latin typeface="Helvetica" charset="0"/>
              </a:rPr>
              <a:t>PAX ROMANA</a:t>
            </a:r>
          </a:p>
          <a:p>
            <a:pPr algn="ctr">
              <a:lnSpc>
                <a:spcPct val="120000"/>
              </a:lnSpc>
              <a:tabLst>
                <a:tab pos="415641" algn="l"/>
              </a:tabLst>
            </a:pPr>
            <a:r>
              <a:rPr lang="en-US" sz="1273" b="1" i="1" u="sng" dirty="0">
                <a:latin typeface="Helvetica" charset="0"/>
              </a:rPr>
              <a:t>ROMAN-OCCUPIED PALESTINE</a:t>
            </a:r>
            <a:endParaRPr lang="en-US" sz="1091" b="1" dirty="0">
              <a:latin typeface="Helvetica" charset="0"/>
            </a:endParaRPr>
          </a:p>
          <a:p>
            <a:pPr algn="ctr">
              <a:lnSpc>
                <a:spcPct val="120000"/>
              </a:lnSpc>
              <a:tabLst>
                <a:tab pos="415641" algn="l"/>
              </a:tabLst>
            </a:pPr>
            <a:endParaRPr lang="en-US" sz="1091" b="1" dirty="0">
              <a:latin typeface="Helvetica" charset="0"/>
            </a:endParaRPr>
          </a:p>
        </p:txBody>
      </p:sp>
      <p:sp>
        <p:nvSpPr>
          <p:cNvPr id="13317" name="Text Box 6"/>
          <p:cNvSpPr txBox="1">
            <a:spLocks noChangeArrowheads="1"/>
          </p:cNvSpPr>
          <p:nvPr/>
        </p:nvSpPr>
        <p:spPr bwMode="auto">
          <a:xfrm>
            <a:off x="3473739" y="5309466"/>
            <a:ext cx="3104284" cy="4280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r>
              <a:rPr lang="en-US" sz="1091" b="1" i="1">
                <a:latin typeface="Helvetica" charset="0"/>
              </a:rPr>
              <a:t>AND THEN…                                               DURING  THE TIME OF _________:</a:t>
            </a:r>
          </a:p>
        </p:txBody>
      </p:sp>
      <p:sp>
        <p:nvSpPr>
          <p:cNvPr id="13318" name="Text Box 7"/>
          <p:cNvSpPr txBox="1">
            <a:spLocks noChangeArrowheads="1"/>
          </p:cNvSpPr>
          <p:nvPr/>
        </p:nvSpPr>
        <p:spPr bwMode="auto">
          <a:xfrm>
            <a:off x="265545" y="5635625"/>
            <a:ext cx="3048000" cy="4280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r>
              <a:rPr lang="en-US" sz="1091" b="1" i="1">
                <a:latin typeface="Helvetica" charset="0"/>
              </a:rPr>
              <a:t>THE ERA OF                                 ________________________________:</a:t>
            </a:r>
          </a:p>
        </p:txBody>
      </p:sp>
      <p:sp>
        <p:nvSpPr>
          <p:cNvPr id="13319" name="Text Box 8"/>
          <p:cNvSpPr txBox="1">
            <a:spLocks noChangeArrowheads="1"/>
          </p:cNvSpPr>
          <p:nvPr/>
        </p:nvSpPr>
        <p:spPr bwMode="auto">
          <a:xfrm>
            <a:off x="1206500" y="2060864"/>
            <a:ext cx="4817341" cy="316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455" b="1">
                <a:latin typeface="Comic Sans MS" charset="0"/>
              </a:rPr>
              <a:t>Alexander died...at age ____...in the 300s B.C.</a:t>
            </a:r>
          </a:p>
        </p:txBody>
      </p:sp>
      <p:sp>
        <p:nvSpPr>
          <p:cNvPr id="13320" name="Text Box 9"/>
          <p:cNvSpPr txBox="1">
            <a:spLocks noChangeArrowheads="1"/>
          </p:cNvSpPr>
          <p:nvPr/>
        </p:nvSpPr>
        <p:spPr bwMode="auto">
          <a:xfrm>
            <a:off x="1040535" y="2339398"/>
            <a:ext cx="5456670" cy="316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455" b="1">
                <a:latin typeface="Comic Sans MS" charset="0"/>
              </a:rPr>
              <a:t>His empire was divided among his four __________.</a:t>
            </a:r>
          </a:p>
        </p:txBody>
      </p:sp>
      <p:sp>
        <p:nvSpPr>
          <p:cNvPr id="13321" name="Text Box 10"/>
          <p:cNvSpPr txBox="1">
            <a:spLocks noChangeArrowheads="1"/>
          </p:cNvSpPr>
          <p:nvPr/>
        </p:nvSpPr>
        <p:spPr bwMode="auto">
          <a:xfrm>
            <a:off x="5645124" y="1574299"/>
            <a:ext cx="226344" cy="260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91" b="1">
                <a:latin typeface="Comic Sans MS" charset="0"/>
              </a:rPr>
              <a:t> </a:t>
            </a:r>
          </a:p>
        </p:txBody>
      </p:sp>
      <p:sp>
        <p:nvSpPr>
          <p:cNvPr id="13322" name="Text Box 11"/>
          <p:cNvSpPr txBox="1">
            <a:spLocks noChangeArrowheads="1"/>
          </p:cNvSpPr>
          <p:nvPr/>
        </p:nvSpPr>
        <p:spPr bwMode="auto">
          <a:xfrm>
            <a:off x="776432" y="1676978"/>
            <a:ext cx="5973330" cy="4281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i="1">
                <a:latin typeface="Comic Sans MS" charset="0"/>
              </a:rPr>
              <a:t>BETWEEN MALACHI AND MATTHEW</a:t>
            </a:r>
          </a:p>
        </p:txBody>
      </p:sp>
      <p:sp>
        <p:nvSpPr>
          <p:cNvPr id="13323" name="Text Box 12"/>
          <p:cNvSpPr txBox="1">
            <a:spLocks noChangeArrowheads="1"/>
          </p:cNvSpPr>
          <p:nvPr/>
        </p:nvSpPr>
        <p:spPr bwMode="auto">
          <a:xfrm>
            <a:off x="2509694" y="1308967"/>
            <a:ext cx="3429000" cy="4281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i="1">
                <a:latin typeface="Comic Sans MS" charset="0"/>
              </a:rPr>
              <a:t>The </a:t>
            </a:r>
            <a:r>
              <a:rPr lang="ja-JP" altLang="en-US" sz="2182" b="1" i="1">
                <a:latin typeface="Comic Sans MS" charset="0"/>
              </a:rPr>
              <a:t>“</a:t>
            </a:r>
            <a:r>
              <a:rPr lang="en-US" altLang="ja-JP" sz="2182" b="1" i="1">
                <a:latin typeface="Comic Sans MS" charset="0"/>
              </a:rPr>
              <a:t>Silent</a:t>
            </a:r>
            <a:r>
              <a:rPr lang="ja-JP" altLang="en-US" sz="2182" b="1" i="1">
                <a:latin typeface="Comic Sans MS" charset="0"/>
              </a:rPr>
              <a:t>”</a:t>
            </a:r>
            <a:r>
              <a:rPr lang="en-US" altLang="ja-JP" sz="2182" b="1" i="1">
                <a:latin typeface="Comic Sans MS" charset="0"/>
              </a:rPr>
              <a:t> Period</a:t>
            </a:r>
            <a:endParaRPr lang="en-US" sz="2182" b="1" i="1">
              <a:latin typeface="Comic Sans MS" charset="0"/>
            </a:endParaRPr>
          </a:p>
        </p:txBody>
      </p:sp>
      <p:sp>
        <p:nvSpPr>
          <p:cNvPr id="13324" name="Text Box 13"/>
          <p:cNvSpPr txBox="1">
            <a:spLocks noChangeArrowheads="1"/>
          </p:cNvSpPr>
          <p:nvPr/>
        </p:nvSpPr>
        <p:spPr bwMode="auto">
          <a:xfrm rot="-3413559">
            <a:off x="345642" y="3944496"/>
            <a:ext cx="1424421" cy="4280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91" b="1">
                <a:latin typeface="Comic Sans MS" charset="0"/>
              </a:rPr>
              <a:t>MEDITERRANEAN SEA</a:t>
            </a:r>
          </a:p>
        </p:txBody>
      </p:sp>
      <p:sp>
        <p:nvSpPr>
          <p:cNvPr id="13325" name="Line 14"/>
          <p:cNvSpPr>
            <a:spLocks noChangeShapeType="1"/>
          </p:cNvSpPr>
          <p:nvPr/>
        </p:nvSpPr>
        <p:spPr bwMode="auto">
          <a:xfrm flipH="1">
            <a:off x="2082512" y="2682875"/>
            <a:ext cx="1262784" cy="373784"/>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57150">
                <a:solidFill>
                  <a:srgbClr val="000000"/>
                </a:solidFill>
                <a:round/>
                <a:headEnd/>
                <a:tailEnd type="triangle" w="med" len="med"/>
              </a14:hiddenLine>
            </a:ext>
          </a:extLst>
        </p:spPr>
        <p:txBody>
          <a:bodyPr wrap="none" anchor="ctr"/>
          <a:lstStyle/>
          <a:p>
            <a:endParaRPr lang="en-US" sz="455"/>
          </a:p>
        </p:txBody>
      </p:sp>
      <p:sp>
        <p:nvSpPr>
          <p:cNvPr id="13326" name="Oval 15"/>
          <p:cNvSpPr>
            <a:spLocks noChangeArrowheads="1"/>
          </p:cNvSpPr>
          <p:nvPr/>
        </p:nvSpPr>
        <p:spPr bwMode="auto">
          <a:xfrm>
            <a:off x="1850159" y="4166467"/>
            <a:ext cx="992909" cy="539750"/>
          </a:xfrm>
          <a:prstGeom prst="ellipse">
            <a:avLst/>
          </a:prstGeom>
          <a:noFill/>
          <a:ln w="381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sp>
        <p:nvSpPr>
          <p:cNvPr id="13327" name="Text Box 16"/>
          <p:cNvSpPr txBox="1">
            <a:spLocks noChangeArrowheads="1"/>
          </p:cNvSpPr>
          <p:nvPr/>
        </p:nvSpPr>
        <p:spPr bwMode="auto">
          <a:xfrm>
            <a:off x="1840058" y="4299239"/>
            <a:ext cx="1173306" cy="260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91" b="1" dirty="0">
                <a:latin typeface="Comic Sans MS" charset="0"/>
              </a:rPr>
              <a:t>PALESTINE</a:t>
            </a:r>
          </a:p>
        </p:txBody>
      </p:sp>
      <p:sp>
        <p:nvSpPr>
          <p:cNvPr id="13328" name="Text Box 17"/>
          <p:cNvSpPr txBox="1">
            <a:spLocks noChangeArrowheads="1"/>
          </p:cNvSpPr>
          <p:nvPr/>
        </p:nvSpPr>
        <p:spPr bwMode="auto">
          <a:xfrm>
            <a:off x="3286125" y="3241386"/>
            <a:ext cx="2147455" cy="5401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455" b="1" dirty="0">
                <a:latin typeface="Comic Sans MS" charset="0"/>
              </a:rPr>
              <a:t>The Seleucid Emperors</a:t>
            </a:r>
            <a:endParaRPr lang="en-US" sz="1273" b="1" dirty="0">
              <a:latin typeface="Comic Sans MS" charset="0"/>
            </a:endParaRPr>
          </a:p>
        </p:txBody>
      </p:sp>
      <p:sp>
        <p:nvSpPr>
          <p:cNvPr id="13329" name="Text Box 18"/>
          <p:cNvSpPr txBox="1">
            <a:spLocks noChangeArrowheads="1"/>
          </p:cNvSpPr>
          <p:nvPr/>
        </p:nvSpPr>
        <p:spPr bwMode="auto">
          <a:xfrm>
            <a:off x="2033444" y="5058353"/>
            <a:ext cx="1863147" cy="5401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455" b="1">
                <a:latin typeface="Comic Sans MS" charset="0"/>
              </a:rPr>
              <a:t>The Ptolemaic Pharaohs</a:t>
            </a:r>
            <a:endParaRPr lang="en-US" sz="1273" b="1">
              <a:latin typeface="Comic Sans MS" charset="0"/>
            </a:endParaRPr>
          </a:p>
        </p:txBody>
      </p:sp>
      <p:sp>
        <p:nvSpPr>
          <p:cNvPr id="13330" name="Oval 19"/>
          <p:cNvSpPr>
            <a:spLocks noChangeArrowheads="1"/>
          </p:cNvSpPr>
          <p:nvPr/>
        </p:nvSpPr>
        <p:spPr bwMode="auto">
          <a:xfrm>
            <a:off x="1938194" y="3327978"/>
            <a:ext cx="1174750" cy="597477"/>
          </a:xfrm>
          <a:prstGeom prst="ellipse">
            <a:avLst/>
          </a:prstGeom>
          <a:noFill/>
          <a:ln w="381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sp>
        <p:nvSpPr>
          <p:cNvPr id="13331" name="Text Box 20"/>
          <p:cNvSpPr txBox="1">
            <a:spLocks noChangeArrowheads="1"/>
          </p:cNvSpPr>
          <p:nvPr/>
        </p:nvSpPr>
        <p:spPr bwMode="auto">
          <a:xfrm>
            <a:off x="2040660" y="3378489"/>
            <a:ext cx="961159" cy="260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91" b="1">
                <a:latin typeface="Comic Sans MS" charset="0"/>
              </a:rPr>
              <a:t>SYRIA:</a:t>
            </a:r>
          </a:p>
        </p:txBody>
      </p:sp>
      <p:sp>
        <p:nvSpPr>
          <p:cNvPr id="13332" name="Text Box 21"/>
          <p:cNvSpPr txBox="1">
            <a:spLocks noChangeArrowheads="1"/>
          </p:cNvSpPr>
          <p:nvPr/>
        </p:nvSpPr>
        <p:spPr bwMode="auto">
          <a:xfrm>
            <a:off x="1929535" y="3473739"/>
            <a:ext cx="1137227" cy="316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55" b="1">
                <a:latin typeface="Comic Sans MS" charset="0"/>
              </a:rPr>
              <a:t>_______</a:t>
            </a:r>
          </a:p>
        </p:txBody>
      </p:sp>
      <p:sp>
        <p:nvSpPr>
          <p:cNvPr id="13333" name="Oval 22"/>
          <p:cNvSpPr>
            <a:spLocks noChangeArrowheads="1"/>
          </p:cNvSpPr>
          <p:nvPr/>
        </p:nvSpPr>
        <p:spPr bwMode="auto">
          <a:xfrm>
            <a:off x="886114" y="4903932"/>
            <a:ext cx="1174750" cy="597477"/>
          </a:xfrm>
          <a:prstGeom prst="ellipse">
            <a:avLst/>
          </a:prstGeom>
          <a:noFill/>
          <a:ln w="381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sp>
        <p:nvSpPr>
          <p:cNvPr id="13334" name="Text Box 23"/>
          <p:cNvSpPr txBox="1">
            <a:spLocks noChangeArrowheads="1"/>
          </p:cNvSpPr>
          <p:nvPr/>
        </p:nvSpPr>
        <p:spPr bwMode="auto">
          <a:xfrm>
            <a:off x="1005898" y="4944341"/>
            <a:ext cx="958273" cy="260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91" b="1">
                <a:latin typeface="Comic Sans MS" charset="0"/>
              </a:rPr>
              <a:t>EGYPT</a:t>
            </a:r>
          </a:p>
        </p:txBody>
      </p:sp>
      <p:sp>
        <p:nvSpPr>
          <p:cNvPr id="13335" name="Text Box 24"/>
          <p:cNvSpPr txBox="1">
            <a:spLocks noChangeArrowheads="1"/>
          </p:cNvSpPr>
          <p:nvPr/>
        </p:nvSpPr>
        <p:spPr bwMode="auto">
          <a:xfrm>
            <a:off x="990023" y="5091545"/>
            <a:ext cx="959716" cy="316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55" b="1">
                <a:latin typeface="Comic Sans MS" charset="0"/>
              </a:rPr>
              <a:t>______</a:t>
            </a:r>
          </a:p>
        </p:txBody>
      </p:sp>
      <p:sp>
        <p:nvSpPr>
          <p:cNvPr id="13336" name="Text Box 25"/>
          <p:cNvSpPr txBox="1">
            <a:spLocks noChangeArrowheads="1"/>
          </p:cNvSpPr>
          <p:nvPr/>
        </p:nvSpPr>
        <p:spPr bwMode="auto">
          <a:xfrm>
            <a:off x="3713307" y="4023591"/>
            <a:ext cx="2226829" cy="7639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ja-JP" altLang="en-US" sz="2182" b="1">
                <a:latin typeface="Comic Sans MS" charset="0"/>
              </a:rPr>
              <a:t>“</a:t>
            </a:r>
            <a:r>
              <a:rPr lang="en-US" altLang="ja-JP" sz="2182" b="1">
                <a:latin typeface="Comic Sans MS" charset="0"/>
              </a:rPr>
              <a:t>The  ______   of the Earth!</a:t>
            </a:r>
            <a:r>
              <a:rPr lang="en-US" altLang="ja-JP" sz="1636" b="1">
                <a:latin typeface="Comic Sans MS" charset="0"/>
              </a:rPr>
              <a:t> </a:t>
            </a:r>
            <a:endParaRPr lang="en-US" sz="1636" b="1">
              <a:latin typeface="Comic Sans MS" charset="0"/>
            </a:endParaRPr>
          </a:p>
        </p:txBody>
      </p:sp>
      <p:sp>
        <p:nvSpPr>
          <p:cNvPr id="13337" name="Oval 26"/>
          <p:cNvSpPr>
            <a:spLocks noChangeArrowheads="1"/>
          </p:cNvSpPr>
          <p:nvPr/>
        </p:nvSpPr>
        <p:spPr bwMode="auto">
          <a:xfrm>
            <a:off x="343478" y="2541444"/>
            <a:ext cx="1174750" cy="596034"/>
          </a:xfrm>
          <a:prstGeom prst="ellipse">
            <a:avLst/>
          </a:prstGeom>
          <a:noFill/>
          <a:ln w="381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sp>
        <p:nvSpPr>
          <p:cNvPr id="13338" name="Text Box 27"/>
          <p:cNvSpPr txBox="1">
            <a:spLocks noChangeArrowheads="1"/>
          </p:cNvSpPr>
          <p:nvPr/>
        </p:nvSpPr>
        <p:spPr bwMode="auto">
          <a:xfrm>
            <a:off x="463263" y="2597728"/>
            <a:ext cx="959715" cy="260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91" b="1">
                <a:latin typeface="Comic Sans MS" charset="0"/>
              </a:rPr>
              <a:t>GREECE: </a:t>
            </a:r>
          </a:p>
        </p:txBody>
      </p:sp>
      <p:sp>
        <p:nvSpPr>
          <p:cNvPr id="13339" name="Text Box 28"/>
          <p:cNvSpPr txBox="1">
            <a:spLocks noChangeArrowheads="1"/>
          </p:cNvSpPr>
          <p:nvPr/>
        </p:nvSpPr>
        <p:spPr bwMode="auto">
          <a:xfrm>
            <a:off x="447387" y="2802659"/>
            <a:ext cx="959716" cy="260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91" b="1">
                <a:latin typeface="Comic Sans MS" charset="0"/>
              </a:rPr>
              <a:t>Cassander</a:t>
            </a:r>
          </a:p>
        </p:txBody>
      </p:sp>
      <p:sp>
        <p:nvSpPr>
          <p:cNvPr id="13340" name="Rectangle 29"/>
          <p:cNvSpPr>
            <a:spLocks noChangeArrowheads="1"/>
          </p:cNvSpPr>
          <p:nvPr/>
        </p:nvSpPr>
        <p:spPr bwMode="auto">
          <a:xfrm rot="2965956">
            <a:off x="867353" y="2538557"/>
            <a:ext cx="109682" cy="571500"/>
          </a:xfrm>
          <a:prstGeom prst="rect">
            <a:avLst/>
          </a:prstGeom>
          <a:noFill/>
          <a:ln w="1905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sp>
        <p:nvSpPr>
          <p:cNvPr id="13341" name="Rectangle 30"/>
          <p:cNvSpPr>
            <a:spLocks noChangeArrowheads="1"/>
          </p:cNvSpPr>
          <p:nvPr/>
        </p:nvSpPr>
        <p:spPr bwMode="auto">
          <a:xfrm rot="-2559469">
            <a:off x="858694" y="2580410"/>
            <a:ext cx="127000" cy="487795"/>
          </a:xfrm>
          <a:prstGeom prst="rect">
            <a:avLst/>
          </a:prstGeom>
          <a:noFill/>
          <a:ln w="1905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sp>
        <p:nvSpPr>
          <p:cNvPr id="13342" name="Oval 31"/>
          <p:cNvSpPr>
            <a:spLocks noChangeArrowheads="1"/>
          </p:cNvSpPr>
          <p:nvPr/>
        </p:nvSpPr>
        <p:spPr bwMode="auto">
          <a:xfrm>
            <a:off x="1655330" y="2593398"/>
            <a:ext cx="1174750" cy="598920"/>
          </a:xfrm>
          <a:prstGeom prst="ellipse">
            <a:avLst/>
          </a:prstGeom>
          <a:noFill/>
          <a:ln w="381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sz="818" b="1">
              <a:latin typeface="Comic Sans MS" charset="0"/>
            </a:endParaRPr>
          </a:p>
        </p:txBody>
      </p:sp>
      <p:sp>
        <p:nvSpPr>
          <p:cNvPr id="13343" name="Text Box 32"/>
          <p:cNvSpPr txBox="1">
            <a:spLocks noChangeArrowheads="1"/>
          </p:cNvSpPr>
          <p:nvPr/>
        </p:nvSpPr>
        <p:spPr bwMode="auto">
          <a:xfrm>
            <a:off x="1346489" y="2675659"/>
            <a:ext cx="1841500" cy="260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91" b="1">
                <a:latin typeface="Comic Sans MS" charset="0"/>
              </a:rPr>
              <a:t>ASIA MINOR: </a:t>
            </a:r>
          </a:p>
        </p:txBody>
      </p:sp>
      <p:sp>
        <p:nvSpPr>
          <p:cNvPr id="13344" name="Text Box 33"/>
          <p:cNvSpPr txBox="1">
            <a:spLocks noChangeArrowheads="1"/>
          </p:cNvSpPr>
          <p:nvPr/>
        </p:nvSpPr>
        <p:spPr bwMode="auto">
          <a:xfrm>
            <a:off x="1617807" y="2863273"/>
            <a:ext cx="1193511" cy="260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91" b="1">
                <a:latin typeface="Comic Sans MS" charset="0"/>
              </a:rPr>
              <a:t> Lysimachus</a:t>
            </a:r>
          </a:p>
        </p:txBody>
      </p:sp>
      <p:sp>
        <p:nvSpPr>
          <p:cNvPr id="13345" name="Line 34"/>
          <p:cNvSpPr>
            <a:spLocks noChangeShapeType="1"/>
          </p:cNvSpPr>
          <p:nvPr/>
        </p:nvSpPr>
        <p:spPr bwMode="auto">
          <a:xfrm>
            <a:off x="1731818" y="2483717"/>
            <a:ext cx="272762" cy="43872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57150">
                <a:solidFill>
                  <a:srgbClr val="000000"/>
                </a:solidFill>
                <a:round/>
                <a:headEnd/>
                <a:tailEnd type="triangle" w="med" len="med"/>
              </a14:hiddenLine>
            </a:ext>
          </a:extLst>
        </p:spPr>
        <p:txBody>
          <a:bodyPr wrap="none" anchor="ctr"/>
          <a:lstStyle/>
          <a:p>
            <a:endParaRPr lang="en-US" sz="455"/>
          </a:p>
        </p:txBody>
      </p:sp>
      <p:sp>
        <p:nvSpPr>
          <p:cNvPr id="13346" name="Rectangle 35"/>
          <p:cNvSpPr>
            <a:spLocks noChangeArrowheads="1"/>
          </p:cNvSpPr>
          <p:nvPr/>
        </p:nvSpPr>
        <p:spPr bwMode="auto">
          <a:xfrm rot="2965956">
            <a:off x="2215284" y="2599171"/>
            <a:ext cx="109682" cy="5715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sp>
        <p:nvSpPr>
          <p:cNvPr id="13347" name="Rectangle 36"/>
          <p:cNvSpPr>
            <a:spLocks noChangeArrowheads="1"/>
          </p:cNvSpPr>
          <p:nvPr/>
        </p:nvSpPr>
        <p:spPr bwMode="auto">
          <a:xfrm rot="-2559469">
            <a:off x="2206625" y="2641023"/>
            <a:ext cx="127000" cy="48779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sp>
        <p:nvSpPr>
          <p:cNvPr id="13348" name="Arc 37"/>
          <p:cNvSpPr>
            <a:spLocks/>
          </p:cNvSpPr>
          <p:nvPr/>
        </p:nvSpPr>
        <p:spPr bwMode="auto">
          <a:xfrm rot="5287382">
            <a:off x="580159" y="3612285"/>
            <a:ext cx="1447512" cy="740352"/>
          </a:xfrm>
          <a:custGeom>
            <a:avLst/>
            <a:gdLst>
              <a:gd name="T0" fmla="*/ 2147483647 w 42748"/>
              <a:gd name="T1" fmla="*/ 2147483647 h 25580"/>
              <a:gd name="T2" fmla="*/ 2147483647 w 42748"/>
              <a:gd name="T3" fmla="*/ 2147483647 h 25580"/>
              <a:gd name="T4" fmla="*/ 2147483647 w 42748"/>
              <a:gd name="T5" fmla="*/ 2147483647 h 25580"/>
              <a:gd name="T6" fmla="*/ 0 60000 65536"/>
              <a:gd name="T7" fmla="*/ 0 60000 65536"/>
              <a:gd name="T8" fmla="*/ 0 60000 65536"/>
              <a:gd name="T9" fmla="*/ 0 w 42748"/>
              <a:gd name="T10" fmla="*/ 0 h 25580"/>
              <a:gd name="T11" fmla="*/ 42748 w 42748"/>
              <a:gd name="T12" fmla="*/ 25580 h 25580"/>
            </a:gdLst>
            <a:ahLst/>
            <a:cxnLst>
              <a:cxn ang="T6">
                <a:pos x="T0" y="T1"/>
              </a:cxn>
              <a:cxn ang="T7">
                <a:pos x="T2" y="T3"/>
              </a:cxn>
              <a:cxn ang="T8">
                <a:pos x="T4" y="T5"/>
              </a:cxn>
            </a:cxnLst>
            <a:rect l="T9" t="T10" r="T11" b="T12"/>
            <a:pathLst>
              <a:path w="42748" h="25580" fill="none" extrusionOk="0">
                <a:moveTo>
                  <a:pt x="369" y="25580"/>
                </a:moveTo>
                <a:cubicBezTo>
                  <a:pt x="123" y="24267"/>
                  <a:pt x="0" y="22935"/>
                  <a:pt x="0" y="21600"/>
                </a:cubicBezTo>
                <a:cubicBezTo>
                  <a:pt x="0" y="9670"/>
                  <a:pt x="9670" y="0"/>
                  <a:pt x="21600" y="0"/>
                </a:cubicBezTo>
                <a:cubicBezTo>
                  <a:pt x="31835" y="0"/>
                  <a:pt x="40666" y="7184"/>
                  <a:pt x="42748" y="17205"/>
                </a:cubicBezTo>
              </a:path>
              <a:path w="42748" h="25580" stroke="0" extrusionOk="0">
                <a:moveTo>
                  <a:pt x="369" y="25580"/>
                </a:moveTo>
                <a:cubicBezTo>
                  <a:pt x="123" y="24267"/>
                  <a:pt x="0" y="22935"/>
                  <a:pt x="0" y="21600"/>
                </a:cubicBezTo>
                <a:cubicBezTo>
                  <a:pt x="0" y="9670"/>
                  <a:pt x="9670" y="0"/>
                  <a:pt x="21600" y="0"/>
                </a:cubicBezTo>
                <a:cubicBezTo>
                  <a:pt x="31835" y="0"/>
                  <a:pt x="40666" y="7184"/>
                  <a:pt x="42748" y="17205"/>
                </a:cubicBezTo>
                <a:lnTo>
                  <a:pt x="21600" y="21600"/>
                </a:lnTo>
                <a:lnTo>
                  <a:pt x="369" y="25580"/>
                </a:lnTo>
                <a:close/>
              </a:path>
            </a:pathLst>
          </a:custGeom>
          <a:noFill/>
          <a:ln w="381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sp>
        <p:nvSpPr>
          <p:cNvPr id="13349" name="Freeform 38"/>
          <p:cNvSpPr>
            <a:spLocks/>
          </p:cNvSpPr>
          <p:nvPr/>
        </p:nvSpPr>
        <p:spPr bwMode="auto">
          <a:xfrm>
            <a:off x="2796887" y="3994728"/>
            <a:ext cx="308841" cy="483466"/>
          </a:xfrm>
          <a:custGeom>
            <a:avLst/>
            <a:gdLst>
              <a:gd name="T0" fmla="*/ 2147483647 w 357"/>
              <a:gd name="T1" fmla="*/ 0 h 601"/>
              <a:gd name="T2" fmla="*/ 2147483647 w 357"/>
              <a:gd name="T3" fmla="*/ 2147483647 h 601"/>
              <a:gd name="T4" fmla="*/ 2147483647 w 357"/>
              <a:gd name="T5" fmla="*/ 2147483647 h 601"/>
              <a:gd name="T6" fmla="*/ 2147483647 w 357"/>
              <a:gd name="T7" fmla="*/ 2147483647 h 601"/>
              <a:gd name="T8" fmla="*/ 2147483647 w 357"/>
              <a:gd name="T9" fmla="*/ 2147483647 h 601"/>
              <a:gd name="T10" fmla="*/ 2147483647 w 357"/>
              <a:gd name="T11" fmla="*/ 2147483647 h 601"/>
              <a:gd name="T12" fmla="*/ 2147483647 w 357"/>
              <a:gd name="T13" fmla="*/ 2147483647 h 601"/>
              <a:gd name="T14" fmla="*/ 0 w 357"/>
              <a:gd name="T15" fmla="*/ 2147483647 h 601"/>
              <a:gd name="T16" fmla="*/ 0 60000 65536"/>
              <a:gd name="T17" fmla="*/ 0 60000 65536"/>
              <a:gd name="T18" fmla="*/ 0 60000 65536"/>
              <a:gd name="T19" fmla="*/ 0 60000 65536"/>
              <a:gd name="T20" fmla="*/ 0 60000 65536"/>
              <a:gd name="T21" fmla="*/ 0 60000 65536"/>
              <a:gd name="T22" fmla="*/ 0 60000 65536"/>
              <a:gd name="T23" fmla="*/ 0 60000 65536"/>
              <a:gd name="T24" fmla="*/ 0 w 357"/>
              <a:gd name="T25" fmla="*/ 0 h 601"/>
              <a:gd name="T26" fmla="*/ 357 w 357"/>
              <a:gd name="T27" fmla="*/ 601 h 6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7" h="601">
                <a:moveTo>
                  <a:pt x="336" y="0"/>
                </a:moveTo>
                <a:cubicBezTo>
                  <a:pt x="340" y="14"/>
                  <a:pt x="345" y="28"/>
                  <a:pt x="350" y="43"/>
                </a:cubicBezTo>
                <a:cubicBezTo>
                  <a:pt x="352" y="50"/>
                  <a:pt x="357" y="65"/>
                  <a:pt x="357" y="65"/>
                </a:cubicBezTo>
                <a:cubicBezTo>
                  <a:pt x="354" y="115"/>
                  <a:pt x="355" y="165"/>
                  <a:pt x="350" y="215"/>
                </a:cubicBezTo>
                <a:cubicBezTo>
                  <a:pt x="342" y="280"/>
                  <a:pt x="272" y="402"/>
                  <a:pt x="221" y="436"/>
                </a:cubicBezTo>
                <a:cubicBezTo>
                  <a:pt x="187" y="482"/>
                  <a:pt x="119" y="547"/>
                  <a:pt x="64" y="565"/>
                </a:cubicBezTo>
                <a:cubicBezTo>
                  <a:pt x="49" y="574"/>
                  <a:pt x="36" y="586"/>
                  <a:pt x="21" y="593"/>
                </a:cubicBezTo>
                <a:cubicBezTo>
                  <a:pt x="14" y="595"/>
                  <a:pt x="0" y="601"/>
                  <a:pt x="0" y="601"/>
                </a:cubicBezTo>
              </a:path>
            </a:pathLst>
          </a:custGeom>
          <a:noFill/>
          <a:ln w="38100">
            <a:solidFill>
              <a:schemeClr val="tx1"/>
            </a:solidFill>
            <a:round/>
            <a:headEnd/>
            <a:tailEnd type="triangl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sp>
        <p:nvSpPr>
          <p:cNvPr id="13350" name="Freeform 39"/>
          <p:cNvSpPr>
            <a:spLocks/>
          </p:cNvSpPr>
          <p:nvPr/>
        </p:nvSpPr>
        <p:spPr bwMode="auto">
          <a:xfrm>
            <a:off x="2629477" y="4649932"/>
            <a:ext cx="307398" cy="552739"/>
          </a:xfrm>
          <a:custGeom>
            <a:avLst/>
            <a:gdLst>
              <a:gd name="T0" fmla="*/ 0 w 355"/>
              <a:gd name="T1" fmla="*/ 2147483647 h 686"/>
              <a:gd name="T2" fmla="*/ 2147483647 w 355"/>
              <a:gd name="T3" fmla="*/ 2147483647 h 686"/>
              <a:gd name="T4" fmla="*/ 2147483647 w 355"/>
              <a:gd name="T5" fmla="*/ 2147483647 h 686"/>
              <a:gd name="T6" fmla="*/ 2147483647 w 355"/>
              <a:gd name="T7" fmla="*/ 2147483647 h 686"/>
              <a:gd name="T8" fmla="*/ 2147483647 w 355"/>
              <a:gd name="T9" fmla="*/ 2147483647 h 686"/>
              <a:gd name="T10" fmla="*/ 2147483647 w 355"/>
              <a:gd name="T11" fmla="*/ 2147483647 h 686"/>
              <a:gd name="T12" fmla="*/ 2147483647 w 355"/>
              <a:gd name="T13" fmla="*/ 2147483647 h 686"/>
              <a:gd name="T14" fmla="*/ 2147483647 w 355"/>
              <a:gd name="T15" fmla="*/ 2147483647 h 686"/>
              <a:gd name="T16" fmla="*/ 2147483647 w 355"/>
              <a:gd name="T17" fmla="*/ 2147483647 h 686"/>
              <a:gd name="T18" fmla="*/ 2147483647 w 355"/>
              <a:gd name="T19" fmla="*/ 2147483647 h 686"/>
              <a:gd name="T20" fmla="*/ 2147483647 w 355"/>
              <a:gd name="T21" fmla="*/ 0 h 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5"/>
              <a:gd name="T34" fmla="*/ 0 h 686"/>
              <a:gd name="T35" fmla="*/ 355 w 355"/>
              <a:gd name="T36" fmla="*/ 686 h 6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5" h="686">
                <a:moveTo>
                  <a:pt x="0" y="686"/>
                </a:moveTo>
                <a:cubicBezTo>
                  <a:pt x="30" y="674"/>
                  <a:pt x="62" y="667"/>
                  <a:pt x="93" y="657"/>
                </a:cubicBezTo>
                <a:cubicBezTo>
                  <a:pt x="100" y="654"/>
                  <a:pt x="114" y="650"/>
                  <a:pt x="114" y="650"/>
                </a:cubicBezTo>
                <a:cubicBezTo>
                  <a:pt x="148" y="617"/>
                  <a:pt x="200" y="595"/>
                  <a:pt x="229" y="557"/>
                </a:cubicBezTo>
                <a:cubicBezTo>
                  <a:pt x="277" y="492"/>
                  <a:pt x="237" y="532"/>
                  <a:pt x="272" y="500"/>
                </a:cubicBezTo>
                <a:cubicBezTo>
                  <a:pt x="274" y="490"/>
                  <a:pt x="274" y="479"/>
                  <a:pt x="279" y="471"/>
                </a:cubicBezTo>
                <a:cubicBezTo>
                  <a:pt x="286" y="455"/>
                  <a:pt x="301" y="444"/>
                  <a:pt x="307" y="428"/>
                </a:cubicBezTo>
                <a:cubicBezTo>
                  <a:pt x="320" y="387"/>
                  <a:pt x="333" y="348"/>
                  <a:pt x="343" y="307"/>
                </a:cubicBezTo>
                <a:cubicBezTo>
                  <a:pt x="338" y="216"/>
                  <a:pt x="355" y="135"/>
                  <a:pt x="293" y="71"/>
                </a:cubicBezTo>
                <a:cubicBezTo>
                  <a:pt x="267" y="44"/>
                  <a:pt x="226" y="28"/>
                  <a:pt x="193" y="14"/>
                </a:cubicBezTo>
                <a:cubicBezTo>
                  <a:pt x="179" y="7"/>
                  <a:pt x="150" y="0"/>
                  <a:pt x="150" y="0"/>
                </a:cubicBezTo>
              </a:path>
            </a:pathLst>
          </a:custGeom>
          <a:noFill/>
          <a:ln w="38100">
            <a:solidFill>
              <a:schemeClr val="tx1"/>
            </a:solidFill>
            <a:round/>
            <a:headEnd/>
            <a:tailEnd type="triangl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sp>
        <p:nvSpPr>
          <p:cNvPr id="13351" name="Freeform 40"/>
          <p:cNvSpPr>
            <a:spLocks/>
          </p:cNvSpPr>
          <p:nvPr/>
        </p:nvSpPr>
        <p:spPr bwMode="auto">
          <a:xfrm rot="1974329" flipH="1">
            <a:off x="1739035" y="3791239"/>
            <a:ext cx="284306" cy="483465"/>
          </a:xfrm>
          <a:custGeom>
            <a:avLst/>
            <a:gdLst>
              <a:gd name="T0" fmla="*/ 2147483647 w 357"/>
              <a:gd name="T1" fmla="*/ 0 h 601"/>
              <a:gd name="T2" fmla="*/ 2147483647 w 357"/>
              <a:gd name="T3" fmla="*/ 2147483647 h 601"/>
              <a:gd name="T4" fmla="*/ 2147483647 w 357"/>
              <a:gd name="T5" fmla="*/ 2147483647 h 601"/>
              <a:gd name="T6" fmla="*/ 2147483647 w 357"/>
              <a:gd name="T7" fmla="*/ 2147483647 h 601"/>
              <a:gd name="T8" fmla="*/ 2147483647 w 357"/>
              <a:gd name="T9" fmla="*/ 2147483647 h 601"/>
              <a:gd name="T10" fmla="*/ 2147483647 w 357"/>
              <a:gd name="T11" fmla="*/ 2147483647 h 601"/>
              <a:gd name="T12" fmla="*/ 2147483647 w 357"/>
              <a:gd name="T13" fmla="*/ 2147483647 h 601"/>
              <a:gd name="T14" fmla="*/ 0 w 357"/>
              <a:gd name="T15" fmla="*/ 2147483647 h 601"/>
              <a:gd name="T16" fmla="*/ 0 60000 65536"/>
              <a:gd name="T17" fmla="*/ 0 60000 65536"/>
              <a:gd name="T18" fmla="*/ 0 60000 65536"/>
              <a:gd name="T19" fmla="*/ 0 60000 65536"/>
              <a:gd name="T20" fmla="*/ 0 60000 65536"/>
              <a:gd name="T21" fmla="*/ 0 60000 65536"/>
              <a:gd name="T22" fmla="*/ 0 60000 65536"/>
              <a:gd name="T23" fmla="*/ 0 60000 65536"/>
              <a:gd name="T24" fmla="*/ 0 w 357"/>
              <a:gd name="T25" fmla="*/ 0 h 601"/>
              <a:gd name="T26" fmla="*/ 357 w 357"/>
              <a:gd name="T27" fmla="*/ 601 h 6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7" h="601">
                <a:moveTo>
                  <a:pt x="336" y="0"/>
                </a:moveTo>
                <a:cubicBezTo>
                  <a:pt x="340" y="14"/>
                  <a:pt x="345" y="28"/>
                  <a:pt x="350" y="43"/>
                </a:cubicBezTo>
                <a:cubicBezTo>
                  <a:pt x="352" y="50"/>
                  <a:pt x="357" y="65"/>
                  <a:pt x="357" y="65"/>
                </a:cubicBezTo>
                <a:cubicBezTo>
                  <a:pt x="354" y="115"/>
                  <a:pt x="355" y="165"/>
                  <a:pt x="350" y="215"/>
                </a:cubicBezTo>
                <a:cubicBezTo>
                  <a:pt x="342" y="280"/>
                  <a:pt x="272" y="402"/>
                  <a:pt x="221" y="436"/>
                </a:cubicBezTo>
                <a:cubicBezTo>
                  <a:pt x="187" y="482"/>
                  <a:pt x="119" y="547"/>
                  <a:pt x="64" y="565"/>
                </a:cubicBezTo>
                <a:cubicBezTo>
                  <a:pt x="49" y="574"/>
                  <a:pt x="36" y="586"/>
                  <a:pt x="21" y="593"/>
                </a:cubicBezTo>
                <a:cubicBezTo>
                  <a:pt x="14" y="595"/>
                  <a:pt x="0" y="601"/>
                  <a:pt x="0" y="601"/>
                </a:cubicBezTo>
              </a:path>
            </a:pathLst>
          </a:custGeom>
          <a:noFill/>
          <a:ln w="38100">
            <a:solidFill>
              <a:schemeClr val="tx1"/>
            </a:solidFill>
            <a:round/>
            <a:headEnd/>
            <a:tailEnd type="triangl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sp>
        <p:nvSpPr>
          <p:cNvPr id="13352" name="Freeform 41"/>
          <p:cNvSpPr>
            <a:spLocks/>
          </p:cNvSpPr>
          <p:nvPr/>
        </p:nvSpPr>
        <p:spPr bwMode="auto">
          <a:xfrm rot="1974329" flipH="1">
            <a:off x="1496580" y="4419023"/>
            <a:ext cx="282864" cy="552739"/>
          </a:xfrm>
          <a:custGeom>
            <a:avLst/>
            <a:gdLst>
              <a:gd name="T0" fmla="*/ 0 w 355"/>
              <a:gd name="T1" fmla="*/ 2147483647 h 686"/>
              <a:gd name="T2" fmla="*/ 2147483647 w 355"/>
              <a:gd name="T3" fmla="*/ 2147483647 h 686"/>
              <a:gd name="T4" fmla="*/ 2147483647 w 355"/>
              <a:gd name="T5" fmla="*/ 2147483647 h 686"/>
              <a:gd name="T6" fmla="*/ 2147483647 w 355"/>
              <a:gd name="T7" fmla="*/ 2147483647 h 686"/>
              <a:gd name="T8" fmla="*/ 2147483647 w 355"/>
              <a:gd name="T9" fmla="*/ 2147483647 h 686"/>
              <a:gd name="T10" fmla="*/ 2147483647 w 355"/>
              <a:gd name="T11" fmla="*/ 2147483647 h 686"/>
              <a:gd name="T12" fmla="*/ 2147483647 w 355"/>
              <a:gd name="T13" fmla="*/ 2147483647 h 686"/>
              <a:gd name="T14" fmla="*/ 2147483647 w 355"/>
              <a:gd name="T15" fmla="*/ 2147483647 h 686"/>
              <a:gd name="T16" fmla="*/ 2147483647 w 355"/>
              <a:gd name="T17" fmla="*/ 2147483647 h 686"/>
              <a:gd name="T18" fmla="*/ 2147483647 w 355"/>
              <a:gd name="T19" fmla="*/ 2147483647 h 686"/>
              <a:gd name="T20" fmla="*/ 2147483647 w 355"/>
              <a:gd name="T21" fmla="*/ 0 h 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5"/>
              <a:gd name="T34" fmla="*/ 0 h 686"/>
              <a:gd name="T35" fmla="*/ 355 w 355"/>
              <a:gd name="T36" fmla="*/ 686 h 6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5" h="686">
                <a:moveTo>
                  <a:pt x="0" y="686"/>
                </a:moveTo>
                <a:cubicBezTo>
                  <a:pt x="30" y="674"/>
                  <a:pt x="62" y="667"/>
                  <a:pt x="93" y="657"/>
                </a:cubicBezTo>
                <a:cubicBezTo>
                  <a:pt x="100" y="654"/>
                  <a:pt x="114" y="650"/>
                  <a:pt x="114" y="650"/>
                </a:cubicBezTo>
                <a:cubicBezTo>
                  <a:pt x="148" y="617"/>
                  <a:pt x="200" y="595"/>
                  <a:pt x="229" y="557"/>
                </a:cubicBezTo>
                <a:cubicBezTo>
                  <a:pt x="277" y="492"/>
                  <a:pt x="237" y="532"/>
                  <a:pt x="272" y="500"/>
                </a:cubicBezTo>
                <a:cubicBezTo>
                  <a:pt x="274" y="490"/>
                  <a:pt x="274" y="479"/>
                  <a:pt x="279" y="471"/>
                </a:cubicBezTo>
                <a:cubicBezTo>
                  <a:pt x="286" y="455"/>
                  <a:pt x="301" y="444"/>
                  <a:pt x="307" y="428"/>
                </a:cubicBezTo>
                <a:cubicBezTo>
                  <a:pt x="320" y="387"/>
                  <a:pt x="333" y="348"/>
                  <a:pt x="343" y="307"/>
                </a:cubicBezTo>
                <a:cubicBezTo>
                  <a:pt x="338" y="216"/>
                  <a:pt x="355" y="135"/>
                  <a:pt x="293" y="71"/>
                </a:cubicBezTo>
                <a:cubicBezTo>
                  <a:pt x="267" y="44"/>
                  <a:pt x="226" y="28"/>
                  <a:pt x="193" y="14"/>
                </a:cubicBezTo>
                <a:cubicBezTo>
                  <a:pt x="179" y="7"/>
                  <a:pt x="150" y="0"/>
                  <a:pt x="150" y="0"/>
                </a:cubicBezTo>
              </a:path>
            </a:pathLst>
          </a:custGeom>
          <a:noFill/>
          <a:ln w="38100">
            <a:solidFill>
              <a:schemeClr val="tx1"/>
            </a:solidFill>
            <a:round/>
            <a:headEnd/>
            <a:tailEnd type="triangl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sp>
        <p:nvSpPr>
          <p:cNvPr id="13353" name="Text Box 42"/>
          <p:cNvSpPr txBox="1">
            <a:spLocks noChangeArrowheads="1"/>
          </p:cNvSpPr>
          <p:nvPr/>
        </p:nvSpPr>
        <p:spPr bwMode="auto">
          <a:xfrm>
            <a:off x="2925331" y="3948546"/>
            <a:ext cx="184731" cy="344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endParaRPr lang="en-US" sz="818" b="1">
              <a:latin typeface="Comic Sans MS" charset="0"/>
            </a:endParaRPr>
          </a:p>
          <a:p>
            <a:endParaRPr lang="en-US" sz="818" b="1">
              <a:latin typeface="Comic Sans MS" charset="0"/>
            </a:endParaRPr>
          </a:p>
        </p:txBody>
      </p:sp>
      <p:sp>
        <p:nvSpPr>
          <p:cNvPr id="13354" name="Rectangle 43"/>
          <p:cNvSpPr>
            <a:spLocks noChangeArrowheads="1"/>
          </p:cNvSpPr>
          <p:nvPr/>
        </p:nvSpPr>
        <p:spPr bwMode="auto">
          <a:xfrm>
            <a:off x="4598145" y="2375677"/>
            <a:ext cx="847989" cy="195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73" b="1" dirty="0">
                <a:solidFill>
                  <a:srgbClr val="E32434"/>
                </a:solidFill>
                <a:latin typeface="Capitals" charset="0"/>
              </a:rPr>
              <a:t>GENERALS</a:t>
            </a:r>
            <a:endParaRPr lang="en-US" sz="1273" b="1" baseline="-25000" dirty="0">
              <a:solidFill>
                <a:srgbClr val="E32434"/>
              </a:solidFill>
              <a:latin typeface="Capitals" charset="0"/>
            </a:endParaRPr>
          </a:p>
        </p:txBody>
      </p:sp>
      <p:sp>
        <p:nvSpPr>
          <p:cNvPr id="13355" name="Rectangle 44"/>
          <p:cNvSpPr>
            <a:spLocks noChangeArrowheads="1"/>
          </p:cNvSpPr>
          <p:nvPr/>
        </p:nvSpPr>
        <p:spPr bwMode="auto">
          <a:xfrm>
            <a:off x="1047750" y="5146387"/>
            <a:ext cx="774251" cy="195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73" b="1">
                <a:solidFill>
                  <a:srgbClr val="E32434"/>
                </a:solidFill>
                <a:latin typeface="Capitals" charset="0"/>
              </a:rPr>
              <a:t>PTOLEMY</a:t>
            </a:r>
            <a:endParaRPr lang="en-US" sz="1273" b="1" baseline="-25000">
              <a:solidFill>
                <a:srgbClr val="E32434"/>
              </a:solidFill>
              <a:latin typeface="Capitals" charset="0"/>
            </a:endParaRPr>
          </a:p>
        </p:txBody>
      </p:sp>
      <p:sp>
        <p:nvSpPr>
          <p:cNvPr id="13356" name="Rectangle 45"/>
          <p:cNvSpPr>
            <a:spLocks noChangeArrowheads="1"/>
          </p:cNvSpPr>
          <p:nvPr/>
        </p:nvSpPr>
        <p:spPr bwMode="auto">
          <a:xfrm>
            <a:off x="2055091" y="3551671"/>
            <a:ext cx="819135" cy="195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73" b="1">
                <a:solidFill>
                  <a:srgbClr val="E32434"/>
                </a:solidFill>
                <a:latin typeface="Capitals" charset="0"/>
              </a:rPr>
              <a:t>SELEUCUS</a:t>
            </a:r>
            <a:endParaRPr lang="en-US" sz="1273" b="1" baseline="-25000">
              <a:solidFill>
                <a:srgbClr val="E32434"/>
              </a:solidFill>
              <a:latin typeface="Capitals" charset="0"/>
            </a:endParaRPr>
          </a:p>
        </p:txBody>
      </p:sp>
      <p:sp>
        <p:nvSpPr>
          <p:cNvPr id="13357" name="Rectangle 46"/>
          <p:cNvSpPr>
            <a:spLocks noChangeArrowheads="1"/>
          </p:cNvSpPr>
          <p:nvPr/>
        </p:nvSpPr>
        <p:spPr bwMode="auto">
          <a:xfrm>
            <a:off x="776432" y="5818910"/>
            <a:ext cx="1913985" cy="195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73" b="1">
                <a:solidFill>
                  <a:srgbClr val="E32434"/>
                </a:solidFill>
                <a:latin typeface="Capitals" charset="0"/>
              </a:rPr>
              <a:t>ALEXANDER THE GREAT</a:t>
            </a:r>
            <a:endParaRPr lang="en-US" sz="1273" b="1" baseline="-25000">
              <a:solidFill>
                <a:srgbClr val="E32434"/>
              </a:solidFill>
              <a:latin typeface="Capitals" charset="0"/>
            </a:endParaRPr>
          </a:p>
        </p:txBody>
      </p:sp>
      <p:sp>
        <p:nvSpPr>
          <p:cNvPr id="13358" name="Rectangle 47"/>
          <p:cNvSpPr>
            <a:spLocks noChangeArrowheads="1"/>
          </p:cNvSpPr>
          <p:nvPr/>
        </p:nvSpPr>
        <p:spPr bwMode="auto">
          <a:xfrm>
            <a:off x="5476875" y="5458114"/>
            <a:ext cx="476092" cy="195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73" b="1">
                <a:solidFill>
                  <a:srgbClr val="E32434"/>
                </a:solidFill>
                <a:latin typeface="Capitals" charset="0"/>
              </a:rPr>
              <a:t>ROME</a:t>
            </a:r>
            <a:endParaRPr lang="en-US" sz="1273" b="1" baseline="-25000">
              <a:solidFill>
                <a:srgbClr val="E32434"/>
              </a:solidFill>
              <a:latin typeface="Capitals" charset="0"/>
            </a:endParaRPr>
          </a:p>
        </p:txBody>
      </p:sp>
      <p:sp>
        <p:nvSpPr>
          <p:cNvPr id="13359" name="Rectangle 50"/>
          <p:cNvSpPr>
            <a:spLocks noChangeArrowheads="1"/>
          </p:cNvSpPr>
          <p:nvPr/>
        </p:nvSpPr>
        <p:spPr bwMode="auto">
          <a:xfrm>
            <a:off x="4798365" y="4098837"/>
            <a:ext cx="780663" cy="2797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818" b="1" dirty="0">
                <a:solidFill>
                  <a:srgbClr val="E32434"/>
                </a:solidFill>
                <a:latin typeface="Capitals" charset="0"/>
              </a:rPr>
              <a:t>NAVEL</a:t>
            </a:r>
            <a:endParaRPr lang="en-US" sz="1818" b="1" baseline="-25000" dirty="0">
              <a:solidFill>
                <a:srgbClr val="E32434"/>
              </a:solidFill>
              <a:latin typeface="Capitals" charset="0"/>
            </a:endParaRPr>
          </a:p>
        </p:txBody>
      </p:sp>
      <p:sp>
        <p:nvSpPr>
          <p:cNvPr id="13360" name="Rectangle 51"/>
          <p:cNvSpPr>
            <a:spLocks noChangeArrowheads="1"/>
          </p:cNvSpPr>
          <p:nvPr/>
        </p:nvSpPr>
        <p:spPr bwMode="auto">
          <a:xfrm>
            <a:off x="3429980" y="2069930"/>
            <a:ext cx="278923" cy="2517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636" b="1" dirty="0">
                <a:solidFill>
                  <a:srgbClr val="E32434"/>
                </a:solidFill>
                <a:latin typeface="Capitals" charset="0"/>
              </a:rPr>
              <a:t>33</a:t>
            </a:r>
            <a:endParaRPr lang="en-US" sz="1636" b="1" baseline="-25000" dirty="0">
              <a:solidFill>
                <a:srgbClr val="E32434"/>
              </a:solidFill>
              <a:latin typeface="Capitals"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2"/>
          <p:cNvSpPr txBox="1">
            <a:spLocks noChangeArrowheads="1"/>
          </p:cNvSpPr>
          <p:nvPr/>
        </p:nvSpPr>
        <p:spPr bwMode="auto">
          <a:xfrm>
            <a:off x="5980546" y="743240"/>
            <a:ext cx="660977" cy="344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36" b="1">
                <a:latin typeface="Comic Sans MS" charset="0"/>
              </a:rPr>
              <a:t>06</a:t>
            </a:r>
          </a:p>
        </p:txBody>
      </p:sp>
      <p:sp>
        <p:nvSpPr>
          <p:cNvPr id="14338" name="Text Box 3"/>
          <p:cNvSpPr txBox="1">
            <a:spLocks noChangeArrowheads="1"/>
          </p:cNvSpPr>
          <p:nvPr/>
        </p:nvSpPr>
        <p:spPr bwMode="auto">
          <a:xfrm>
            <a:off x="2153227" y="1327727"/>
            <a:ext cx="3792682" cy="288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endParaRPr lang="en-US" sz="1273">
              <a:latin typeface="Comic Sans MS" charset="0"/>
            </a:endParaRPr>
          </a:p>
        </p:txBody>
      </p:sp>
      <p:sp>
        <p:nvSpPr>
          <p:cNvPr id="14339" name="Text Box 10"/>
          <p:cNvSpPr txBox="1">
            <a:spLocks noChangeArrowheads="1"/>
          </p:cNvSpPr>
          <p:nvPr/>
        </p:nvSpPr>
        <p:spPr bwMode="auto">
          <a:xfrm>
            <a:off x="5619147" y="1574299"/>
            <a:ext cx="226344" cy="260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91" b="1">
                <a:latin typeface="Comic Sans MS" charset="0"/>
              </a:rPr>
              <a:t> </a:t>
            </a:r>
          </a:p>
        </p:txBody>
      </p:sp>
      <p:sp>
        <p:nvSpPr>
          <p:cNvPr id="14340" name="Text Box 11"/>
          <p:cNvSpPr txBox="1">
            <a:spLocks noChangeArrowheads="1"/>
          </p:cNvSpPr>
          <p:nvPr/>
        </p:nvSpPr>
        <p:spPr bwMode="auto">
          <a:xfrm>
            <a:off x="750455" y="1867478"/>
            <a:ext cx="5973330" cy="4281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i="1">
                <a:latin typeface="Comic Sans MS" charset="0"/>
              </a:rPr>
              <a:t>BETWEEN MALACHI AND MATTHEW</a:t>
            </a:r>
          </a:p>
        </p:txBody>
      </p:sp>
      <p:sp>
        <p:nvSpPr>
          <p:cNvPr id="91148" name="Text Box 12"/>
          <p:cNvSpPr txBox="1">
            <a:spLocks noChangeArrowheads="1"/>
          </p:cNvSpPr>
          <p:nvPr/>
        </p:nvSpPr>
        <p:spPr bwMode="auto">
          <a:xfrm>
            <a:off x="2483716" y="1499467"/>
            <a:ext cx="3429000" cy="428131"/>
          </a:xfrm>
          <a:prstGeom prst="rect">
            <a:avLst/>
          </a:prstGeom>
          <a:noFill/>
          <a:ln w="9525">
            <a:noFill/>
            <a:miter lim="800000"/>
            <a:headEnd/>
            <a:tailEnd/>
          </a:ln>
          <a:effectLst>
            <a:outerShdw blurRad="63500" dist="17961" dir="2700000" algn="ctr" rotWithShape="0">
              <a:schemeClr val="bg2">
                <a:alpha val="74998"/>
              </a:schemeClr>
            </a:outerShdw>
          </a:effectLst>
        </p:spPr>
        <p:txBody>
          <a:bodyPr>
            <a:spAutoFit/>
          </a:bodyPr>
          <a:lstStyle/>
          <a:p>
            <a:pPr>
              <a:spcBef>
                <a:spcPct val="50000"/>
              </a:spcBef>
              <a:defRPr/>
            </a:pPr>
            <a:r>
              <a:rPr lang="en-US" sz="2182" b="1" i="1">
                <a:latin typeface="Comic Sans MS" pitchFamily="-107" charset="0"/>
                <a:ea typeface="+mn-ea"/>
                <a:cs typeface="+mn-cs"/>
              </a:rPr>
              <a:t>The “Silent” Period</a:t>
            </a:r>
          </a:p>
        </p:txBody>
      </p:sp>
      <p:sp>
        <p:nvSpPr>
          <p:cNvPr id="14342" name="Text Box 51"/>
          <p:cNvSpPr txBox="1">
            <a:spLocks noChangeArrowheads="1"/>
          </p:cNvSpPr>
          <p:nvPr/>
        </p:nvSpPr>
        <p:spPr bwMode="auto">
          <a:xfrm>
            <a:off x="461818" y="2467841"/>
            <a:ext cx="5878080" cy="3720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18" b="1">
                <a:latin typeface="Comic Sans MS" charset="0"/>
              </a:rPr>
              <a:t>THESE GREAT CRUCIAL ACCOMPLISHMENTS:</a:t>
            </a:r>
          </a:p>
        </p:txBody>
      </p:sp>
      <p:sp>
        <p:nvSpPr>
          <p:cNvPr id="14343" name="Text Box 52"/>
          <p:cNvSpPr txBox="1">
            <a:spLocks noChangeArrowheads="1"/>
          </p:cNvSpPr>
          <p:nvPr/>
        </p:nvSpPr>
        <p:spPr bwMode="auto">
          <a:xfrm>
            <a:off x="535421" y="3040785"/>
            <a:ext cx="5689023" cy="1267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marL="457200" indent="-457200">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18" b="1" dirty="0">
                <a:latin typeface="Comic Sans MS" charset="0"/>
              </a:rPr>
              <a:t>SCRIPTURAL:</a:t>
            </a:r>
            <a:endParaRPr lang="en-US" sz="1455" b="1" dirty="0">
              <a:latin typeface="Comic Sans MS" charset="0"/>
            </a:endParaRPr>
          </a:p>
          <a:p>
            <a:pPr algn="ctr">
              <a:spcBef>
                <a:spcPct val="50000"/>
              </a:spcBef>
            </a:pPr>
            <a:r>
              <a:rPr lang="en-US" sz="1455" b="1" dirty="0">
                <a:latin typeface="Comic Sans MS" charset="0"/>
              </a:rPr>
              <a:t>1. The ______ ______ (Old Testament) was completed.</a:t>
            </a:r>
          </a:p>
          <a:p>
            <a:pPr algn="ctr">
              <a:spcBef>
                <a:spcPct val="50000"/>
              </a:spcBef>
            </a:pPr>
            <a:r>
              <a:rPr lang="en-US" sz="1455" b="1" dirty="0">
                <a:latin typeface="Comic Sans MS" charset="0"/>
              </a:rPr>
              <a:t>2. The Old Testament was translated into _________.</a:t>
            </a:r>
            <a:br>
              <a:rPr lang="en-US" sz="1455" b="1" dirty="0">
                <a:latin typeface="Comic Sans MS" charset="0"/>
              </a:rPr>
            </a:br>
            <a:r>
              <a:rPr lang="en-US" sz="1455" b="1" dirty="0">
                <a:latin typeface="Comic Sans MS" charset="0"/>
              </a:rPr>
              <a:t>(The Septuagint -- </a:t>
            </a:r>
            <a:r>
              <a:rPr lang="ja-JP" altLang="en-US" sz="1455" b="1">
                <a:latin typeface="Comic Sans MS" charset="0"/>
              </a:rPr>
              <a:t>“</a:t>
            </a:r>
            <a:r>
              <a:rPr lang="en-US" altLang="ja-JP" sz="1455" b="1" dirty="0">
                <a:latin typeface="Comic Sans MS" charset="0"/>
              </a:rPr>
              <a:t>LXX</a:t>
            </a:r>
            <a:r>
              <a:rPr lang="ja-JP" altLang="en-US" sz="1455" b="1">
                <a:latin typeface="Comic Sans MS" charset="0"/>
              </a:rPr>
              <a:t>”</a:t>
            </a:r>
            <a:r>
              <a:rPr lang="en-US" altLang="ja-JP" sz="1455" b="1" dirty="0">
                <a:latin typeface="Comic Sans MS" charset="0"/>
              </a:rPr>
              <a:t> in the reference books)</a:t>
            </a:r>
            <a:endParaRPr lang="en-US" sz="1455" b="1" dirty="0">
              <a:latin typeface="Comic Sans MS" charset="0"/>
            </a:endParaRPr>
          </a:p>
        </p:txBody>
      </p:sp>
      <p:sp>
        <p:nvSpPr>
          <p:cNvPr id="14344" name="Text Box 53"/>
          <p:cNvSpPr txBox="1">
            <a:spLocks noChangeArrowheads="1"/>
          </p:cNvSpPr>
          <p:nvPr/>
        </p:nvSpPr>
        <p:spPr bwMode="auto">
          <a:xfrm>
            <a:off x="772103" y="4691785"/>
            <a:ext cx="5323897" cy="17155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18" b="1" dirty="0">
                <a:latin typeface="Comic Sans MS" charset="0"/>
              </a:rPr>
              <a:t>HISTORICAL:</a:t>
            </a:r>
            <a:endParaRPr lang="en-US" sz="1455" b="1" dirty="0">
              <a:latin typeface="Comic Sans MS" charset="0"/>
            </a:endParaRPr>
          </a:p>
          <a:p>
            <a:pPr algn="ctr">
              <a:spcBef>
                <a:spcPct val="50000"/>
              </a:spcBef>
            </a:pPr>
            <a:r>
              <a:rPr lang="en-US" sz="1455" b="1" dirty="0">
                <a:latin typeface="Comic Sans MS" charset="0"/>
              </a:rPr>
              <a:t>3. ___________ _____ ________ spread Hellenism throughout his conquered lands.</a:t>
            </a:r>
          </a:p>
          <a:p>
            <a:pPr algn="ctr">
              <a:spcBef>
                <a:spcPct val="50000"/>
              </a:spcBef>
            </a:pPr>
            <a:r>
              <a:rPr lang="en-US" sz="1455" b="1" dirty="0">
                <a:latin typeface="Comic Sans MS" charset="0"/>
              </a:rPr>
              <a:t>4. Palestine came under the ________: a time of high _________ and cruel _______ in the Known World       (The </a:t>
            </a:r>
            <a:r>
              <a:rPr lang="en-US" sz="1455" b="1" i="1" dirty="0">
                <a:latin typeface="Comic Sans MS" charset="0"/>
              </a:rPr>
              <a:t>Pax Romana</a:t>
            </a:r>
            <a:r>
              <a:rPr lang="en-US" sz="1455" b="1" dirty="0">
                <a:latin typeface="Comic Sans MS" charset="0"/>
              </a:rPr>
              <a:t>)</a:t>
            </a:r>
          </a:p>
        </p:txBody>
      </p:sp>
      <p:sp>
        <p:nvSpPr>
          <p:cNvPr id="14345" name="Text Box 54"/>
          <p:cNvSpPr txBox="1">
            <a:spLocks noChangeArrowheads="1"/>
          </p:cNvSpPr>
          <p:nvPr/>
        </p:nvSpPr>
        <p:spPr bwMode="auto">
          <a:xfrm>
            <a:off x="1112694" y="6766359"/>
            <a:ext cx="4717762" cy="13510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36" b="1" dirty="0">
                <a:latin typeface="Comic Sans MS" charset="0"/>
              </a:rPr>
              <a:t>…THUS SETTING THE STAGE FOR THE CULMINATION OF GOD</a:t>
            </a:r>
            <a:r>
              <a:rPr lang="fr-FR" altLang="ja-JP" sz="1636" b="1" dirty="0">
                <a:latin typeface="Comic Sans MS" charset="0"/>
              </a:rPr>
              <a:t>'</a:t>
            </a:r>
            <a:r>
              <a:rPr lang="en-US" sz="1636" b="1" dirty="0">
                <a:latin typeface="Comic Sans MS" charset="0"/>
              </a:rPr>
              <a:t>S GREAT PROMISE TO ABRAHAM… </a:t>
            </a:r>
            <a:br>
              <a:rPr lang="en-US" sz="1636" b="1" dirty="0">
                <a:latin typeface="Comic Sans MS" charset="0"/>
              </a:rPr>
            </a:br>
            <a:r>
              <a:rPr lang="en-US" sz="1636" b="1" dirty="0">
                <a:latin typeface="Comic Sans MS" charset="0"/>
              </a:rPr>
              <a:t>THE APPEARANCE OF THE MESSIAH, </a:t>
            </a:r>
            <a:br>
              <a:rPr lang="en-US" sz="1636" b="1" dirty="0">
                <a:latin typeface="Comic Sans MS" charset="0"/>
              </a:rPr>
            </a:br>
            <a:r>
              <a:rPr lang="en-US" sz="1636" b="1" dirty="0">
                <a:latin typeface="Comic Sans MS" charset="0"/>
              </a:rPr>
              <a:t>THE LORD JESUS CHRIST!</a:t>
            </a:r>
          </a:p>
        </p:txBody>
      </p:sp>
      <p:sp>
        <p:nvSpPr>
          <p:cNvPr id="14346" name="Rectangle 55"/>
          <p:cNvSpPr>
            <a:spLocks noChangeArrowheads="1"/>
          </p:cNvSpPr>
          <p:nvPr/>
        </p:nvSpPr>
        <p:spPr bwMode="auto">
          <a:xfrm>
            <a:off x="1642396" y="3455151"/>
            <a:ext cx="1336904" cy="195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73" b="1" dirty="0">
                <a:solidFill>
                  <a:srgbClr val="E32434"/>
                </a:solidFill>
                <a:latin typeface="Capitals" charset="0"/>
              </a:rPr>
              <a:t>HEBREW CANON</a:t>
            </a:r>
            <a:endParaRPr lang="en-US" sz="1273" b="1" baseline="-25000" dirty="0">
              <a:solidFill>
                <a:srgbClr val="E32434"/>
              </a:solidFill>
              <a:latin typeface="Capitals" charset="0"/>
            </a:endParaRPr>
          </a:p>
        </p:txBody>
      </p:sp>
      <p:sp>
        <p:nvSpPr>
          <p:cNvPr id="14347" name="Rectangle 56"/>
          <p:cNvSpPr>
            <a:spLocks noChangeArrowheads="1"/>
          </p:cNvSpPr>
          <p:nvPr/>
        </p:nvSpPr>
        <p:spPr bwMode="auto">
          <a:xfrm>
            <a:off x="1415762" y="5117523"/>
            <a:ext cx="3230129" cy="2239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r>
              <a:rPr lang="en-US" sz="1455" b="1" dirty="0">
                <a:solidFill>
                  <a:srgbClr val="E32434"/>
                </a:solidFill>
                <a:latin typeface="Capitals" charset="0"/>
              </a:rPr>
              <a:t>ALEXANDER   THE     GREAT</a:t>
            </a:r>
            <a:endParaRPr lang="en-US" sz="1455" b="1" baseline="-25000" dirty="0">
              <a:solidFill>
                <a:srgbClr val="E32434"/>
              </a:solidFill>
              <a:latin typeface="Capitals" charset="0"/>
            </a:endParaRPr>
          </a:p>
        </p:txBody>
      </p:sp>
      <p:sp>
        <p:nvSpPr>
          <p:cNvPr id="14348" name="Rectangle 57"/>
          <p:cNvSpPr>
            <a:spLocks noChangeArrowheads="1"/>
          </p:cNvSpPr>
          <p:nvPr/>
        </p:nvSpPr>
        <p:spPr bwMode="auto">
          <a:xfrm>
            <a:off x="4901046" y="3801341"/>
            <a:ext cx="618759" cy="2239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455" b="1">
                <a:solidFill>
                  <a:srgbClr val="E32434"/>
                </a:solidFill>
                <a:latin typeface="Capitals" charset="0"/>
              </a:rPr>
              <a:t>GREEK</a:t>
            </a:r>
            <a:endParaRPr lang="en-US" sz="1455" b="1" baseline="-25000">
              <a:solidFill>
                <a:srgbClr val="E32434"/>
              </a:solidFill>
              <a:latin typeface="Capitals" charset="0"/>
            </a:endParaRPr>
          </a:p>
        </p:txBody>
      </p:sp>
      <p:sp>
        <p:nvSpPr>
          <p:cNvPr id="14349" name="Rectangle 59"/>
          <p:cNvSpPr>
            <a:spLocks noChangeArrowheads="1"/>
          </p:cNvSpPr>
          <p:nvPr/>
        </p:nvSpPr>
        <p:spPr bwMode="auto">
          <a:xfrm>
            <a:off x="3556309" y="5676035"/>
            <a:ext cx="900515" cy="2239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sz="1455" b="1" dirty="0">
                <a:solidFill>
                  <a:srgbClr val="E32434"/>
                </a:solidFill>
                <a:latin typeface="Capitals" charset="0"/>
              </a:rPr>
              <a:t>ROMANS</a:t>
            </a:r>
            <a:endParaRPr lang="en-US" sz="1455" b="1" baseline="-25000" dirty="0">
              <a:solidFill>
                <a:srgbClr val="E32434"/>
              </a:solidFill>
              <a:latin typeface="Capitals" charset="0"/>
            </a:endParaRPr>
          </a:p>
        </p:txBody>
      </p:sp>
      <p:sp>
        <p:nvSpPr>
          <p:cNvPr id="14350" name="Rectangle 60"/>
          <p:cNvSpPr>
            <a:spLocks noChangeArrowheads="1"/>
          </p:cNvSpPr>
          <p:nvPr/>
        </p:nvSpPr>
        <p:spPr bwMode="auto">
          <a:xfrm>
            <a:off x="1109807" y="5892772"/>
            <a:ext cx="1237518" cy="2239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455" b="1" dirty="0">
                <a:solidFill>
                  <a:srgbClr val="E32434"/>
                </a:solidFill>
                <a:latin typeface="Capitals" charset="0"/>
              </a:rPr>
              <a:t>TECHNOLOGY</a:t>
            </a:r>
            <a:endParaRPr lang="en-US" sz="1455" b="1" baseline="-25000" dirty="0">
              <a:solidFill>
                <a:srgbClr val="E32434"/>
              </a:solidFill>
              <a:latin typeface="Capitals" charset="0"/>
            </a:endParaRPr>
          </a:p>
        </p:txBody>
      </p:sp>
      <p:sp>
        <p:nvSpPr>
          <p:cNvPr id="14351" name="Rectangle 61"/>
          <p:cNvSpPr>
            <a:spLocks noChangeArrowheads="1"/>
          </p:cNvSpPr>
          <p:nvPr/>
        </p:nvSpPr>
        <p:spPr bwMode="auto">
          <a:xfrm>
            <a:off x="3124785" y="5892772"/>
            <a:ext cx="821257" cy="2239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sz="1455" b="1" dirty="0">
                <a:solidFill>
                  <a:srgbClr val="E32434"/>
                </a:solidFill>
                <a:latin typeface="Capitals" charset="0"/>
              </a:rPr>
              <a:t>PEACE</a:t>
            </a:r>
            <a:endParaRPr lang="en-US" sz="1455" b="1" baseline="-25000" dirty="0">
              <a:solidFill>
                <a:srgbClr val="E32434"/>
              </a:solidFill>
              <a:latin typeface="Capitals"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2"/>
          <p:cNvSpPr txBox="1">
            <a:spLocks noChangeArrowheads="1"/>
          </p:cNvSpPr>
          <p:nvPr/>
        </p:nvSpPr>
        <p:spPr bwMode="auto">
          <a:xfrm>
            <a:off x="5958899" y="743240"/>
            <a:ext cx="851477" cy="344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36" b="1">
                <a:latin typeface="Comic Sans MS" charset="0"/>
              </a:rPr>
              <a:t>07</a:t>
            </a:r>
          </a:p>
        </p:txBody>
      </p:sp>
      <p:sp>
        <p:nvSpPr>
          <p:cNvPr id="15362" name="Text Box 3"/>
          <p:cNvSpPr txBox="1">
            <a:spLocks noChangeArrowheads="1"/>
          </p:cNvSpPr>
          <p:nvPr/>
        </p:nvSpPr>
        <p:spPr bwMode="auto">
          <a:xfrm>
            <a:off x="2179205" y="1327727"/>
            <a:ext cx="3937000" cy="288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endParaRPr lang="en-US" sz="1273">
              <a:latin typeface="Comic Sans MS" charset="0"/>
            </a:endParaRPr>
          </a:p>
        </p:txBody>
      </p:sp>
      <p:pic>
        <p:nvPicPr>
          <p:cNvPr id="32862" name="Picture 94"/>
          <p:cNvPicPr>
            <a:picLocks noChangeArrowheads="1"/>
          </p:cNvPicPr>
          <p:nvPr/>
        </p:nvPicPr>
        <p:blipFill>
          <a:blip r:embed="rId2">
            <a:lum bright="18000"/>
          </a:blip>
          <a:srcRect/>
          <a:stretch>
            <a:fillRect/>
          </a:stretch>
        </p:blipFill>
        <p:spPr bwMode="auto">
          <a:xfrm>
            <a:off x="4719204" y="1695740"/>
            <a:ext cx="1542762" cy="1687079"/>
          </a:xfrm>
          <a:prstGeom prst="rect">
            <a:avLst/>
          </a:prstGeom>
          <a:noFill/>
          <a:ln w="12700">
            <a:noFill/>
            <a:miter lim="800000"/>
            <a:headEnd/>
            <a:tailEnd/>
          </a:ln>
          <a:effectLst>
            <a:outerShdw blurRad="63500" dist="125724" dir="2700000" algn="ctr" rotWithShape="0">
              <a:schemeClr val="tx1">
                <a:alpha val="74998"/>
              </a:schemeClr>
            </a:outerShdw>
          </a:effectLst>
        </p:spPr>
      </p:pic>
      <p:sp>
        <p:nvSpPr>
          <p:cNvPr id="15364" name="Rectangle 57"/>
          <p:cNvSpPr>
            <a:spLocks noChangeArrowheads="1"/>
          </p:cNvSpPr>
          <p:nvPr/>
        </p:nvSpPr>
        <p:spPr bwMode="auto">
          <a:xfrm>
            <a:off x="531091" y="1720273"/>
            <a:ext cx="4075545" cy="6715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algn="r"/>
            <a:r>
              <a:rPr lang="en-US" sz="2182" b="1" i="1">
                <a:latin typeface="Comic Sans MS" charset="0"/>
              </a:rPr>
              <a:t>The </a:t>
            </a:r>
            <a:r>
              <a:rPr lang="ja-JP" altLang="en-US" sz="2182" b="1" i="1">
                <a:latin typeface="Comic Sans MS" charset="0"/>
              </a:rPr>
              <a:t>“</a:t>
            </a:r>
            <a:r>
              <a:rPr lang="en-US" altLang="ja-JP" sz="2182" b="1" i="1">
                <a:latin typeface="Comic Sans MS" charset="0"/>
              </a:rPr>
              <a:t>Thistle Route</a:t>
            </a:r>
            <a:r>
              <a:rPr lang="ja-JP" altLang="en-US" sz="2182" b="1" i="1">
                <a:latin typeface="Comic Sans MS" charset="0"/>
              </a:rPr>
              <a:t>”</a:t>
            </a:r>
            <a:r>
              <a:rPr lang="en-US" altLang="ja-JP" sz="2182" b="1" i="1">
                <a:latin typeface="Comic Sans MS" charset="0"/>
              </a:rPr>
              <a:t> of Jesus</a:t>
            </a:r>
            <a:r>
              <a:rPr lang="fr-FR" altLang="ja-JP" sz="2182" b="1" i="1">
                <a:latin typeface="Comic Sans MS" charset="0"/>
              </a:rPr>
              <a:t>'</a:t>
            </a:r>
            <a:r>
              <a:rPr lang="en-US" altLang="ja-JP" sz="2182" b="1" i="1">
                <a:latin typeface="Comic Sans MS" charset="0"/>
              </a:rPr>
              <a:t> Travels</a:t>
            </a:r>
            <a:endParaRPr lang="en-US" sz="3273" i="1">
              <a:latin typeface="Times" charset="0"/>
            </a:endParaRPr>
          </a:p>
        </p:txBody>
      </p:sp>
      <p:sp>
        <p:nvSpPr>
          <p:cNvPr id="15365" name="Rectangle 56"/>
          <p:cNvSpPr>
            <a:spLocks noChangeArrowheads="1"/>
          </p:cNvSpPr>
          <p:nvPr/>
        </p:nvSpPr>
        <p:spPr bwMode="auto">
          <a:xfrm>
            <a:off x="4205432" y="6530399"/>
            <a:ext cx="72136" cy="2239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altLang="ja-JP" sz="1455" b="1">
                <a:latin typeface="Comic Sans MS" charset="0"/>
              </a:rPr>
              <a:t>'</a:t>
            </a:r>
            <a:endParaRPr lang="en-US" sz="2182">
              <a:latin typeface="Times" charset="0"/>
            </a:endParaRPr>
          </a:p>
        </p:txBody>
      </p:sp>
      <p:sp>
        <p:nvSpPr>
          <p:cNvPr id="15366" name="Rectangle 58"/>
          <p:cNvSpPr>
            <a:spLocks noChangeArrowheads="1"/>
          </p:cNvSpPr>
          <p:nvPr/>
        </p:nvSpPr>
        <p:spPr bwMode="auto">
          <a:xfrm>
            <a:off x="4175126" y="6502978"/>
            <a:ext cx="72136" cy="2239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altLang="ja-JP" sz="1455" b="1">
                <a:latin typeface="Comic Sans MS" charset="0"/>
              </a:rPr>
              <a:t>'</a:t>
            </a:r>
            <a:endParaRPr lang="en-US" sz="2182">
              <a:latin typeface="Times" charset="0"/>
            </a:endParaRPr>
          </a:p>
        </p:txBody>
      </p:sp>
      <p:sp>
        <p:nvSpPr>
          <p:cNvPr id="15367" name="Rectangle 59"/>
          <p:cNvSpPr>
            <a:spLocks noChangeArrowheads="1"/>
          </p:cNvSpPr>
          <p:nvPr/>
        </p:nvSpPr>
        <p:spPr bwMode="auto">
          <a:xfrm>
            <a:off x="4167909" y="6495762"/>
            <a:ext cx="72136" cy="2239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fr-FR" altLang="ja-JP" sz="1455" b="1">
                <a:latin typeface="Comic Sans MS" charset="0"/>
              </a:rPr>
              <a:t>'</a:t>
            </a:r>
            <a:endParaRPr lang="en-US" sz="2182">
              <a:latin typeface="Times" charset="0"/>
            </a:endParaRPr>
          </a:p>
        </p:txBody>
      </p:sp>
      <p:sp>
        <p:nvSpPr>
          <p:cNvPr id="15368" name="Rectangle 61"/>
          <p:cNvSpPr>
            <a:spLocks noChangeArrowheads="1"/>
          </p:cNvSpPr>
          <p:nvPr/>
        </p:nvSpPr>
        <p:spPr bwMode="auto">
          <a:xfrm>
            <a:off x="5453785" y="3885045"/>
            <a:ext cx="35266" cy="1399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9">
                <a:latin typeface="Comic Sans MS" charset="0"/>
              </a:rPr>
              <a:t> </a:t>
            </a:r>
            <a:endParaRPr lang="en-US" sz="2182">
              <a:latin typeface="Times" charset="0"/>
            </a:endParaRPr>
          </a:p>
        </p:txBody>
      </p:sp>
      <p:sp>
        <p:nvSpPr>
          <p:cNvPr id="15369" name="Rectangle 63"/>
          <p:cNvSpPr>
            <a:spLocks noChangeArrowheads="1"/>
          </p:cNvSpPr>
          <p:nvPr/>
        </p:nvSpPr>
        <p:spPr bwMode="auto">
          <a:xfrm>
            <a:off x="4851977" y="3892262"/>
            <a:ext cx="96180" cy="1399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9" b="1">
                <a:latin typeface="Helvetica" charset="0"/>
              </a:rPr>
              <a:t>   </a:t>
            </a:r>
            <a:endParaRPr lang="en-US" sz="2182">
              <a:latin typeface="Times" charset="0"/>
            </a:endParaRPr>
          </a:p>
        </p:txBody>
      </p:sp>
      <p:sp>
        <p:nvSpPr>
          <p:cNvPr id="15370" name="Rectangle 67"/>
          <p:cNvSpPr>
            <a:spLocks noChangeArrowheads="1"/>
          </p:cNvSpPr>
          <p:nvPr/>
        </p:nvSpPr>
        <p:spPr bwMode="auto">
          <a:xfrm>
            <a:off x="4813012" y="3857625"/>
            <a:ext cx="96180" cy="1399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9" b="1">
                <a:latin typeface="Helvetica" charset="0"/>
              </a:rPr>
              <a:t>   </a:t>
            </a:r>
            <a:endParaRPr lang="en-US" sz="2182">
              <a:latin typeface="Times" charset="0"/>
            </a:endParaRPr>
          </a:p>
        </p:txBody>
      </p:sp>
      <p:pic>
        <p:nvPicPr>
          <p:cNvPr id="15371" name="Picture 76"/>
          <p:cNvPicPr>
            <a:picLocks noChangeAspect="1" noChangeArrowheads="1"/>
          </p:cNvPicPr>
          <p:nvPr/>
        </p:nvPicPr>
        <p:blipFill>
          <a:blip r:embed="rId3">
            <a:extLst>
              <a:ext uri="{28A0092B-C50C-407E-A947-70E740481C1C}">
                <a14:useLocalDpi xmlns:a14="http://schemas.microsoft.com/office/drawing/2010/main" val="0"/>
              </a:ext>
            </a:extLst>
          </a:blip>
          <a:srcRect l="35503" t="22478" r="32642" b="2364"/>
          <a:stretch>
            <a:fillRect/>
          </a:stretch>
        </p:blipFill>
        <p:spPr bwMode="auto">
          <a:xfrm>
            <a:off x="1277216" y="2665557"/>
            <a:ext cx="3929784" cy="5517284"/>
          </a:xfrm>
          <a:prstGeom prst="rect">
            <a:avLst/>
          </a:prstGeom>
          <a:noFill/>
          <a:ln w="7620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32847" name="Text Box 79" descr="10%"/>
          <p:cNvSpPr txBox="1">
            <a:spLocks noChangeArrowheads="1"/>
          </p:cNvSpPr>
          <p:nvPr/>
        </p:nvSpPr>
        <p:spPr bwMode="auto">
          <a:xfrm>
            <a:off x="2359603" y="7197148"/>
            <a:ext cx="1053523" cy="288220"/>
          </a:xfrm>
          <a:prstGeom prst="rect">
            <a:avLst/>
          </a:prstGeom>
          <a:pattFill prst="pct10">
            <a:fgClr>
              <a:schemeClr val="tx1"/>
            </a:fgClr>
            <a:bgClr>
              <a:srgbClr val="FFFFFF"/>
            </a:bgClr>
          </a:pattFill>
          <a:ln w="9525">
            <a:solidFill>
              <a:schemeClr val="tx1"/>
            </a:solidFill>
            <a:miter lim="800000"/>
            <a:headEnd/>
            <a:tailEnd/>
          </a:ln>
          <a:effectLst>
            <a:outerShdw blurRad="63500" dist="125724" dir="2700000" algn="ctr" rotWithShape="0">
              <a:schemeClr val="tx1">
                <a:alpha val="74998"/>
              </a:schemeClr>
            </a:outerShdw>
          </a:effectLst>
        </p:spPr>
        <p:txBody>
          <a:bodyPr>
            <a:spAutoFit/>
          </a:bodyPr>
          <a:lstStyle/>
          <a:p>
            <a:pPr algn="ctr">
              <a:spcBef>
                <a:spcPct val="50000"/>
              </a:spcBef>
              <a:defRPr/>
            </a:pPr>
            <a:r>
              <a:rPr lang="en-US" sz="1273" b="1">
                <a:latin typeface="Helvetica" pitchFamily="-107" charset="0"/>
                <a:ea typeface="+mn-ea"/>
                <a:cs typeface="+mn-cs"/>
              </a:rPr>
              <a:t>JUDAEA</a:t>
            </a:r>
          </a:p>
        </p:txBody>
      </p:sp>
      <p:sp>
        <p:nvSpPr>
          <p:cNvPr id="32801" name="Rectangle 33"/>
          <p:cNvSpPr>
            <a:spLocks noChangeArrowheads="1"/>
          </p:cNvSpPr>
          <p:nvPr/>
        </p:nvSpPr>
        <p:spPr bwMode="auto">
          <a:xfrm>
            <a:off x="440171" y="4710546"/>
            <a:ext cx="1889125" cy="755207"/>
          </a:xfrm>
          <a:prstGeom prst="rect">
            <a:avLst/>
          </a:prstGeom>
          <a:solidFill>
            <a:srgbClr val="CCCCCC"/>
          </a:solidFill>
          <a:ln w="9525">
            <a:solidFill>
              <a:schemeClr val="tx1"/>
            </a:solidFill>
            <a:miter lim="800000"/>
            <a:headEnd/>
            <a:tailEnd/>
          </a:ln>
          <a:effectLst>
            <a:outerShdw blurRad="63500" dist="125724" dir="2700000" algn="ctr" rotWithShape="0">
              <a:schemeClr val="tx1">
                <a:alpha val="74998"/>
              </a:schemeClr>
            </a:outerShdw>
          </a:effectLst>
        </p:spPr>
        <p:txBody>
          <a:bodyPr lIns="0" tIns="0" rIns="0" bIns="0">
            <a:spAutoFit/>
          </a:bodyPr>
          <a:lstStyle/>
          <a:p>
            <a:pPr algn="ctr">
              <a:defRPr/>
            </a:pPr>
            <a:r>
              <a:rPr lang="en-US" sz="1636" b="1">
                <a:latin typeface="Helvetica" charset="0"/>
              </a:rPr>
              <a:t>THE                  ______________ TRANSIT</a:t>
            </a:r>
            <a:endParaRPr lang="en-US" sz="1636">
              <a:latin typeface="Times" charset="0"/>
            </a:endParaRPr>
          </a:p>
        </p:txBody>
      </p:sp>
      <p:sp>
        <p:nvSpPr>
          <p:cNvPr id="32849" name="Text Box 81"/>
          <p:cNvSpPr txBox="1">
            <a:spLocks noChangeArrowheads="1"/>
          </p:cNvSpPr>
          <p:nvPr/>
        </p:nvSpPr>
        <p:spPr bwMode="auto">
          <a:xfrm>
            <a:off x="4144818" y="2509694"/>
            <a:ext cx="1616364" cy="288220"/>
          </a:xfrm>
          <a:prstGeom prst="rect">
            <a:avLst/>
          </a:prstGeom>
          <a:solidFill>
            <a:schemeClr val="bg1"/>
          </a:solidFill>
          <a:ln w="57150" cmpd="thinThick">
            <a:solidFill>
              <a:schemeClr val="tx1"/>
            </a:solidFill>
            <a:miter lim="800000"/>
            <a:headEnd/>
            <a:tailEnd/>
          </a:ln>
          <a:effectLst>
            <a:outerShdw blurRad="63500" dist="125724" dir="2700000" algn="ctr" rotWithShape="0">
              <a:schemeClr val="tx1">
                <a:alpha val="74998"/>
              </a:schemeClr>
            </a:outerShdw>
          </a:effectLst>
        </p:spPr>
        <p:txBody>
          <a:bodyPr>
            <a:spAutoFit/>
          </a:bodyPr>
          <a:lstStyle/>
          <a:p>
            <a:pPr algn="ctr">
              <a:spcBef>
                <a:spcPct val="50000"/>
              </a:spcBef>
              <a:defRPr/>
            </a:pPr>
            <a:r>
              <a:rPr lang="en-US" sz="1273" b="1" i="1">
                <a:latin typeface="Helvetica" pitchFamily="-107" charset="0"/>
                <a:ea typeface="+mn-ea"/>
                <a:cs typeface="+mn-cs"/>
              </a:rPr>
              <a:t>CAPERNAUM</a:t>
            </a:r>
          </a:p>
        </p:txBody>
      </p:sp>
      <p:sp>
        <p:nvSpPr>
          <p:cNvPr id="32850" name="Text Box 82"/>
          <p:cNvSpPr txBox="1">
            <a:spLocks noChangeArrowheads="1"/>
          </p:cNvSpPr>
          <p:nvPr/>
        </p:nvSpPr>
        <p:spPr bwMode="auto">
          <a:xfrm>
            <a:off x="2232603" y="6648739"/>
            <a:ext cx="1476375" cy="288220"/>
          </a:xfrm>
          <a:prstGeom prst="rect">
            <a:avLst/>
          </a:prstGeom>
          <a:solidFill>
            <a:schemeClr val="bg1"/>
          </a:solidFill>
          <a:ln w="57150" cmpd="thinThick">
            <a:solidFill>
              <a:schemeClr val="tx1"/>
            </a:solidFill>
            <a:miter lim="800000"/>
            <a:headEnd/>
            <a:tailEnd/>
          </a:ln>
          <a:effectLst>
            <a:outerShdw blurRad="63500" dist="125724" dir="2700000" algn="ctr" rotWithShape="0">
              <a:schemeClr val="tx1">
                <a:alpha val="74998"/>
              </a:schemeClr>
            </a:outerShdw>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defRPr/>
            </a:pPr>
            <a:r>
              <a:rPr lang="en-US" sz="1273" b="1" i="1">
                <a:latin typeface="Helvetica" charset="0"/>
              </a:rPr>
              <a:t>JERUSALEM</a:t>
            </a:r>
            <a:endParaRPr lang="en-US" sz="1455" b="1">
              <a:latin typeface="Helvetica" charset="0"/>
            </a:endParaRPr>
          </a:p>
        </p:txBody>
      </p:sp>
      <p:sp>
        <p:nvSpPr>
          <p:cNvPr id="32836" name="Rectangle 68"/>
          <p:cNvSpPr>
            <a:spLocks noChangeArrowheads="1"/>
          </p:cNvSpPr>
          <p:nvPr/>
        </p:nvSpPr>
        <p:spPr bwMode="auto">
          <a:xfrm>
            <a:off x="5189682" y="4533035"/>
            <a:ext cx="1306080" cy="755207"/>
          </a:xfrm>
          <a:prstGeom prst="rect">
            <a:avLst/>
          </a:prstGeom>
          <a:solidFill>
            <a:srgbClr val="CCCCCC"/>
          </a:solidFill>
          <a:ln w="9525">
            <a:solidFill>
              <a:schemeClr val="tx1"/>
            </a:solidFill>
            <a:miter lim="800000"/>
            <a:headEnd/>
            <a:tailEnd/>
          </a:ln>
          <a:effectLst>
            <a:outerShdw blurRad="63500" dist="125724" dir="2700000" algn="ctr" rotWithShape="0">
              <a:schemeClr val="tx1">
                <a:alpha val="74998"/>
              </a:schemeClr>
            </a:outerShdw>
          </a:effectLst>
        </p:spPr>
        <p:txBody>
          <a:bodyPr lIns="0" tIns="0" rIns="0" bIns="0">
            <a:spAutoFit/>
          </a:bodyPr>
          <a:lstStyle/>
          <a:p>
            <a:pPr algn="ctr">
              <a:defRPr/>
            </a:pPr>
            <a:r>
              <a:rPr lang="en-US" sz="1636" b="1">
                <a:latin typeface="Helvetica" charset="0"/>
              </a:rPr>
              <a:t>THE _________ MINISTRY</a:t>
            </a:r>
            <a:endParaRPr lang="en-US" sz="1636">
              <a:latin typeface="Times" charset="0"/>
            </a:endParaRPr>
          </a:p>
        </p:txBody>
      </p:sp>
      <p:sp>
        <p:nvSpPr>
          <p:cNvPr id="32834" name="Rectangle 66"/>
          <p:cNvSpPr>
            <a:spLocks noChangeArrowheads="1"/>
          </p:cNvSpPr>
          <p:nvPr/>
        </p:nvSpPr>
        <p:spPr bwMode="auto">
          <a:xfrm>
            <a:off x="4830331" y="6163830"/>
            <a:ext cx="1577397" cy="755207"/>
          </a:xfrm>
          <a:prstGeom prst="rect">
            <a:avLst/>
          </a:prstGeom>
          <a:solidFill>
            <a:srgbClr val="CCCCCC"/>
          </a:solidFill>
          <a:ln w="9525">
            <a:solidFill>
              <a:schemeClr val="tx1"/>
            </a:solidFill>
            <a:miter lim="800000"/>
            <a:headEnd/>
            <a:tailEnd/>
          </a:ln>
          <a:effectLst>
            <a:outerShdw blurRad="63500" dist="125724" dir="2700000" algn="ctr" rotWithShape="0">
              <a:schemeClr val="tx1">
                <a:alpha val="74998"/>
              </a:schemeClr>
            </a:outerShdw>
          </a:effectLst>
        </p:spPr>
        <p:txBody>
          <a:bodyPr lIns="0" tIns="0" rIns="0" bIns="0">
            <a:spAutoFit/>
          </a:bodyPr>
          <a:lstStyle/>
          <a:p>
            <a:pPr algn="ctr">
              <a:defRPr/>
            </a:pPr>
            <a:r>
              <a:rPr lang="en-US" sz="1636" b="1">
                <a:latin typeface="Helvetica" charset="0"/>
              </a:rPr>
              <a:t>THE FINAL ____________ MINISTRY</a:t>
            </a:r>
            <a:endParaRPr lang="en-US" sz="1636">
              <a:latin typeface="Times" charset="0"/>
            </a:endParaRPr>
          </a:p>
        </p:txBody>
      </p:sp>
      <p:sp>
        <p:nvSpPr>
          <p:cNvPr id="32819" name="Rectangle 51"/>
          <p:cNvSpPr>
            <a:spLocks noChangeArrowheads="1"/>
          </p:cNvSpPr>
          <p:nvPr/>
        </p:nvSpPr>
        <p:spPr bwMode="auto">
          <a:xfrm>
            <a:off x="510887" y="6495762"/>
            <a:ext cx="1648114" cy="1006942"/>
          </a:xfrm>
          <a:prstGeom prst="rect">
            <a:avLst/>
          </a:prstGeom>
          <a:solidFill>
            <a:srgbClr val="CCCCCC"/>
          </a:solidFill>
          <a:ln w="9525">
            <a:solidFill>
              <a:schemeClr val="tx1"/>
            </a:solidFill>
            <a:miter lim="800000"/>
            <a:headEnd/>
            <a:tailEnd/>
          </a:ln>
          <a:effectLst>
            <a:outerShdw blurRad="63500" dist="125724" dir="2700000" algn="ctr" rotWithShape="0">
              <a:schemeClr val="tx1">
                <a:alpha val="74998"/>
              </a:schemeClr>
            </a:outerShdw>
          </a:effectLst>
        </p:spPr>
        <p:txBody>
          <a:bodyPr lIns="0" tIns="0" rIns="0" bIns="0">
            <a:spAutoFit/>
          </a:bodyPr>
          <a:lstStyle/>
          <a:p>
            <a:pPr algn="ctr">
              <a:defRPr/>
            </a:pPr>
            <a:r>
              <a:rPr lang="en-US" sz="1636" b="1" dirty="0">
                <a:latin typeface="Helvetica" charset="0"/>
              </a:rPr>
              <a:t>THE LORD</a:t>
            </a:r>
            <a:r>
              <a:rPr lang="fr-FR" altLang="ja-JP" sz="1636" b="1" dirty="0">
                <a:latin typeface="Helvetica" charset="0"/>
              </a:rPr>
              <a:t>'</a:t>
            </a:r>
            <a:r>
              <a:rPr lang="en-US" sz="1636" b="1" dirty="0">
                <a:latin typeface="Helvetica" charset="0"/>
              </a:rPr>
              <a:t>S MINISTRY BEGINS AT ____________</a:t>
            </a:r>
            <a:endParaRPr lang="en-US" sz="1636" dirty="0">
              <a:latin typeface="Times" charset="0"/>
            </a:endParaRPr>
          </a:p>
        </p:txBody>
      </p:sp>
      <p:sp>
        <p:nvSpPr>
          <p:cNvPr id="32804" name="Rectangle 36"/>
          <p:cNvSpPr>
            <a:spLocks noChangeArrowheads="1"/>
          </p:cNvSpPr>
          <p:nvPr/>
        </p:nvSpPr>
        <p:spPr bwMode="auto">
          <a:xfrm>
            <a:off x="614796" y="2352387"/>
            <a:ext cx="1919432" cy="1006942"/>
          </a:xfrm>
          <a:prstGeom prst="rect">
            <a:avLst/>
          </a:prstGeom>
          <a:solidFill>
            <a:srgbClr val="CCCCCC"/>
          </a:solidFill>
          <a:ln w="9525">
            <a:solidFill>
              <a:schemeClr val="tx1"/>
            </a:solidFill>
            <a:miter lim="800000"/>
            <a:headEnd/>
            <a:tailEnd/>
          </a:ln>
          <a:effectLst>
            <a:outerShdw blurRad="63500" dist="125724" dir="2700000" algn="ctr" rotWithShape="0">
              <a:schemeClr val="tx1">
                <a:alpha val="74998"/>
              </a:schemeClr>
            </a:outerShdw>
          </a:effectLst>
        </p:spPr>
        <p:txBody>
          <a:bodyPr lIns="0" tIns="0" rIns="0" bIns="0">
            <a:spAutoFit/>
          </a:bodyPr>
          <a:lstStyle/>
          <a:p>
            <a:pPr algn="ctr">
              <a:defRPr/>
            </a:pPr>
            <a:r>
              <a:rPr lang="en-US" sz="1636" b="1">
                <a:latin typeface="Helvetica" charset="0"/>
              </a:rPr>
              <a:t>THE  GREAT GALILEAN MINISTRY AT _____________</a:t>
            </a:r>
            <a:endParaRPr lang="en-US" sz="1636">
              <a:latin typeface="Times" charset="0"/>
            </a:endParaRPr>
          </a:p>
        </p:txBody>
      </p:sp>
      <p:sp>
        <p:nvSpPr>
          <p:cNvPr id="15380" name="Freeform 6" descr="25%"/>
          <p:cNvSpPr>
            <a:spLocks/>
          </p:cNvSpPr>
          <p:nvPr/>
        </p:nvSpPr>
        <p:spPr bwMode="auto">
          <a:xfrm rot="-146905">
            <a:off x="2886364" y="3609398"/>
            <a:ext cx="1522557" cy="2727614"/>
          </a:xfrm>
          <a:custGeom>
            <a:avLst/>
            <a:gdLst>
              <a:gd name="T0" fmla="*/ 2147483647 w 399"/>
              <a:gd name="T1" fmla="*/ 2147483647 h 785"/>
              <a:gd name="T2" fmla="*/ 2147483647 w 399"/>
              <a:gd name="T3" fmla="*/ 2147483647 h 785"/>
              <a:gd name="T4" fmla="*/ 2147483647 w 399"/>
              <a:gd name="T5" fmla="*/ 2147483647 h 785"/>
              <a:gd name="T6" fmla="*/ 2147483647 w 399"/>
              <a:gd name="T7" fmla="*/ 2147483647 h 785"/>
              <a:gd name="T8" fmla="*/ 2147483647 w 399"/>
              <a:gd name="T9" fmla="*/ 2147483647 h 785"/>
              <a:gd name="T10" fmla="*/ 2147483647 w 399"/>
              <a:gd name="T11" fmla="*/ 2147483647 h 785"/>
              <a:gd name="T12" fmla="*/ 2147483647 w 399"/>
              <a:gd name="T13" fmla="*/ 2147483647 h 785"/>
              <a:gd name="T14" fmla="*/ 2147483647 w 399"/>
              <a:gd name="T15" fmla="*/ 2147483647 h 785"/>
              <a:gd name="T16" fmla="*/ 2147483647 w 399"/>
              <a:gd name="T17" fmla="*/ 2147483647 h 785"/>
              <a:gd name="T18" fmla="*/ 2147483647 w 399"/>
              <a:gd name="T19" fmla="*/ 2147483647 h 785"/>
              <a:gd name="T20" fmla="*/ 2147483647 w 399"/>
              <a:gd name="T21" fmla="*/ 2147483647 h 785"/>
              <a:gd name="T22" fmla="*/ 2147483647 w 399"/>
              <a:gd name="T23" fmla="*/ 2147483647 h 785"/>
              <a:gd name="T24" fmla="*/ 2147483647 w 399"/>
              <a:gd name="T25" fmla="*/ 2147483647 h 785"/>
              <a:gd name="T26" fmla="*/ 2147483647 w 399"/>
              <a:gd name="T27" fmla="*/ 2147483647 h 785"/>
              <a:gd name="T28" fmla="*/ 2147483647 w 399"/>
              <a:gd name="T29" fmla="*/ 2147483647 h 785"/>
              <a:gd name="T30" fmla="*/ 2147483647 w 399"/>
              <a:gd name="T31" fmla="*/ 2147483647 h 785"/>
              <a:gd name="T32" fmla="*/ 2147483647 w 399"/>
              <a:gd name="T33" fmla="*/ 2147483647 h 785"/>
              <a:gd name="T34" fmla="*/ 2147483647 w 399"/>
              <a:gd name="T35" fmla="*/ 2147483647 h 785"/>
              <a:gd name="T36" fmla="*/ 2147483647 w 399"/>
              <a:gd name="T37" fmla="*/ 2147483647 h 785"/>
              <a:gd name="T38" fmla="*/ 2147483647 w 399"/>
              <a:gd name="T39" fmla="*/ 2147483647 h 785"/>
              <a:gd name="T40" fmla="*/ 2147483647 w 399"/>
              <a:gd name="T41" fmla="*/ 2147483647 h 785"/>
              <a:gd name="T42" fmla="*/ 2147483647 w 399"/>
              <a:gd name="T43" fmla="*/ 2147483647 h 785"/>
              <a:gd name="T44" fmla="*/ 2147483647 w 399"/>
              <a:gd name="T45" fmla="*/ 2147483647 h 785"/>
              <a:gd name="T46" fmla="*/ 2147483647 w 399"/>
              <a:gd name="T47" fmla="*/ 2147483647 h 785"/>
              <a:gd name="T48" fmla="*/ 2147483647 w 399"/>
              <a:gd name="T49" fmla="*/ 2147483647 h 785"/>
              <a:gd name="T50" fmla="*/ 2147483647 w 399"/>
              <a:gd name="T51" fmla="*/ 2147483647 h 785"/>
              <a:gd name="T52" fmla="*/ 2147483647 w 399"/>
              <a:gd name="T53" fmla="*/ 2147483647 h 785"/>
              <a:gd name="T54" fmla="*/ 2147483647 w 399"/>
              <a:gd name="T55" fmla="*/ 0 h 785"/>
              <a:gd name="T56" fmla="*/ 2147483647 w 399"/>
              <a:gd name="T57" fmla="*/ 2147483647 h 785"/>
              <a:gd name="T58" fmla="*/ 2147483647 w 399"/>
              <a:gd name="T59" fmla="*/ 2147483647 h 785"/>
              <a:gd name="T60" fmla="*/ 2147483647 w 399"/>
              <a:gd name="T61" fmla="*/ 2147483647 h 785"/>
              <a:gd name="T62" fmla="*/ 2147483647 w 399"/>
              <a:gd name="T63" fmla="*/ 2147483647 h 785"/>
              <a:gd name="T64" fmla="*/ 2147483647 w 399"/>
              <a:gd name="T65" fmla="*/ 2147483647 h 785"/>
              <a:gd name="T66" fmla="*/ 2147483647 w 399"/>
              <a:gd name="T67" fmla="*/ 2147483647 h 785"/>
              <a:gd name="T68" fmla="*/ 2147483647 w 399"/>
              <a:gd name="T69" fmla="*/ 2147483647 h 785"/>
              <a:gd name="T70" fmla="*/ 2147483647 w 399"/>
              <a:gd name="T71" fmla="*/ 2147483647 h 785"/>
              <a:gd name="T72" fmla="*/ 2147483647 w 399"/>
              <a:gd name="T73" fmla="*/ 2147483647 h 785"/>
              <a:gd name="T74" fmla="*/ 2147483647 w 399"/>
              <a:gd name="T75" fmla="*/ 2147483647 h 785"/>
              <a:gd name="T76" fmla="*/ 2147483647 w 399"/>
              <a:gd name="T77" fmla="*/ 2147483647 h 785"/>
              <a:gd name="T78" fmla="*/ 2147483647 w 399"/>
              <a:gd name="T79" fmla="*/ 2147483647 h 785"/>
              <a:gd name="T80" fmla="*/ 2147483647 w 399"/>
              <a:gd name="T81" fmla="*/ 2147483647 h 785"/>
              <a:gd name="T82" fmla="*/ 2147483647 w 399"/>
              <a:gd name="T83" fmla="*/ 2147483647 h 785"/>
              <a:gd name="T84" fmla="*/ 2147483647 w 399"/>
              <a:gd name="T85" fmla="*/ 2147483647 h 785"/>
              <a:gd name="T86" fmla="*/ 2147483647 w 399"/>
              <a:gd name="T87" fmla="*/ 2147483647 h 785"/>
              <a:gd name="T88" fmla="*/ 2147483647 w 399"/>
              <a:gd name="T89" fmla="*/ 2147483647 h 785"/>
              <a:gd name="T90" fmla="*/ 2147483647 w 399"/>
              <a:gd name="T91" fmla="*/ 2147483647 h 785"/>
              <a:gd name="T92" fmla="*/ 2147483647 w 399"/>
              <a:gd name="T93" fmla="*/ 2147483647 h 785"/>
              <a:gd name="T94" fmla="*/ 2147483647 w 399"/>
              <a:gd name="T95" fmla="*/ 2147483647 h 785"/>
              <a:gd name="T96" fmla="*/ 2147483647 w 399"/>
              <a:gd name="T97" fmla="*/ 2147483647 h 785"/>
              <a:gd name="T98" fmla="*/ 2147483647 w 399"/>
              <a:gd name="T99" fmla="*/ 2147483647 h 785"/>
              <a:gd name="T100" fmla="*/ 2147483647 w 399"/>
              <a:gd name="T101" fmla="*/ 2147483647 h 785"/>
              <a:gd name="T102" fmla="*/ 2147483647 w 399"/>
              <a:gd name="T103" fmla="*/ 0 h 7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99"/>
              <a:gd name="T157" fmla="*/ 0 h 785"/>
              <a:gd name="T158" fmla="*/ 399 w 399"/>
              <a:gd name="T159" fmla="*/ 785 h 7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99" h="785">
                <a:moveTo>
                  <a:pt x="216" y="0"/>
                </a:moveTo>
                <a:lnTo>
                  <a:pt x="207" y="1"/>
                </a:lnTo>
                <a:lnTo>
                  <a:pt x="204" y="1"/>
                </a:lnTo>
                <a:lnTo>
                  <a:pt x="184" y="6"/>
                </a:lnTo>
                <a:lnTo>
                  <a:pt x="166" y="14"/>
                </a:lnTo>
                <a:lnTo>
                  <a:pt x="147" y="26"/>
                </a:lnTo>
                <a:lnTo>
                  <a:pt x="145" y="28"/>
                </a:lnTo>
                <a:lnTo>
                  <a:pt x="127" y="43"/>
                </a:lnTo>
                <a:lnTo>
                  <a:pt x="110" y="61"/>
                </a:lnTo>
                <a:lnTo>
                  <a:pt x="94" y="82"/>
                </a:lnTo>
                <a:lnTo>
                  <a:pt x="92" y="85"/>
                </a:lnTo>
                <a:lnTo>
                  <a:pt x="77" y="109"/>
                </a:lnTo>
                <a:lnTo>
                  <a:pt x="62" y="135"/>
                </a:lnTo>
                <a:lnTo>
                  <a:pt x="49" y="164"/>
                </a:lnTo>
                <a:lnTo>
                  <a:pt x="38" y="195"/>
                </a:lnTo>
                <a:lnTo>
                  <a:pt x="27" y="228"/>
                </a:lnTo>
                <a:lnTo>
                  <a:pt x="18" y="263"/>
                </a:lnTo>
                <a:lnTo>
                  <a:pt x="11" y="299"/>
                </a:lnTo>
                <a:lnTo>
                  <a:pt x="11" y="302"/>
                </a:lnTo>
                <a:lnTo>
                  <a:pt x="5" y="340"/>
                </a:lnTo>
                <a:lnTo>
                  <a:pt x="1" y="379"/>
                </a:lnTo>
                <a:lnTo>
                  <a:pt x="0" y="419"/>
                </a:lnTo>
                <a:lnTo>
                  <a:pt x="0" y="457"/>
                </a:lnTo>
                <a:lnTo>
                  <a:pt x="2" y="494"/>
                </a:lnTo>
                <a:lnTo>
                  <a:pt x="6" y="530"/>
                </a:lnTo>
                <a:lnTo>
                  <a:pt x="12" y="564"/>
                </a:lnTo>
                <a:lnTo>
                  <a:pt x="12" y="567"/>
                </a:lnTo>
                <a:lnTo>
                  <a:pt x="20" y="599"/>
                </a:lnTo>
                <a:lnTo>
                  <a:pt x="28" y="630"/>
                </a:lnTo>
                <a:lnTo>
                  <a:pt x="39" y="658"/>
                </a:lnTo>
                <a:lnTo>
                  <a:pt x="50" y="684"/>
                </a:lnTo>
                <a:lnTo>
                  <a:pt x="63" y="707"/>
                </a:lnTo>
                <a:lnTo>
                  <a:pt x="65" y="709"/>
                </a:lnTo>
                <a:lnTo>
                  <a:pt x="79" y="730"/>
                </a:lnTo>
                <a:lnTo>
                  <a:pt x="95" y="747"/>
                </a:lnTo>
                <a:lnTo>
                  <a:pt x="111" y="761"/>
                </a:lnTo>
                <a:lnTo>
                  <a:pt x="114" y="763"/>
                </a:lnTo>
                <a:lnTo>
                  <a:pt x="132" y="774"/>
                </a:lnTo>
                <a:lnTo>
                  <a:pt x="150" y="781"/>
                </a:lnTo>
                <a:lnTo>
                  <a:pt x="153" y="782"/>
                </a:lnTo>
                <a:lnTo>
                  <a:pt x="172" y="785"/>
                </a:lnTo>
                <a:lnTo>
                  <a:pt x="182" y="785"/>
                </a:lnTo>
                <a:lnTo>
                  <a:pt x="192" y="785"/>
                </a:lnTo>
                <a:lnTo>
                  <a:pt x="195" y="784"/>
                </a:lnTo>
                <a:lnTo>
                  <a:pt x="214" y="780"/>
                </a:lnTo>
                <a:lnTo>
                  <a:pt x="233" y="771"/>
                </a:lnTo>
                <a:lnTo>
                  <a:pt x="251" y="760"/>
                </a:lnTo>
                <a:lnTo>
                  <a:pt x="254" y="758"/>
                </a:lnTo>
                <a:lnTo>
                  <a:pt x="272" y="743"/>
                </a:lnTo>
                <a:lnTo>
                  <a:pt x="289" y="724"/>
                </a:lnTo>
                <a:lnTo>
                  <a:pt x="305" y="703"/>
                </a:lnTo>
                <a:lnTo>
                  <a:pt x="307" y="701"/>
                </a:lnTo>
                <a:lnTo>
                  <a:pt x="322" y="677"/>
                </a:lnTo>
                <a:lnTo>
                  <a:pt x="336" y="650"/>
                </a:lnTo>
                <a:lnTo>
                  <a:pt x="349" y="622"/>
                </a:lnTo>
                <a:lnTo>
                  <a:pt x="361" y="591"/>
                </a:lnTo>
                <a:lnTo>
                  <a:pt x="371" y="558"/>
                </a:lnTo>
                <a:lnTo>
                  <a:pt x="380" y="523"/>
                </a:lnTo>
                <a:lnTo>
                  <a:pt x="387" y="486"/>
                </a:lnTo>
                <a:lnTo>
                  <a:pt x="388" y="483"/>
                </a:lnTo>
                <a:lnTo>
                  <a:pt x="394" y="445"/>
                </a:lnTo>
                <a:lnTo>
                  <a:pt x="397" y="406"/>
                </a:lnTo>
                <a:lnTo>
                  <a:pt x="399" y="367"/>
                </a:lnTo>
                <a:lnTo>
                  <a:pt x="399" y="328"/>
                </a:lnTo>
                <a:lnTo>
                  <a:pt x="396" y="291"/>
                </a:lnTo>
                <a:lnTo>
                  <a:pt x="392" y="255"/>
                </a:lnTo>
                <a:lnTo>
                  <a:pt x="387" y="221"/>
                </a:lnTo>
                <a:lnTo>
                  <a:pt x="386" y="218"/>
                </a:lnTo>
                <a:lnTo>
                  <a:pt x="379" y="186"/>
                </a:lnTo>
                <a:lnTo>
                  <a:pt x="370" y="155"/>
                </a:lnTo>
                <a:lnTo>
                  <a:pt x="360" y="127"/>
                </a:lnTo>
                <a:lnTo>
                  <a:pt x="348" y="101"/>
                </a:lnTo>
                <a:lnTo>
                  <a:pt x="335" y="78"/>
                </a:lnTo>
                <a:lnTo>
                  <a:pt x="334" y="76"/>
                </a:lnTo>
                <a:lnTo>
                  <a:pt x="319" y="55"/>
                </a:lnTo>
                <a:lnTo>
                  <a:pt x="304" y="38"/>
                </a:lnTo>
                <a:lnTo>
                  <a:pt x="288" y="24"/>
                </a:lnTo>
                <a:lnTo>
                  <a:pt x="285" y="22"/>
                </a:lnTo>
                <a:lnTo>
                  <a:pt x="267" y="11"/>
                </a:lnTo>
                <a:lnTo>
                  <a:pt x="249" y="4"/>
                </a:lnTo>
                <a:lnTo>
                  <a:pt x="239" y="2"/>
                </a:lnTo>
                <a:lnTo>
                  <a:pt x="236" y="1"/>
                </a:lnTo>
                <a:lnTo>
                  <a:pt x="226" y="0"/>
                </a:lnTo>
                <a:lnTo>
                  <a:pt x="216" y="0"/>
                </a:lnTo>
                <a:lnTo>
                  <a:pt x="226" y="16"/>
                </a:lnTo>
                <a:lnTo>
                  <a:pt x="234" y="17"/>
                </a:lnTo>
                <a:lnTo>
                  <a:pt x="243" y="19"/>
                </a:lnTo>
                <a:lnTo>
                  <a:pt x="261" y="26"/>
                </a:lnTo>
                <a:lnTo>
                  <a:pt x="276" y="35"/>
                </a:lnTo>
                <a:lnTo>
                  <a:pt x="292" y="49"/>
                </a:lnTo>
                <a:lnTo>
                  <a:pt x="307" y="66"/>
                </a:lnTo>
                <a:lnTo>
                  <a:pt x="321" y="86"/>
                </a:lnTo>
                <a:lnTo>
                  <a:pt x="333" y="107"/>
                </a:lnTo>
                <a:lnTo>
                  <a:pt x="345" y="133"/>
                </a:lnTo>
                <a:lnTo>
                  <a:pt x="355" y="161"/>
                </a:lnTo>
                <a:lnTo>
                  <a:pt x="364" y="192"/>
                </a:lnTo>
                <a:lnTo>
                  <a:pt x="371" y="224"/>
                </a:lnTo>
                <a:lnTo>
                  <a:pt x="376" y="255"/>
                </a:lnTo>
                <a:lnTo>
                  <a:pt x="380" y="291"/>
                </a:lnTo>
                <a:lnTo>
                  <a:pt x="383" y="328"/>
                </a:lnTo>
                <a:lnTo>
                  <a:pt x="383" y="367"/>
                </a:lnTo>
                <a:lnTo>
                  <a:pt x="381" y="406"/>
                </a:lnTo>
                <a:lnTo>
                  <a:pt x="378" y="445"/>
                </a:lnTo>
                <a:lnTo>
                  <a:pt x="372" y="481"/>
                </a:lnTo>
                <a:lnTo>
                  <a:pt x="365" y="517"/>
                </a:lnTo>
                <a:lnTo>
                  <a:pt x="356" y="552"/>
                </a:lnTo>
                <a:lnTo>
                  <a:pt x="346" y="585"/>
                </a:lnTo>
                <a:lnTo>
                  <a:pt x="334" y="616"/>
                </a:lnTo>
                <a:lnTo>
                  <a:pt x="321" y="644"/>
                </a:lnTo>
                <a:lnTo>
                  <a:pt x="307" y="671"/>
                </a:lnTo>
                <a:lnTo>
                  <a:pt x="292" y="695"/>
                </a:lnTo>
                <a:lnTo>
                  <a:pt x="278" y="713"/>
                </a:lnTo>
                <a:lnTo>
                  <a:pt x="261" y="732"/>
                </a:lnTo>
                <a:lnTo>
                  <a:pt x="245" y="745"/>
                </a:lnTo>
                <a:lnTo>
                  <a:pt x="227" y="756"/>
                </a:lnTo>
                <a:lnTo>
                  <a:pt x="208" y="765"/>
                </a:lnTo>
                <a:lnTo>
                  <a:pt x="190" y="769"/>
                </a:lnTo>
                <a:lnTo>
                  <a:pt x="182" y="769"/>
                </a:lnTo>
                <a:lnTo>
                  <a:pt x="172" y="769"/>
                </a:lnTo>
                <a:lnTo>
                  <a:pt x="156" y="766"/>
                </a:lnTo>
                <a:lnTo>
                  <a:pt x="138" y="759"/>
                </a:lnTo>
                <a:lnTo>
                  <a:pt x="122" y="750"/>
                </a:lnTo>
                <a:lnTo>
                  <a:pt x="107" y="736"/>
                </a:lnTo>
                <a:lnTo>
                  <a:pt x="91" y="719"/>
                </a:lnTo>
                <a:lnTo>
                  <a:pt x="77" y="699"/>
                </a:lnTo>
                <a:lnTo>
                  <a:pt x="65" y="678"/>
                </a:lnTo>
                <a:lnTo>
                  <a:pt x="54" y="652"/>
                </a:lnTo>
                <a:lnTo>
                  <a:pt x="43" y="624"/>
                </a:lnTo>
                <a:lnTo>
                  <a:pt x="35" y="593"/>
                </a:lnTo>
                <a:lnTo>
                  <a:pt x="27" y="561"/>
                </a:lnTo>
                <a:lnTo>
                  <a:pt x="22" y="530"/>
                </a:lnTo>
                <a:lnTo>
                  <a:pt x="18" y="494"/>
                </a:lnTo>
                <a:lnTo>
                  <a:pt x="16" y="457"/>
                </a:lnTo>
                <a:lnTo>
                  <a:pt x="16" y="419"/>
                </a:lnTo>
                <a:lnTo>
                  <a:pt x="17" y="379"/>
                </a:lnTo>
                <a:lnTo>
                  <a:pt x="21" y="340"/>
                </a:lnTo>
                <a:lnTo>
                  <a:pt x="26" y="304"/>
                </a:lnTo>
                <a:lnTo>
                  <a:pt x="33" y="269"/>
                </a:lnTo>
                <a:lnTo>
                  <a:pt x="42" y="234"/>
                </a:lnTo>
                <a:lnTo>
                  <a:pt x="53" y="201"/>
                </a:lnTo>
                <a:lnTo>
                  <a:pt x="64" y="170"/>
                </a:lnTo>
                <a:lnTo>
                  <a:pt x="77" y="141"/>
                </a:lnTo>
                <a:lnTo>
                  <a:pt x="92" y="115"/>
                </a:lnTo>
                <a:lnTo>
                  <a:pt x="107" y="91"/>
                </a:lnTo>
                <a:lnTo>
                  <a:pt x="121" y="72"/>
                </a:lnTo>
                <a:lnTo>
                  <a:pt x="138" y="54"/>
                </a:lnTo>
                <a:lnTo>
                  <a:pt x="154" y="41"/>
                </a:lnTo>
                <a:lnTo>
                  <a:pt x="172" y="29"/>
                </a:lnTo>
                <a:lnTo>
                  <a:pt x="190" y="21"/>
                </a:lnTo>
                <a:lnTo>
                  <a:pt x="208" y="17"/>
                </a:lnTo>
                <a:lnTo>
                  <a:pt x="216" y="16"/>
                </a:lnTo>
                <a:lnTo>
                  <a:pt x="226" y="16"/>
                </a:lnTo>
                <a:lnTo>
                  <a:pt x="216" y="0"/>
                </a:lnTo>
                <a:close/>
              </a:path>
            </a:pathLst>
          </a:custGeom>
          <a:pattFill prst="pct25">
            <a:fgClr>
              <a:schemeClr val="tx2"/>
            </a:fgClr>
            <a:bgClr>
              <a:srgbClr val="FFFFFF"/>
            </a:bgClr>
          </a:pattFill>
          <a:ln w="3175">
            <a:solidFill>
              <a:schemeClr val="bg2"/>
            </a:solidFill>
            <a:round/>
            <a:headEnd/>
            <a:tailEnd/>
          </a:ln>
        </p:spPr>
        <p:txBody>
          <a:bodyPr/>
          <a:lstStyle/>
          <a:p>
            <a:endParaRPr lang="en-US" sz="455"/>
          </a:p>
        </p:txBody>
      </p:sp>
      <p:grpSp>
        <p:nvGrpSpPr>
          <p:cNvPr id="15381" name="Group 7" descr="25%"/>
          <p:cNvGrpSpPr>
            <a:grpSpLocks/>
          </p:cNvGrpSpPr>
          <p:nvPr/>
        </p:nvGrpSpPr>
        <p:grpSpPr bwMode="auto">
          <a:xfrm rot="-146905">
            <a:off x="4191000" y="3570432"/>
            <a:ext cx="561398" cy="372341"/>
            <a:chOff x="2475" y="2500"/>
            <a:chExt cx="147" cy="107"/>
          </a:xfrm>
        </p:grpSpPr>
        <p:sp>
          <p:nvSpPr>
            <p:cNvPr id="15432" name="Freeform 8" descr="25%"/>
            <p:cNvSpPr>
              <a:spLocks/>
            </p:cNvSpPr>
            <p:nvPr/>
          </p:nvSpPr>
          <p:spPr bwMode="auto">
            <a:xfrm>
              <a:off x="2475" y="2529"/>
              <a:ext cx="101" cy="78"/>
            </a:xfrm>
            <a:custGeom>
              <a:avLst/>
              <a:gdLst>
                <a:gd name="T0" fmla="*/ 0 w 101"/>
                <a:gd name="T1" fmla="*/ 65 h 78"/>
                <a:gd name="T2" fmla="*/ 9 w 101"/>
                <a:gd name="T3" fmla="*/ 78 h 78"/>
                <a:gd name="T4" fmla="*/ 101 w 101"/>
                <a:gd name="T5" fmla="*/ 13 h 78"/>
                <a:gd name="T6" fmla="*/ 92 w 101"/>
                <a:gd name="T7" fmla="*/ 0 h 78"/>
                <a:gd name="T8" fmla="*/ 0 w 101"/>
                <a:gd name="T9" fmla="*/ 65 h 78"/>
                <a:gd name="T10" fmla="*/ 0 60000 65536"/>
                <a:gd name="T11" fmla="*/ 0 60000 65536"/>
                <a:gd name="T12" fmla="*/ 0 60000 65536"/>
                <a:gd name="T13" fmla="*/ 0 60000 65536"/>
                <a:gd name="T14" fmla="*/ 0 60000 65536"/>
                <a:gd name="T15" fmla="*/ 0 w 101"/>
                <a:gd name="T16" fmla="*/ 0 h 78"/>
                <a:gd name="T17" fmla="*/ 101 w 101"/>
                <a:gd name="T18" fmla="*/ 78 h 78"/>
              </a:gdLst>
              <a:ahLst/>
              <a:cxnLst>
                <a:cxn ang="T10">
                  <a:pos x="T0" y="T1"/>
                </a:cxn>
                <a:cxn ang="T11">
                  <a:pos x="T2" y="T3"/>
                </a:cxn>
                <a:cxn ang="T12">
                  <a:pos x="T4" y="T5"/>
                </a:cxn>
                <a:cxn ang="T13">
                  <a:pos x="T6" y="T7"/>
                </a:cxn>
                <a:cxn ang="T14">
                  <a:pos x="T8" y="T9"/>
                </a:cxn>
              </a:cxnLst>
              <a:rect l="T15" t="T16" r="T17" b="T18"/>
              <a:pathLst>
                <a:path w="101" h="78">
                  <a:moveTo>
                    <a:pt x="0" y="65"/>
                  </a:moveTo>
                  <a:lnTo>
                    <a:pt x="9" y="78"/>
                  </a:lnTo>
                  <a:lnTo>
                    <a:pt x="101" y="13"/>
                  </a:lnTo>
                  <a:lnTo>
                    <a:pt x="92" y="0"/>
                  </a:lnTo>
                  <a:lnTo>
                    <a:pt x="0" y="65"/>
                  </a:lnTo>
                  <a:close/>
                </a:path>
              </a:pathLst>
            </a:custGeom>
            <a:pattFill prst="pct25">
              <a:fgClr>
                <a:schemeClr val="tx2"/>
              </a:fgClr>
              <a:bgClr>
                <a:srgbClr val="FFFFFF"/>
              </a:bgClr>
            </a:pattFill>
            <a:ln w="3175">
              <a:solidFill>
                <a:schemeClr val="bg2"/>
              </a:solidFill>
              <a:round/>
              <a:headEnd/>
              <a:tailEnd/>
            </a:ln>
          </p:spPr>
          <p:txBody>
            <a:bodyPr/>
            <a:lstStyle/>
            <a:p>
              <a:endParaRPr lang="en-US" sz="455"/>
            </a:p>
          </p:txBody>
        </p:sp>
        <p:sp>
          <p:nvSpPr>
            <p:cNvPr id="15433" name="Freeform 9" descr="25%"/>
            <p:cNvSpPr>
              <a:spLocks/>
            </p:cNvSpPr>
            <p:nvPr/>
          </p:nvSpPr>
          <p:spPr bwMode="auto">
            <a:xfrm>
              <a:off x="2552" y="2500"/>
              <a:ext cx="70" cy="63"/>
            </a:xfrm>
            <a:custGeom>
              <a:avLst/>
              <a:gdLst>
                <a:gd name="T0" fmla="*/ 37 w 70"/>
                <a:gd name="T1" fmla="*/ 63 h 63"/>
                <a:gd name="T2" fmla="*/ 70 w 70"/>
                <a:gd name="T3" fmla="*/ 0 h 63"/>
                <a:gd name="T4" fmla="*/ 0 w 70"/>
                <a:gd name="T5" fmla="*/ 11 h 63"/>
                <a:gd name="T6" fmla="*/ 37 w 70"/>
                <a:gd name="T7" fmla="*/ 63 h 63"/>
                <a:gd name="T8" fmla="*/ 0 60000 65536"/>
                <a:gd name="T9" fmla="*/ 0 60000 65536"/>
                <a:gd name="T10" fmla="*/ 0 60000 65536"/>
                <a:gd name="T11" fmla="*/ 0 60000 65536"/>
                <a:gd name="T12" fmla="*/ 0 w 70"/>
                <a:gd name="T13" fmla="*/ 0 h 63"/>
                <a:gd name="T14" fmla="*/ 70 w 70"/>
                <a:gd name="T15" fmla="*/ 63 h 63"/>
              </a:gdLst>
              <a:ahLst/>
              <a:cxnLst>
                <a:cxn ang="T8">
                  <a:pos x="T0" y="T1"/>
                </a:cxn>
                <a:cxn ang="T9">
                  <a:pos x="T2" y="T3"/>
                </a:cxn>
                <a:cxn ang="T10">
                  <a:pos x="T4" y="T5"/>
                </a:cxn>
                <a:cxn ang="T11">
                  <a:pos x="T6" y="T7"/>
                </a:cxn>
              </a:cxnLst>
              <a:rect l="T12" t="T13" r="T14" b="T15"/>
              <a:pathLst>
                <a:path w="70" h="63">
                  <a:moveTo>
                    <a:pt x="37" y="63"/>
                  </a:moveTo>
                  <a:lnTo>
                    <a:pt x="70" y="0"/>
                  </a:lnTo>
                  <a:lnTo>
                    <a:pt x="0" y="11"/>
                  </a:lnTo>
                  <a:lnTo>
                    <a:pt x="37" y="63"/>
                  </a:lnTo>
                  <a:close/>
                </a:path>
              </a:pathLst>
            </a:custGeom>
            <a:pattFill prst="pct25">
              <a:fgClr>
                <a:schemeClr val="tx2"/>
              </a:fgClr>
              <a:bgClr>
                <a:srgbClr val="FFFFFF"/>
              </a:bgClr>
            </a:pattFill>
            <a:ln w="3175">
              <a:solidFill>
                <a:schemeClr val="bg2"/>
              </a:solidFill>
              <a:round/>
              <a:headEnd/>
              <a:tailEnd/>
            </a:ln>
          </p:spPr>
          <p:txBody>
            <a:bodyPr/>
            <a:lstStyle/>
            <a:p>
              <a:endParaRPr lang="en-US" sz="455"/>
            </a:p>
          </p:txBody>
        </p:sp>
      </p:grpSp>
      <p:grpSp>
        <p:nvGrpSpPr>
          <p:cNvPr id="15382" name="Group 10" descr="25%"/>
          <p:cNvGrpSpPr>
            <a:grpSpLocks/>
          </p:cNvGrpSpPr>
          <p:nvPr/>
        </p:nvGrpSpPr>
        <p:grpSpPr bwMode="auto">
          <a:xfrm rot="-146905">
            <a:off x="3522807" y="2776682"/>
            <a:ext cx="241011" cy="826944"/>
            <a:chOff x="2302" y="2232"/>
            <a:chExt cx="63" cy="238"/>
          </a:xfrm>
        </p:grpSpPr>
        <p:sp>
          <p:nvSpPr>
            <p:cNvPr id="15430" name="Freeform 11" descr="25%"/>
            <p:cNvSpPr>
              <a:spLocks/>
            </p:cNvSpPr>
            <p:nvPr/>
          </p:nvSpPr>
          <p:spPr bwMode="auto">
            <a:xfrm>
              <a:off x="2324" y="2296"/>
              <a:ext cx="17" cy="174"/>
            </a:xfrm>
            <a:custGeom>
              <a:avLst/>
              <a:gdLst>
                <a:gd name="T0" fmla="*/ 0 w 17"/>
                <a:gd name="T1" fmla="*/ 174 h 174"/>
                <a:gd name="T2" fmla="*/ 16 w 17"/>
                <a:gd name="T3" fmla="*/ 174 h 174"/>
                <a:gd name="T4" fmla="*/ 17 w 17"/>
                <a:gd name="T5" fmla="*/ 0 h 174"/>
                <a:gd name="T6" fmla="*/ 1 w 17"/>
                <a:gd name="T7" fmla="*/ 0 h 174"/>
                <a:gd name="T8" fmla="*/ 0 w 17"/>
                <a:gd name="T9" fmla="*/ 174 h 174"/>
                <a:gd name="T10" fmla="*/ 0 60000 65536"/>
                <a:gd name="T11" fmla="*/ 0 60000 65536"/>
                <a:gd name="T12" fmla="*/ 0 60000 65536"/>
                <a:gd name="T13" fmla="*/ 0 60000 65536"/>
                <a:gd name="T14" fmla="*/ 0 60000 65536"/>
                <a:gd name="T15" fmla="*/ 0 w 17"/>
                <a:gd name="T16" fmla="*/ 0 h 174"/>
                <a:gd name="T17" fmla="*/ 17 w 17"/>
                <a:gd name="T18" fmla="*/ 174 h 174"/>
              </a:gdLst>
              <a:ahLst/>
              <a:cxnLst>
                <a:cxn ang="T10">
                  <a:pos x="T0" y="T1"/>
                </a:cxn>
                <a:cxn ang="T11">
                  <a:pos x="T2" y="T3"/>
                </a:cxn>
                <a:cxn ang="T12">
                  <a:pos x="T4" y="T5"/>
                </a:cxn>
                <a:cxn ang="T13">
                  <a:pos x="T6" y="T7"/>
                </a:cxn>
                <a:cxn ang="T14">
                  <a:pos x="T8" y="T9"/>
                </a:cxn>
              </a:cxnLst>
              <a:rect l="T15" t="T16" r="T17" b="T18"/>
              <a:pathLst>
                <a:path w="17" h="174">
                  <a:moveTo>
                    <a:pt x="0" y="174"/>
                  </a:moveTo>
                  <a:lnTo>
                    <a:pt x="16" y="174"/>
                  </a:lnTo>
                  <a:lnTo>
                    <a:pt x="17" y="0"/>
                  </a:lnTo>
                  <a:lnTo>
                    <a:pt x="1" y="0"/>
                  </a:lnTo>
                  <a:lnTo>
                    <a:pt x="0" y="174"/>
                  </a:lnTo>
                  <a:close/>
                </a:path>
              </a:pathLst>
            </a:custGeom>
            <a:pattFill prst="pct25">
              <a:fgClr>
                <a:schemeClr val="tx2"/>
              </a:fgClr>
              <a:bgClr>
                <a:srgbClr val="FFFFFF"/>
              </a:bgClr>
            </a:pattFill>
            <a:ln w="3175">
              <a:solidFill>
                <a:schemeClr val="bg2"/>
              </a:solidFill>
              <a:round/>
              <a:headEnd/>
              <a:tailEnd/>
            </a:ln>
          </p:spPr>
          <p:txBody>
            <a:bodyPr/>
            <a:lstStyle/>
            <a:p>
              <a:endParaRPr lang="en-US" sz="455"/>
            </a:p>
          </p:txBody>
        </p:sp>
        <p:sp>
          <p:nvSpPr>
            <p:cNvPr id="15431" name="Freeform 12" descr="25%"/>
            <p:cNvSpPr>
              <a:spLocks/>
            </p:cNvSpPr>
            <p:nvPr/>
          </p:nvSpPr>
          <p:spPr bwMode="auto">
            <a:xfrm>
              <a:off x="2302" y="2232"/>
              <a:ext cx="63" cy="65"/>
            </a:xfrm>
            <a:custGeom>
              <a:avLst/>
              <a:gdLst>
                <a:gd name="T0" fmla="*/ 63 w 63"/>
                <a:gd name="T1" fmla="*/ 65 h 65"/>
                <a:gd name="T2" fmla="*/ 32 w 63"/>
                <a:gd name="T3" fmla="*/ 0 h 65"/>
                <a:gd name="T4" fmla="*/ 0 w 63"/>
                <a:gd name="T5" fmla="*/ 64 h 65"/>
                <a:gd name="T6" fmla="*/ 63 w 63"/>
                <a:gd name="T7" fmla="*/ 65 h 65"/>
                <a:gd name="T8" fmla="*/ 0 60000 65536"/>
                <a:gd name="T9" fmla="*/ 0 60000 65536"/>
                <a:gd name="T10" fmla="*/ 0 60000 65536"/>
                <a:gd name="T11" fmla="*/ 0 60000 65536"/>
                <a:gd name="T12" fmla="*/ 0 w 63"/>
                <a:gd name="T13" fmla="*/ 0 h 65"/>
                <a:gd name="T14" fmla="*/ 63 w 63"/>
                <a:gd name="T15" fmla="*/ 65 h 65"/>
              </a:gdLst>
              <a:ahLst/>
              <a:cxnLst>
                <a:cxn ang="T8">
                  <a:pos x="T0" y="T1"/>
                </a:cxn>
                <a:cxn ang="T9">
                  <a:pos x="T2" y="T3"/>
                </a:cxn>
                <a:cxn ang="T10">
                  <a:pos x="T4" y="T5"/>
                </a:cxn>
                <a:cxn ang="T11">
                  <a:pos x="T6" y="T7"/>
                </a:cxn>
              </a:cxnLst>
              <a:rect l="T12" t="T13" r="T14" b="T15"/>
              <a:pathLst>
                <a:path w="63" h="65">
                  <a:moveTo>
                    <a:pt x="63" y="65"/>
                  </a:moveTo>
                  <a:lnTo>
                    <a:pt x="32" y="0"/>
                  </a:lnTo>
                  <a:lnTo>
                    <a:pt x="0" y="64"/>
                  </a:lnTo>
                  <a:lnTo>
                    <a:pt x="63" y="65"/>
                  </a:lnTo>
                  <a:close/>
                </a:path>
              </a:pathLst>
            </a:custGeom>
            <a:pattFill prst="pct25">
              <a:fgClr>
                <a:schemeClr val="tx2"/>
              </a:fgClr>
              <a:bgClr>
                <a:srgbClr val="FFFFFF"/>
              </a:bgClr>
            </a:pattFill>
            <a:ln w="3175">
              <a:solidFill>
                <a:schemeClr val="bg2"/>
              </a:solidFill>
              <a:round/>
              <a:headEnd/>
              <a:tailEnd/>
            </a:ln>
          </p:spPr>
          <p:txBody>
            <a:bodyPr/>
            <a:lstStyle/>
            <a:p>
              <a:endParaRPr lang="en-US" sz="455"/>
            </a:p>
          </p:txBody>
        </p:sp>
      </p:grpSp>
      <p:grpSp>
        <p:nvGrpSpPr>
          <p:cNvPr id="15383" name="Group 16" descr="25%"/>
          <p:cNvGrpSpPr>
            <a:grpSpLocks/>
          </p:cNvGrpSpPr>
          <p:nvPr/>
        </p:nvGrpSpPr>
        <p:grpSpPr bwMode="auto">
          <a:xfrm rot="-146905">
            <a:off x="3085523" y="3190876"/>
            <a:ext cx="305955" cy="593147"/>
            <a:chOff x="2184" y="2346"/>
            <a:chExt cx="80" cy="171"/>
          </a:xfrm>
        </p:grpSpPr>
        <p:sp>
          <p:nvSpPr>
            <p:cNvPr id="15428" name="Freeform 17" descr="25%"/>
            <p:cNvSpPr>
              <a:spLocks/>
            </p:cNvSpPr>
            <p:nvPr/>
          </p:nvSpPr>
          <p:spPr bwMode="auto">
            <a:xfrm>
              <a:off x="2206" y="2402"/>
              <a:ext cx="58" cy="115"/>
            </a:xfrm>
            <a:custGeom>
              <a:avLst/>
              <a:gdLst>
                <a:gd name="T0" fmla="*/ 43 w 58"/>
                <a:gd name="T1" fmla="*/ 115 h 115"/>
                <a:gd name="T2" fmla="*/ 58 w 58"/>
                <a:gd name="T3" fmla="*/ 109 h 115"/>
                <a:gd name="T4" fmla="*/ 15 w 58"/>
                <a:gd name="T5" fmla="*/ 0 h 115"/>
                <a:gd name="T6" fmla="*/ 0 w 58"/>
                <a:gd name="T7" fmla="*/ 6 h 115"/>
                <a:gd name="T8" fmla="*/ 43 w 58"/>
                <a:gd name="T9" fmla="*/ 115 h 115"/>
                <a:gd name="T10" fmla="*/ 0 60000 65536"/>
                <a:gd name="T11" fmla="*/ 0 60000 65536"/>
                <a:gd name="T12" fmla="*/ 0 60000 65536"/>
                <a:gd name="T13" fmla="*/ 0 60000 65536"/>
                <a:gd name="T14" fmla="*/ 0 60000 65536"/>
                <a:gd name="T15" fmla="*/ 0 w 58"/>
                <a:gd name="T16" fmla="*/ 0 h 115"/>
                <a:gd name="T17" fmla="*/ 58 w 58"/>
                <a:gd name="T18" fmla="*/ 115 h 115"/>
              </a:gdLst>
              <a:ahLst/>
              <a:cxnLst>
                <a:cxn ang="T10">
                  <a:pos x="T0" y="T1"/>
                </a:cxn>
                <a:cxn ang="T11">
                  <a:pos x="T2" y="T3"/>
                </a:cxn>
                <a:cxn ang="T12">
                  <a:pos x="T4" y="T5"/>
                </a:cxn>
                <a:cxn ang="T13">
                  <a:pos x="T6" y="T7"/>
                </a:cxn>
                <a:cxn ang="T14">
                  <a:pos x="T8" y="T9"/>
                </a:cxn>
              </a:cxnLst>
              <a:rect l="T15" t="T16" r="T17" b="T18"/>
              <a:pathLst>
                <a:path w="58" h="115">
                  <a:moveTo>
                    <a:pt x="43" y="115"/>
                  </a:moveTo>
                  <a:lnTo>
                    <a:pt x="58" y="109"/>
                  </a:lnTo>
                  <a:lnTo>
                    <a:pt x="15" y="0"/>
                  </a:lnTo>
                  <a:lnTo>
                    <a:pt x="0" y="6"/>
                  </a:lnTo>
                  <a:lnTo>
                    <a:pt x="43" y="115"/>
                  </a:lnTo>
                  <a:close/>
                </a:path>
              </a:pathLst>
            </a:custGeom>
            <a:pattFill prst="pct25">
              <a:fgClr>
                <a:schemeClr val="tx2"/>
              </a:fgClr>
              <a:bgClr>
                <a:srgbClr val="FFFFFF"/>
              </a:bgClr>
            </a:pattFill>
            <a:ln w="3175">
              <a:solidFill>
                <a:schemeClr val="bg2"/>
              </a:solidFill>
              <a:round/>
              <a:headEnd/>
              <a:tailEnd/>
            </a:ln>
          </p:spPr>
          <p:txBody>
            <a:bodyPr/>
            <a:lstStyle/>
            <a:p>
              <a:endParaRPr lang="en-US" sz="455"/>
            </a:p>
          </p:txBody>
        </p:sp>
        <p:sp>
          <p:nvSpPr>
            <p:cNvPr id="15429" name="Freeform 18" descr="25%"/>
            <p:cNvSpPr>
              <a:spLocks/>
            </p:cNvSpPr>
            <p:nvPr/>
          </p:nvSpPr>
          <p:spPr bwMode="auto">
            <a:xfrm>
              <a:off x="2184" y="2346"/>
              <a:ext cx="59" cy="72"/>
            </a:xfrm>
            <a:custGeom>
              <a:avLst/>
              <a:gdLst>
                <a:gd name="T0" fmla="*/ 59 w 59"/>
                <a:gd name="T1" fmla="*/ 49 h 72"/>
                <a:gd name="T2" fmla="*/ 6 w 59"/>
                <a:gd name="T3" fmla="*/ 0 h 72"/>
                <a:gd name="T4" fmla="*/ 0 w 59"/>
                <a:gd name="T5" fmla="*/ 72 h 72"/>
                <a:gd name="T6" fmla="*/ 59 w 59"/>
                <a:gd name="T7" fmla="*/ 49 h 72"/>
                <a:gd name="T8" fmla="*/ 0 60000 65536"/>
                <a:gd name="T9" fmla="*/ 0 60000 65536"/>
                <a:gd name="T10" fmla="*/ 0 60000 65536"/>
                <a:gd name="T11" fmla="*/ 0 60000 65536"/>
                <a:gd name="T12" fmla="*/ 0 w 59"/>
                <a:gd name="T13" fmla="*/ 0 h 72"/>
                <a:gd name="T14" fmla="*/ 59 w 59"/>
                <a:gd name="T15" fmla="*/ 72 h 72"/>
              </a:gdLst>
              <a:ahLst/>
              <a:cxnLst>
                <a:cxn ang="T8">
                  <a:pos x="T0" y="T1"/>
                </a:cxn>
                <a:cxn ang="T9">
                  <a:pos x="T2" y="T3"/>
                </a:cxn>
                <a:cxn ang="T10">
                  <a:pos x="T4" y="T5"/>
                </a:cxn>
                <a:cxn ang="T11">
                  <a:pos x="T6" y="T7"/>
                </a:cxn>
              </a:cxnLst>
              <a:rect l="T12" t="T13" r="T14" b="T15"/>
              <a:pathLst>
                <a:path w="59" h="72">
                  <a:moveTo>
                    <a:pt x="59" y="49"/>
                  </a:moveTo>
                  <a:lnTo>
                    <a:pt x="6" y="0"/>
                  </a:lnTo>
                  <a:lnTo>
                    <a:pt x="0" y="72"/>
                  </a:lnTo>
                  <a:lnTo>
                    <a:pt x="59" y="49"/>
                  </a:lnTo>
                  <a:close/>
                </a:path>
              </a:pathLst>
            </a:custGeom>
            <a:pattFill prst="pct25">
              <a:fgClr>
                <a:schemeClr val="tx2"/>
              </a:fgClr>
              <a:bgClr>
                <a:srgbClr val="FFFFFF"/>
              </a:bgClr>
            </a:pattFill>
            <a:ln w="3175">
              <a:solidFill>
                <a:schemeClr val="bg2"/>
              </a:solidFill>
              <a:round/>
              <a:headEnd/>
              <a:tailEnd/>
            </a:ln>
          </p:spPr>
          <p:txBody>
            <a:bodyPr/>
            <a:lstStyle/>
            <a:p>
              <a:endParaRPr lang="en-US" sz="455"/>
            </a:p>
          </p:txBody>
        </p:sp>
      </p:grpSp>
      <p:grpSp>
        <p:nvGrpSpPr>
          <p:cNvPr id="15384" name="Group 19" descr="25%"/>
          <p:cNvGrpSpPr>
            <a:grpSpLocks/>
          </p:cNvGrpSpPr>
          <p:nvPr/>
        </p:nvGrpSpPr>
        <p:grpSpPr bwMode="auto">
          <a:xfrm rot="-146905">
            <a:off x="2809875" y="3652694"/>
            <a:ext cx="427182" cy="353579"/>
            <a:chOff x="2108" y="2476"/>
            <a:chExt cx="112" cy="102"/>
          </a:xfrm>
        </p:grpSpPr>
        <p:sp>
          <p:nvSpPr>
            <p:cNvPr id="15426" name="Freeform 20" descr="25%"/>
            <p:cNvSpPr>
              <a:spLocks/>
            </p:cNvSpPr>
            <p:nvPr/>
          </p:nvSpPr>
          <p:spPr bwMode="auto">
            <a:xfrm>
              <a:off x="2149" y="2512"/>
              <a:ext cx="71" cy="66"/>
            </a:xfrm>
            <a:custGeom>
              <a:avLst/>
              <a:gdLst>
                <a:gd name="T0" fmla="*/ 60 w 71"/>
                <a:gd name="T1" fmla="*/ 66 h 66"/>
                <a:gd name="T2" fmla="*/ 71 w 71"/>
                <a:gd name="T3" fmla="*/ 54 h 66"/>
                <a:gd name="T4" fmla="*/ 11 w 71"/>
                <a:gd name="T5" fmla="*/ 0 h 66"/>
                <a:gd name="T6" fmla="*/ 0 w 71"/>
                <a:gd name="T7" fmla="*/ 12 h 66"/>
                <a:gd name="T8" fmla="*/ 60 w 71"/>
                <a:gd name="T9" fmla="*/ 66 h 66"/>
                <a:gd name="T10" fmla="*/ 0 60000 65536"/>
                <a:gd name="T11" fmla="*/ 0 60000 65536"/>
                <a:gd name="T12" fmla="*/ 0 60000 65536"/>
                <a:gd name="T13" fmla="*/ 0 60000 65536"/>
                <a:gd name="T14" fmla="*/ 0 60000 65536"/>
                <a:gd name="T15" fmla="*/ 0 w 71"/>
                <a:gd name="T16" fmla="*/ 0 h 66"/>
                <a:gd name="T17" fmla="*/ 71 w 71"/>
                <a:gd name="T18" fmla="*/ 66 h 66"/>
              </a:gdLst>
              <a:ahLst/>
              <a:cxnLst>
                <a:cxn ang="T10">
                  <a:pos x="T0" y="T1"/>
                </a:cxn>
                <a:cxn ang="T11">
                  <a:pos x="T2" y="T3"/>
                </a:cxn>
                <a:cxn ang="T12">
                  <a:pos x="T4" y="T5"/>
                </a:cxn>
                <a:cxn ang="T13">
                  <a:pos x="T6" y="T7"/>
                </a:cxn>
                <a:cxn ang="T14">
                  <a:pos x="T8" y="T9"/>
                </a:cxn>
              </a:cxnLst>
              <a:rect l="T15" t="T16" r="T17" b="T18"/>
              <a:pathLst>
                <a:path w="71" h="66">
                  <a:moveTo>
                    <a:pt x="60" y="66"/>
                  </a:moveTo>
                  <a:lnTo>
                    <a:pt x="71" y="54"/>
                  </a:lnTo>
                  <a:lnTo>
                    <a:pt x="11" y="0"/>
                  </a:lnTo>
                  <a:lnTo>
                    <a:pt x="0" y="12"/>
                  </a:lnTo>
                  <a:lnTo>
                    <a:pt x="60" y="66"/>
                  </a:lnTo>
                  <a:close/>
                </a:path>
              </a:pathLst>
            </a:custGeom>
            <a:pattFill prst="pct25">
              <a:fgClr>
                <a:schemeClr val="tx2"/>
              </a:fgClr>
              <a:bgClr>
                <a:srgbClr val="FFFFFF"/>
              </a:bgClr>
            </a:pattFill>
            <a:ln w="3175">
              <a:solidFill>
                <a:schemeClr val="bg2"/>
              </a:solidFill>
              <a:round/>
              <a:headEnd/>
              <a:tailEnd/>
            </a:ln>
          </p:spPr>
          <p:txBody>
            <a:bodyPr/>
            <a:lstStyle/>
            <a:p>
              <a:endParaRPr lang="en-US" sz="455"/>
            </a:p>
          </p:txBody>
        </p:sp>
        <p:sp>
          <p:nvSpPr>
            <p:cNvPr id="15427" name="Freeform 21" descr="25%"/>
            <p:cNvSpPr>
              <a:spLocks/>
            </p:cNvSpPr>
            <p:nvPr/>
          </p:nvSpPr>
          <p:spPr bwMode="auto">
            <a:xfrm>
              <a:off x="2108" y="2476"/>
              <a:ext cx="69" cy="67"/>
            </a:xfrm>
            <a:custGeom>
              <a:avLst/>
              <a:gdLst>
                <a:gd name="T0" fmla="*/ 69 w 69"/>
                <a:gd name="T1" fmla="*/ 20 h 67"/>
                <a:gd name="T2" fmla="*/ 0 w 69"/>
                <a:gd name="T3" fmla="*/ 0 h 67"/>
                <a:gd name="T4" fmla="*/ 26 w 69"/>
                <a:gd name="T5" fmla="*/ 67 h 67"/>
                <a:gd name="T6" fmla="*/ 69 w 69"/>
                <a:gd name="T7" fmla="*/ 20 h 67"/>
                <a:gd name="T8" fmla="*/ 0 60000 65536"/>
                <a:gd name="T9" fmla="*/ 0 60000 65536"/>
                <a:gd name="T10" fmla="*/ 0 60000 65536"/>
                <a:gd name="T11" fmla="*/ 0 60000 65536"/>
                <a:gd name="T12" fmla="*/ 0 w 69"/>
                <a:gd name="T13" fmla="*/ 0 h 67"/>
                <a:gd name="T14" fmla="*/ 69 w 69"/>
                <a:gd name="T15" fmla="*/ 67 h 67"/>
              </a:gdLst>
              <a:ahLst/>
              <a:cxnLst>
                <a:cxn ang="T8">
                  <a:pos x="T0" y="T1"/>
                </a:cxn>
                <a:cxn ang="T9">
                  <a:pos x="T2" y="T3"/>
                </a:cxn>
                <a:cxn ang="T10">
                  <a:pos x="T4" y="T5"/>
                </a:cxn>
                <a:cxn ang="T11">
                  <a:pos x="T6" y="T7"/>
                </a:cxn>
              </a:cxnLst>
              <a:rect l="T12" t="T13" r="T14" b="T15"/>
              <a:pathLst>
                <a:path w="69" h="67">
                  <a:moveTo>
                    <a:pt x="69" y="20"/>
                  </a:moveTo>
                  <a:lnTo>
                    <a:pt x="0" y="0"/>
                  </a:lnTo>
                  <a:lnTo>
                    <a:pt x="26" y="67"/>
                  </a:lnTo>
                  <a:lnTo>
                    <a:pt x="69" y="20"/>
                  </a:lnTo>
                  <a:close/>
                </a:path>
              </a:pathLst>
            </a:custGeom>
            <a:pattFill prst="pct25">
              <a:fgClr>
                <a:schemeClr val="tx2"/>
              </a:fgClr>
              <a:bgClr>
                <a:srgbClr val="FFFFFF"/>
              </a:bgClr>
            </a:pattFill>
            <a:ln w="3175">
              <a:solidFill>
                <a:schemeClr val="bg2"/>
              </a:solidFill>
              <a:round/>
              <a:headEnd/>
              <a:tailEnd/>
            </a:ln>
          </p:spPr>
          <p:txBody>
            <a:bodyPr/>
            <a:lstStyle/>
            <a:p>
              <a:endParaRPr lang="en-US" sz="455"/>
            </a:p>
          </p:txBody>
        </p:sp>
      </p:grpSp>
      <p:grpSp>
        <p:nvGrpSpPr>
          <p:cNvPr id="15385" name="Group 22" descr="25%"/>
          <p:cNvGrpSpPr>
            <a:grpSpLocks/>
          </p:cNvGrpSpPr>
          <p:nvPr/>
        </p:nvGrpSpPr>
        <p:grpSpPr bwMode="auto">
          <a:xfrm rot="-146905">
            <a:off x="3358285" y="3814330"/>
            <a:ext cx="248227" cy="2446193"/>
            <a:chOff x="2238" y="2528"/>
            <a:chExt cx="65" cy="704"/>
          </a:xfrm>
        </p:grpSpPr>
        <p:sp>
          <p:nvSpPr>
            <p:cNvPr id="15424" name="Freeform 23" descr="25%"/>
            <p:cNvSpPr>
              <a:spLocks/>
            </p:cNvSpPr>
            <p:nvPr/>
          </p:nvSpPr>
          <p:spPr bwMode="auto">
            <a:xfrm>
              <a:off x="2258" y="2528"/>
              <a:ext cx="20" cy="641"/>
            </a:xfrm>
            <a:custGeom>
              <a:avLst/>
              <a:gdLst>
                <a:gd name="T0" fmla="*/ 16 w 20"/>
                <a:gd name="T1" fmla="*/ 0 h 641"/>
                <a:gd name="T2" fmla="*/ 0 w 20"/>
                <a:gd name="T3" fmla="*/ 0 h 641"/>
                <a:gd name="T4" fmla="*/ 4 w 20"/>
                <a:gd name="T5" fmla="*/ 641 h 641"/>
                <a:gd name="T6" fmla="*/ 20 w 20"/>
                <a:gd name="T7" fmla="*/ 641 h 641"/>
                <a:gd name="T8" fmla="*/ 16 w 20"/>
                <a:gd name="T9" fmla="*/ 0 h 641"/>
                <a:gd name="T10" fmla="*/ 0 60000 65536"/>
                <a:gd name="T11" fmla="*/ 0 60000 65536"/>
                <a:gd name="T12" fmla="*/ 0 60000 65536"/>
                <a:gd name="T13" fmla="*/ 0 60000 65536"/>
                <a:gd name="T14" fmla="*/ 0 60000 65536"/>
                <a:gd name="T15" fmla="*/ 0 w 20"/>
                <a:gd name="T16" fmla="*/ 0 h 641"/>
                <a:gd name="T17" fmla="*/ 20 w 20"/>
                <a:gd name="T18" fmla="*/ 641 h 641"/>
              </a:gdLst>
              <a:ahLst/>
              <a:cxnLst>
                <a:cxn ang="T10">
                  <a:pos x="T0" y="T1"/>
                </a:cxn>
                <a:cxn ang="T11">
                  <a:pos x="T2" y="T3"/>
                </a:cxn>
                <a:cxn ang="T12">
                  <a:pos x="T4" y="T5"/>
                </a:cxn>
                <a:cxn ang="T13">
                  <a:pos x="T6" y="T7"/>
                </a:cxn>
                <a:cxn ang="T14">
                  <a:pos x="T8" y="T9"/>
                </a:cxn>
              </a:cxnLst>
              <a:rect l="T15" t="T16" r="T17" b="T18"/>
              <a:pathLst>
                <a:path w="20" h="641">
                  <a:moveTo>
                    <a:pt x="16" y="0"/>
                  </a:moveTo>
                  <a:lnTo>
                    <a:pt x="0" y="0"/>
                  </a:lnTo>
                  <a:lnTo>
                    <a:pt x="4" y="641"/>
                  </a:lnTo>
                  <a:lnTo>
                    <a:pt x="20" y="641"/>
                  </a:lnTo>
                  <a:lnTo>
                    <a:pt x="16" y="0"/>
                  </a:lnTo>
                  <a:close/>
                </a:path>
              </a:pathLst>
            </a:custGeom>
            <a:pattFill prst="pct25">
              <a:fgClr>
                <a:schemeClr val="tx2"/>
              </a:fgClr>
              <a:bgClr>
                <a:srgbClr val="FFFFFF"/>
              </a:bgClr>
            </a:pattFill>
            <a:ln w="3175">
              <a:solidFill>
                <a:schemeClr val="bg2"/>
              </a:solidFill>
              <a:round/>
              <a:headEnd/>
              <a:tailEnd/>
            </a:ln>
          </p:spPr>
          <p:txBody>
            <a:bodyPr/>
            <a:lstStyle/>
            <a:p>
              <a:endParaRPr lang="en-US" sz="455"/>
            </a:p>
          </p:txBody>
        </p:sp>
        <p:sp>
          <p:nvSpPr>
            <p:cNvPr id="15425" name="Freeform 24" descr="25%"/>
            <p:cNvSpPr>
              <a:spLocks/>
            </p:cNvSpPr>
            <p:nvPr/>
          </p:nvSpPr>
          <p:spPr bwMode="auto">
            <a:xfrm>
              <a:off x="2238" y="3168"/>
              <a:ext cx="65" cy="64"/>
            </a:xfrm>
            <a:custGeom>
              <a:avLst/>
              <a:gdLst>
                <a:gd name="T0" fmla="*/ 0 w 65"/>
                <a:gd name="T1" fmla="*/ 0 h 64"/>
                <a:gd name="T2" fmla="*/ 32 w 65"/>
                <a:gd name="T3" fmla="*/ 64 h 64"/>
                <a:gd name="T4" fmla="*/ 65 w 65"/>
                <a:gd name="T5" fmla="*/ 0 h 64"/>
                <a:gd name="T6" fmla="*/ 0 w 65"/>
                <a:gd name="T7" fmla="*/ 0 h 64"/>
                <a:gd name="T8" fmla="*/ 0 60000 65536"/>
                <a:gd name="T9" fmla="*/ 0 60000 65536"/>
                <a:gd name="T10" fmla="*/ 0 60000 65536"/>
                <a:gd name="T11" fmla="*/ 0 60000 65536"/>
                <a:gd name="T12" fmla="*/ 0 w 65"/>
                <a:gd name="T13" fmla="*/ 0 h 64"/>
                <a:gd name="T14" fmla="*/ 65 w 65"/>
                <a:gd name="T15" fmla="*/ 64 h 64"/>
              </a:gdLst>
              <a:ahLst/>
              <a:cxnLst>
                <a:cxn ang="T8">
                  <a:pos x="T0" y="T1"/>
                </a:cxn>
                <a:cxn ang="T9">
                  <a:pos x="T2" y="T3"/>
                </a:cxn>
                <a:cxn ang="T10">
                  <a:pos x="T4" y="T5"/>
                </a:cxn>
                <a:cxn ang="T11">
                  <a:pos x="T6" y="T7"/>
                </a:cxn>
              </a:cxnLst>
              <a:rect l="T12" t="T13" r="T14" b="T15"/>
              <a:pathLst>
                <a:path w="65" h="64">
                  <a:moveTo>
                    <a:pt x="0" y="0"/>
                  </a:moveTo>
                  <a:lnTo>
                    <a:pt x="32" y="64"/>
                  </a:lnTo>
                  <a:lnTo>
                    <a:pt x="65" y="0"/>
                  </a:lnTo>
                  <a:lnTo>
                    <a:pt x="0" y="0"/>
                  </a:lnTo>
                  <a:close/>
                </a:path>
              </a:pathLst>
            </a:custGeom>
            <a:pattFill prst="pct25">
              <a:fgClr>
                <a:schemeClr val="tx2"/>
              </a:fgClr>
              <a:bgClr>
                <a:srgbClr val="FFFFFF"/>
              </a:bgClr>
            </a:pattFill>
            <a:ln w="3175">
              <a:solidFill>
                <a:schemeClr val="bg2"/>
              </a:solidFill>
              <a:round/>
              <a:headEnd/>
              <a:tailEnd/>
            </a:ln>
          </p:spPr>
          <p:txBody>
            <a:bodyPr/>
            <a:lstStyle/>
            <a:p>
              <a:endParaRPr lang="en-US" sz="455"/>
            </a:p>
          </p:txBody>
        </p:sp>
      </p:grpSp>
      <p:grpSp>
        <p:nvGrpSpPr>
          <p:cNvPr id="15386" name="Group 25" descr="25%"/>
          <p:cNvGrpSpPr>
            <a:grpSpLocks/>
          </p:cNvGrpSpPr>
          <p:nvPr/>
        </p:nvGrpSpPr>
        <p:grpSpPr bwMode="auto">
          <a:xfrm rot="-146905">
            <a:off x="3521363" y="3869172"/>
            <a:ext cx="219364" cy="2356715"/>
            <a:chOff x="2281" y="2490"/>
            <a:chExt cx="63" cy="734"/>
          </a:xfrm>
        </p:grpSpPr>
        <p:sp>
          <p:nvSpPr>
            <p:cNvPr id="15422" name="Freeform 26" descr="25%"/>
            <p:cNvSpPr>
              <a:spLocks/>
            </p:cNvSpPr>
            <p:nvPr/>
          </p:nvSpPr>
          <p:spPr bwMode="auto">
            <a:xfrm>
              <a:off x="2304" y="2490"/>
              <a:ext cx="34" cy="670"/>
            </a:xfrm>
            <a:custGeom>
              <a:avLst/>
              <a:gdLst>
                <a:gd name="T0" fmla="*/ 34 w 34"/>
                <a:gd name="T1" fmla="*/ 0 h 670"/>
                <a:gd name="T2" fmla="*/ 18 w 34"/>
                <a:gd name="T3" fmla="*/ 0 h 670"/>
                <a:gd name="T4" fmla="*/ 0 w 34"/>
                <a:gd name="T5" fmla="*/ 670 h 670"/>
                <a:gd name="T6" fmla="*/ 16 w 34"/>
                <a:gd name="T7" fmla="*/ 670 h 670"/>
                <a:gd name="T8" fmla="*/ 34 w 34"/>
                <a:gd name="T9" fmla="*/ 0 h 670"/>
                <a:gd name="T10" fmla="*/ 0 60000 65536"/>
                <a:gd name="T11" fmla="*/ 0 60000 65536"/>
                <a:gd name="T12" fmla="*/ 0 60000 65536"/>
                <a:gd name="T13" fmla="*/ 0 60000 65536"/>
                <a:gd name="T14" fmla="*/ 0 60000 65536"/>
                <a:gd name="T15" fmla="*/ 0 w 34"/>
                <a:gd name="T16" fmla="*/ 0 h 670"/>
                <a:gd name="T17" fmla="*/ 34 w 34"/>
                <a:gd name="T18" fmla="*/ 670 h 670"/>
              </a:gdLst>
              <a:ahLst/>
              <a:cxnLst>
                <a:cxn ang="T10">
                  <a:pos x="T0" y="T1"/>
                </a:cxn>
                <a:cxn ang="T11">
                  <a:pos x="T2" y="T3"/>
                </a:cxn>
                <a:cxn ang="T12">
                  <a:pos x="T4" y="T5"/>
                </a:cxn>
                <a:cxn ang="T13">
                  <a:pos x="T6" y="T7"/>
                </a:cxn>
                <a:cxn ang="T14">
                  <a:pos x="T8" y="T9"/>
                </a:cxn>
              </a:cxnLst>
              <a:rect l="T15" t="T16" r="T17" b="T18"/>
              <a:pathLst>
                <a:path w="34" h="670">
                  <a:moveTo>
                    <a:pt x="34" y="0"/>
                  </a:moveTo>
                  <a:lnTo>
                    <a:pt x="18" y="0"/>
                  </a:lnTo>
                  <a:lnTo>
                    <a:pt x="0" y="670"/>
                  </a:lnTo>
                  <a:lnTo>
                    <a:pt x="16" y="670"/>
                  </a:lnTo>
                  <a:lnTo>
                    <a:pt x="34" y="0"/>
                  </a:lnTo>
                  <a:close/>
                </a:path>
              </a:pathLst>
            </a:custGeom>
            <a:pattFill prst="pct25">
              <a:fgClr>
                <a:schemeClr val="tx2"/>
              </a:fgClr>
              <a:bgClr>
                <a:srgbClr val="FFFFFF"/>
              </a:bgClr>
            </a:pattFill>
            <a:ln w="3175">
              <a:solidFill>
                <a:schemeClr val="bg2"/>
              </a:solidFill>
              <a:round/>
              <a:headEnd/>
              <a:tailEnd/>
            </a:ln>
          </p:spPr>
          <p:txBody>
            <a:bodyPr/>
            <a:lstStyle/>
            <a:p>
              <a:endParaRPr lang="en-US" sz="455"/>
            </a:p>
          </p:txBody>
        </p:sp>
        <p:sp>
          <p:nvSpPr>
            <p:cNvPr id="15423" name="Freeform 27" descr="25%"/>
            <p:cNvSpPr>
              <a:spLocks/>
            </p:cNvSpPr>
            <p:nvPr/>
          </p:nvSpPr>
          <p:spPr bwMode="auto">
            <a:xfrm>
              <a:off x="2281" y="3160"/>
              <a:ext cx="63" cy="64"/>
            </a:xfrm>
            <a:custGeom>
              <a:avLst/>
              <a:gdLst>
                <a:gd name="T0" fmla="*/ 0 w 63"/>
                <a:gd name="T1" fmla="*/ 0 h 64"/>
                <a:gd name="T2" fmla="*/ 29 w 63"/>
                <a:gd name="T3" fmla="*/ 64 h 64"/>
                <a:gd name="T4" fmla="*/ 63 w 63"/>
                <a:gd name="T5" fmla="*/ 2 h 64"/>
                <a:gd name="T6" fmla="*/ 0 w 63"/>
                <a:gd name="T7" fmla="*/ 0 h 64"/>
                <a:gd name="T8" fmla="*/ 0 60000 65536"/>
                <a:gd name="T9" fmla="*/ 0 60000 65536"/>
                <a:gd name="T10" fmla="*/ 0 60000 65536"/>
                <a:gd name="T11" fmla="*/ 0 60000 65536"/>
                <a:gd name="T12" fmla="*/ 0 w 63"/>
                <a:gd name="T13" fmla="*/ 0 h 64"/>
                <a:gd name="T14" fmla="*/ 63 w 63"/>
                <a:gd name="T15" fmla="*/ 64 h 64"/>
              </a:gdLst>
              <a:ahLst/>
              <a:cxnLst>
                <a:cxn ang="T8">
                  <a:pos x="T0" y="T1"/>
                </a:cxn>
                <a:cxn ang="T9">
                  <a:pos x="T2" y="T3"/>
                </a:cxn>
                <a:cxn ang="T10">
                  <a:pos x="T4" y="T5"/>
                </a:cxn>
                <a:cxn ang="T11">
                  <a:pos x="T6" y="T7"/>
                </a:cxn>
              </a:cxnLst>
              <a:rect l="T12" t="T13" r="T14" b="T15"/>
              <a:pathLst>
                <a:path w="63" h="64">
                  <a:moveTo>
                    <a:pt x="0" y="0"/>
                  </a:moveTo>
                  <a:lnTo>
                    <a:pt x="29" y="64"/>
                  </a:lnTo>
                  <a:lnTo>
                    <a:pt x="63" y="2"/>
                  </a:lnTo>
                  <a:lnTo>
                    <a:pt x="0" y="0"/>
                  </a:lnTo>
                  <a:close/>
                </a:path>
              </a:pathLst>
            </a:custGeom>
            <a:pattFill prst="pct25">
              <a:fgClr>
                <a:schemeClr val="tx2"/>
              </a:fgClr>
              <a:bgClr>
                <a:srgbClr val="FFFFFF"/>
              </a:bgClr>
            </a:pattFill>
            <a:ln w="3175">
              <a:solidFill>
                <a:schemeClr val="bg2"/>
              </a:solidFill>
              <a:round/>
              <a:headEnd/>
              <a:tailEnd/>
            </a:ln>
          </p:spPr>
          <p:txBody>
            <a:bodyPr/>
            <a:lstStyle/>
            <a:p>
              <a:endParaRPr lang="en-US" sz="455"/>
            </a:p>
          </p:txBody>
        </p:sp>
      </p:grpSp>
      <p:grpSp>
        <p:nvGrpSpPr>
          <p:cNvPr id="15387" name="Group 28" descr="25%"/>
          <p:cNvGrpSpPr>
            <a:grpSpLocks/>
          </p:cNvGrpSpPr>
          <p:nvPr/>
        </p:nvGrpSpPr>
        <p:grpSpPr bwMode="auto">
          <a:xfrm rot="-146905">
            <a:off x="3665682" y="3848967"/>
            <a:ext cx="310285" cy="2340841"/>
            <a:chOff x="2319" y="2510"/>
            <a:chExt cx="81" cy="706"/>
          </a:xfrm>
        </p:grpSpPr>
        <p:sp>
          <p:nvSpPr>
            <p:cNvPr id="15420" name="Freeform 29" descr="25%"/>
            <p:cNvSpPr>
              <a:spLocks/>
            </p:cNvSpPr>
            <p:nvPr/>
          </p:nvSpPr>
          <p:spPr bwMode="auto">
            <a:xfrm>
              <a:off x="2342" y="2510"/>
              <a:ext cx="58" cy="643"/>
            </a:xfrm>
            <a:custGeom>
              <a:avLst/>
              <a:gdLst>
                <a:gd name="T0" fmla="*/ 58 w 58"/>
                <a:gd name="T1" fmla="*/ 1 h 643"/>
                <a:gd name="T2" fmla="*/ 42 w 58"/>
                <a:gd name="T3" fmla="*/ 0 h 643"/>
                <a:gd name="T4" fmla="*/ 0 w 58"/>
                <a:gd name="T5" fmla="*/ 642 h 643"/>
                <a:gd name="T6" fmla="*/ 16 w 58"/>
                <a:gd name="T7" fmla="*/ 643 h 643"/>
                <a:gd name="T8" fmla="*/ 58 w 58"/>
                <a:gd name="T9" fmla="*/ 1 h 643"/>
                <a:gd name="T10" fmla="*/ 0 60000 65536"/>
                <a:gd name="T11" fmla="*/ 0 60000 65536"/>
                <a:gd name="T12" fmla="*/ 0 60000 65536"/>
                <a:gd name="T13" fmla="*/ 0 60000 65536"/>
                <a:gd name="T14" fmla="*/ 0 60000 65536"/>
                <a:gd name="T15" fmla="*/ 0 w 58"/>
                <a:gd name="T16" fmla="*/ 0 h 643"/>
                <a:gd name="T17" fmla="*/ 58 w 58"/>
                <a:gd name="T18" fmla="*/ 643 h 643"/>
              </a:gdLst>
              <a:ahLst/>
              <a:cxnLst>
                <a:cxn ang="T10">
                  <a:pos x="T0" y="T1"/>
                </a:cxn>
                <a:cxn ang="T11">
                  <a:pos x="T2" y="T3"/>
                </a:cxn>
                <a:cxn ang="T12">
                  <a:pos x="T4" y="T5"/>
                </a:cxn>
                <a:cxn ang="T13">
                  <a:pos x="T6" y="T7"/>
                </a:cxn>
                <a:cxn ang="T14">
                  <a:pos x="T8" y="T9"/>
                </a:cxn>
              </a:cxnLst>
              <a:rect l="T15" t="T16" r="T17" b="T18"/>
              <a:pathLst>
                <a:path w="58" h="643">
                  <a:moveTo>
                    <a:pt x="58" y="1"/>
                  </a:moveTo>
                  <a:lnTo>
                    <a:pt x="42" y="0"/>
                  </a:lnTo>
                  <a:lnTo>
                    <a:pt x="0" y="642"/>
                  </a:lnTo>
                  <a:lnTo>
                    <a:pt x="16" y="643"/>
                  </a:lnTo>
                  <a:lnTo>
                    <a:pt x="58" y="1"/>
                  </a:lnTo>
                  <a:close/>
                </a:path>
              </a:pathLst>
            </a:custGeom>
            <a:pattFill prst="pct25">
              <a:fgClr>
                <a:schemeClr val="tx2"/>
              </a:fgClr>
              <a:bgClr>
                <a:srgbClr val="FFFFFF"/>
              </a:bgClr>
            </a:pattFill>
            <a:ln w="3175">
              <a:solidFill>
                <a:schemeClr val="bg2"/>
              </a:solidFill>
              <a:round/>
              <a:headEnd/>
              <a:tailEnd/>
            </a:ln>
          </p:spPr>
          <p:txBody>
            <a:bodyPr/>
            <a:lstStyle/>
            <a:p>
              <a:endParaRPr lang="en-US" sz="455"/>
            </a:p>
          </p:txBody>
        </p:sp>
        <p:sp>
          <p:nvSpPr>
            <p:cNvPr id="15421" name="Freeform 30" descr="25%"/>
            <p:cNvSpPr>
              <a:spLocks/>
            </p:cNvSpPr>
            <p:nvPr/>
          </p:nvSpPr>
          <p:spPr bwMode="auto">
            <a:xfrm>
              <a:off x="2319" y="3151"/>
              <a:ext cx="63" cy="65"/>
            </a:xfrm>
            <a:custGeom>
              <a:avLst/>
              <a:gdLst>
                <a:gd name="T0" fmla="*/ 0 w 63"/>
                <a:gd name="T1" fmla="*/ 0 h 65"/>
                <a:gd name="T2" fmla="*/ 27 w 63"/>
                <a:gd name="T3" fmla="*/ 65 h 65"/>
                <a:gd name="T4" fmla="*/ 63 w 63"/>
                <a:gd name="T5" fmla="*/ 4 h 65"/>
                <a:gd name="T6" fmla="*/ 0 w 63"/>
                <a:gd name="T7" fmla="*/ 0 h 65"/>
                <a:gd name="T8" fmla="*/ 0 60000 65536"/>
                <a:gd name="T9" fmla="*/ 0 60000 65536"/>
                <a:gd name="T10" fmla="*/ 0 60000 65536"/>
                <a:gd name="T11" fmla="*/ 0 60000 65536"/>
                <a:gd name="T12" fmla="*/ 0 w 63"/>
                <a:gd name="T13" fmla="*/ 0 h 65"/>
                <a:gd name="T14" fmla="*/ 63 w 63"/>
                <a:gd name="T15" fmla="*/ 65 h 65"/>
              </a:gdLst>
              <a:ahLst/>
              <a:cxnLst>
                <a:cxn ang="T8">
                  <a:pos x="T0" y="T1"/>
                </a:cxn>
                <a:cxn ang="T9">
                  <a:pos x="T2" y="T3"/>
                </a:cxn>
                <a:cxn ang="T10">
                  <a:pos x="T4" y="T5"/>
                </a:cxn>
                <a:cxn ang="T11">
                  <a:pos x="T6" y="T7"/>
                </a:cxn>
              </a:cxnLst>
              <a:rect l="T12" t="T13" r="T14" b="T15"/>
              <a:pathLst>
                <a:path w="63" h="65">
                  <a:moveTo>
                    <a:pt x="0" y="0"/>
                  </a:moveTo>
                  <a:lnTo>
                    <a:pt x="27" y="65"/>
                  </a:lnTo>
                  <a:lnTo>
                    <a:pt x="63" y="4"/>
                  </a:lnTo>
                  <a:lnTo>
                    <a:pt x="0" y="0"/>
                  </a:lnTo>
                  <a:close/>
                </a:path>
              </a:pathLst>
            </a:custGeom>
            <a:pattFill prst="pct25">
              <a:fgClr>
                <a:schemeClr val="tx2"/>
              </a:fgClr>
              <a:bgClr>
                <a:srgbClr val="FFFFFF"/>
              </a:bgClr>
            </a:pattFill>
            <a:ln w="3175">
              <a:solidFill>
                <a:schemeClr val="bg2"/>
              </a:solidFill>
              <a:round/>
              <a:headEnd/>
              <a:tailEnd/>
            </a:ln>
          </p:spPr>
          <p:txBody>
            <a:bodyPr/>
            <a:lstStyle/>
            <a:p>
              <a:endParaRPr lang="en-US" sz="455"/>
            </a:p>
          </p:txBody>
        </p:sp>
      </p:grpSp>
      <p:sp>
        <p:nvSpPr>
          <p:cNvPr id="15388" name="Oval 96"/>
          <p:cNvSpPr>
            <a:spLocks noChangeArrowheads="1"/>
          </p:cNvSpPr>
          <p:nvPr/>
        </p:nvSpPr>
        <p:spPr bwMode="auto">
          <a:xfrm>
            <a:off x="4091421" y="3848966"/>
            <a:ext cx="1125682" cy="271318"/>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sp>
        <p:nvSpPr>
          <p:cNvPr id="15389" name="Oval 97"/>
          <p:cNvSpPr>
            <a:spLocks noChangeArrowheads="1"/>
          </p:cNvSpPr>
          <p:nvPr/>
        </p:nvSpPr>
        <p:spPr bwMode="auto">
          <a:xfrm rot="1388831">
            <a:off x="2980172" y="2464955"/>
            <a:ext cx="551295" cy="796636"/>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sp>
        <p:nvSpPr>
          <p:cNvPr id="15390" name="Line 85"/>
          <p:cNvSpPr>
            <a:spLocks noChangeShapeType="1"/>
          </p:cNvSpPr>
          <p:nvPr/>
        </p:nvSpPr>
        <p:spPr bwMode="auto">
          <a:xfrm flipH="1">
            <a:off x="4089978" y="4921250"/>
            <a:ext cx="1232477" cy="1115580"/>
          </a:xfrm>
          <a:prstGeom prst="line">
            <a:avLst/>
          </a:prstGeom>
          <a:noFill/>
          <a:ln w="57150">
            <a:solidFill>
              <a:schemeClr val="tx1"/>
            </a:solidFill>
            <a:round/>
            <a:headEnd/>
            <a:tailEnd type="stealth" w="lg" len="lg"/>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5391" name="Line 86"/>
          <p:cNvSpPr>
            <a:spLocks noChangeShapeType="1"/>
          </p:cNvSpPr>
          <p:nvPr/>
        </p:nvSpPr>
        <p:spPr bwMode="auto">
          <a:xfrm flipH="1">
            <a:off x="3530023" y="6361546"/>
            <a:ext cx="1418648" cy="2886"/>
          </a:xfrm>
          <a:prstGeom prst="line">
            <a:avLst/>
          </a:prstGeom>
          <a:noFill/>
          <a:ln w="57150">
            <a:solidFill>
              <a:schemeClr val="tx1"/>
            </a:solidFill>
            <a:round/>
            <a:headEnd/>
            <a:tailEnd type="stealth" w="lg" len="lg"/>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5392" name="Line 87"/>
          <p:cNvSpPr>
            <a:spLocks noChangeShapeType="1"/>
          </p:cNvSpPr>
          <p:nvPr/>
        </p:nvSpPr>
        <p:spPr bwMode="auto">
          <a:xfrm>
            <a:off x="2206626" y="5094432"/>
            <a:ext cx="632114" cy="114012"/>
          </a:xfrm>
          <a:prstGeom prst="line">
            <a:avLst/>
          </a:prstGeom>
          <a:noFill/>
          <a:ln w="57150">
            <a:solidFill>
              <a:schemeClr val="tx1"/>
            </a:solidFill>
            <a:round/>
            <a:headEnd/>
            <a:tailEnd type="stealth" w="lg" len="lg"/>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5393" name="Line 88"/>
          <p:cNvSpPr>
            <a:spLocks noChangeShapeType="1"/>
          </p:cNvSpPr>
          <p:nvPr/>
        </p:nvSpPr>
        <p:spPr bwMode="auto">
          <a:xfrm>
            <a:off x="2405785" y="2972955"/>
            <a:ext cx="1323397" cy="292966"/>
          </a:xfrm>
          <a:prstGeom prst="line">
            <a:avLst/>
          </a:prstGeom>
          <a:noFill/>
          <a:ln w="57150">
            <a:solidFill>
              <a:schemeClr val="tx1"/>
            </a:solidFill>
            <a:round/>
            <a:headEnd/>
            <a:tailEnd type="stealth" w="lg" len="lg"/>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5394" name="Line 83"/>
          <p:cNvSpPr>
            <a:spLocks noChangeShapeType="1"/>
          </p:cNvSpPr>
          <p:nvPr/>
        </p:nvSpPr>
        <p:spPr bwMode="auto">
          <a:xfrm flipV="1">
            <a:off x="3144694" y="6364432"/>
            <a:ext cx="271318" cy="386773"/>
          </a:xfrm>
          <a:prstGeom prst="line">
            <a:avLst/>
          </a:prstGeom>
          <a:noFill/>
          <a:ln w="57150">
            <a:solidFill>
              <a:schemeClr val="tx1"/>
            </a:solidFill>
            <a:round/>
            <a:headEnd/>
            <a:tailEnd type="stealth" w="lg" len="lg"/>
          </a:ln>
          <a:extLst>
            <a:ext uri="{909E8E84-426E-40dd-AFC4-6F175D3DCCD1}">
              <a14:hiddenFill xmlns="" xmlns:a14="http://schemas.microsoft.com/office/drawing/2010/main">
                <a:noFill/>
              </a14:hiddenFill>
            </a:ext>
          </a:extLst>
        </p:spPr>
        <p:txBody>
          <a:bodyPr wrap="none" anchor="ctr"/>
          <a:lstStyle/>
          <a:p>
            <a:endParaRPr lang="en-US" sz="455"/>
          </a:p>
        </p:txBody>
      </p:sp>
      <p:sp>
        <p:nvSpPr>
          <p:cNvPr id="32846" name="Text Box 78" descr="10%"/>
          <p:cNvSpPr txBox="1">
            <a:spLocks noChangeArrowheads="1"/>
          </p:cNvSpPr>
          <p:nvPr/>
        </p:nvSpPr>
        <p:spPr bwMode="auto">
          <a:xfrm>
            <a:off x="2708853" y="4577773"/>
            <a:ext cx="1181965" cy="288220"/>
          </a:xfrm>
          <a:prstGeom prst="rect">
            <a:avLst/>
          </a:prstGeom>
          <a:pattFill prst="pct10">
            <a:fgClr>
              <a:schemeClr val="tx1"/>
            </a:fgClr>
            <a:bgClr>
              <a:srgbClr val="FFFFFF"/>
            </a:bgClr>
          </a:pattFill>
          <a:ln w="9525">
            <a:solidFill>
              <a:schemeClr val="tx1"/>
            </a:solidFill>
            <a:miter lim="800000"/>
            <a:headEnd/>
            <a:tailEnd/>
          </a:ln>
          <a:effectLst>
            <a:outerShdw blurRad="63500" dist="125724" dir="2700000" algn="ctr" rotWithShape="0">
              <a:schemeClr val="tx1">
                <a:alpha val="74998"/>
              </a:schemeClr>
            </a:outerShdw>
          </a:effectLst>
        </p:spPr>
        <p:txBody>
          <a:bodyPr>
            <a:spAutoFit/>
          </a:bodyPr>
          <a:lstStyle/>
          <a:p>
            <a:pPr algn="ctr">
              <a:spcBef>
                <a:spcPct val="50000"/>
              </a:spcBef>
              <a:defRPr/>
            </a:pPr>
            <a:r>
              <a:rPr lang="en-US" sz="1273" b="1">
                <a:latin typeface="Helvetica" pitchFamily="-107" charset="0"/>
                <a:ea typeface="+mn-ea"/>
                <a:cs typeface="+mn-cs"/>
              </a:rPr>
              <a:t>SAMARIA</a:t>
            </a:r>
          </a:p>
        </p:txBody>
      </p:sp>
      <p:sp>
        <p:nvSpPr>
          <p:cNvPr id="32848" name="Text Box 80" descr="10%"/>
          <p:cNvSpPr txBox="1">
            <a:spLocks noChangeArrowheads="1"/>
          </p:cNvSpPr>
          <p:nvPr/>
        </p:nvSpPr>
        <p:spPr bwMode="auto">
          <a:xfrm>
            <a:off x="2622262" y="3278909"/>
            <a:ext cx="1003011" cy="288220"/>
          </a:xfrm>
          <a:prstGeom prst="rect">
            <a:avLst/>
          </a:prstGeom>
          <a:pattFill prst="pct10">
            <a:fgClr>
              <a:schemeClr val="tx1"/>
            </a:fgClr>
            <a:bgClr>
              <a:srgbClr val="FFFFFF"/>
            </a:bgClr>
          </a:pattFill>
          <a:ln w="9525">
            <a:solidFill>
              <a:schemeClr val="tx1"/>
            </a:solidFill>
            <a:miter lim="800000"/>
            <a:headEnd/>
            <a:tailEnd/>
          </a:ln>
          <a:effectLst>
            <a:outerShdw blurRad="63500" dist="125724" dir="2700000" algn="ctr" rotWithShape="0">
              <a:schemeClr val="tx1">
                <a:alpha val="74998"/>
              </a:schemeClr>
            </a:outerShdw>
          </a:effectLst>
        </p:spPr>
        <p:txBody>
          <a:bodyPr>
            <a:spAutoFit/>
          </a:bodyPr>
          <a:lstStyle/>
          <a:p>
            <a:pPr algn="ctr">
              <a:spcBef>
                <a:spcPct val="50000"/>
              </a:spcBef>
              <a:defRPr/>
            </a:pPr>
            <a:r>
              <a:rPr lang="en-US" sz="1273" b="1">
                <a:latin typeface="Helvetica" pitchFamily="-107" charset="0"/>
                <a:ea typeface="+mn-ea"/>
                <a:cs typeface="+mn-cs"/>
              </a:rPr>
              <a:t>GALILEE</a:t>
            </a:r>
          </a:p>
        </p:txBody>
      </p:sp>
      <p:sp>
        <p:nvSpPr>
          <p:cNvPr id="15397" name="Line 104"/>
          <p:cNvSpPr>
            <a:spLocks noChangeShapeType="1"/>
          </p:cNvSpPr>
          <p:nvPr/>
        </p:nvSpPr>
        <p:spPr bwMode="auto">
          <a:xfrm>
            <a:off x="4339648" y="2695864"/>
            <a:ext cx="28864" cy="533977"/>
          </a:xfrm>
          <a:prstGeom prst="line">
            <a:avLst/>
          </a:prstGeom>
          <a:noFill/>
          <a:ln w="57150">
            <a:solidFill>
              <a:schemeClr val="tx1"/>
            </a:solidFill>
            <a:round/>
            <a:headEnd/>
            <a:tailEnd type="stealth" w="lg" len="lg"/>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5398" name="AutoShape 108"/>
          <p:cNvSpPr>
            <a:spLocks noChangeArrowheads="1"/>
          </p:cNvSpPr>
          <p:nvPr/>
        </p:nvSpPr>
        <p:spPr bwMode="auto">
          <a:xfrm>
            <a:off x="3498273" y="3688773"/>
            <a:ext cx="623455" cy="161636"/>
          </a:xfrm>
          <a:prstGeom prst="roundRect">
            <a:avLst>
              <a:gd name="adj" fmla="val 16667"/>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grpSp>
        <p:nvGrpSpPr>
          <p:cNvPr id="15399" name="Group 110"/>
          <p:cNvGrpSpPr>
            <a:grpSpLocks/>
          </p:cNvGrpSpPr>
          <p:nvPr/>
        </p:nvGrpSpPr>
        <p:grpSpPr bwMode="auto">
          <a:xfrm>
            <a:off x="600364" y="6090224"/>
            <a:ext cx="311727" cy="359352"/>
            <a:chOff x="168" y="3456"/>
            <a:chExt cx="216" cy="249"/>
          </a:xfrm>
        </p:grpSpPr>
        <p:sp>
          <p:nvSpPr>
            <p:cNvPr id="15418" name="Rectangle 102"/>
            <p:cNvSpPr>
              <a:spLocks noChangeArrowheads="1"/>
            </p:cNvSpPr>
            <p:nvPr/>
          </p:nvSpPr>
          <p:spPr bwMode="auto">
            <a:xfrm>
              <a:off x="172" y="3467"/>
              <a:ext cx="209" cy="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636" b="1">
                  <a:latin typeface="Helvetica" charset="0"/>
                </a:rPr>
                <a:t>1</a:t>
              </a:r>
            </a:p>
          </p:txBody>
        </p:sp>
        <p:sp>
          <p:nvSpPr>
            <p:cNvPr id="15419" name="AutoShape 109"/>
            <p:cNvSpPr>
              <a:spLocks noChangeArrowheads="1"/>
            </p:cNvSpPr>
            <p:nvPr/>
          </p:nvSpPr>
          <p:spPr bwMode="auto">
            <a:xfrm>
              <a:off x="168" y="3456"/>
              <a:ext cx="216" cy="248"/>
            </a:xfrm>
            <a:prstGeom prst="roundRect">
              <a:avLst>
                <a:gd name="adj" fmla="val 16667"/>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grpSp>
      <p:grpSp>
        <p:nvGrpSpPr>
          <p:cNvPr id="15400" name="Group 111"/>
          <p:cNvGrpSpPr>
            <a:grpSpLocks/>
          </p:cNvGrpSpPr>
          <p:nvPr/>
        </p:nvGrpSpPr>
        <p:grpSpPr bwMode="auto">
          <a:xfrm>
            <a:off x="542637" y="4300679"/>
            <a:ext cx="311727" cy="359352"/>
            <a:chOff x="168" y="3456"/>
            <a:chExt cx="216" cy="249"/>
          </a:xfrm>
        </p:grpSpPr>
        <p:sp>
          <p:nvSpPr>
            <p:cNvPr id="15416" name="Rectangle 112"/>
            <p:cNvSpPr>
              <a:spLocks noChangeArrowheads="1"/>
            </p:cNvSpPr>
            <p:nvPr/>
          </p:nvSpPr>
          <p:spPr bwMode="auto">
            <a:xfrm>
              <a:off x="172" y="3467"/>
              <a:ext cx="209" cy="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636" b="1">
                  <a:latin typeface="Helvetica" charset="0"/>
                </a:rPr>
                <a:t>2</a:t>
              </a:r>
            </a:p>
          </p:txBody>
        </p:sp>
        <p:sp>
          <p:nvSpPr>
            <p:cNvPr id="15417" name="AutoShape 113"/>
            <p:cNvSpPr>
              <a:spLocks noChangeArrowheads="1"/>
            </p:cNvSpPr>
            <p:nvPr/>
          </p:nvSpPr>
          <p:spPr bwMode="auto">
            <a:xfrm>
              <a:off x="168" y="3456"/>
              <a:ext cx="216" cy="248"/>
            </a:xfrm>
            <a:prstGeom prst="roundRect">
              <a:avLst>
                <a:gd name="adj" fmla="val 16667"/>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grpSp>
      <p:grpSp>
        <p:nvGrpSpPr>
          <p:cNvPr id="15401" name="Group 114"/>
          <p:cNvGrpSpPr>
            <a:grpSpLocks/>
          </p:cNvGrpSpPr>
          <p:nvPr/>
        </p:nvGrpSpPr>
        <p:grpSpPr bwMode="auto">
          <a:xfrm>
            <a:off x="242455" y="2476497"/>
            <a:ext cx="311727" cy="359352"/>
            <a:chOff x="168" y="3456"/>
            <a:chExt cx="216" cy="249"/>
          </a:xfrm>
        </p:grpSpPr>
        <p:sp>
          <p:nvSpPr>
            <p:cNvPr id="15414" name="Rectangle 115"/>
            <p:cNvSpPr>
              <a:spLocks noChangeArrowheads="1"/>
            </p:cNvSpPr>
            <p:nvPr/>
          </p:nvSpPr>
          <p:spPr bwMode="auto">
            <a:xfrm>
              <a:off x="172" y="3467"/>
              <a:ext cx="209" cy="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636" b="1">
                  <a:latin typeface="Helvetica" charset="0"/>
                </a:rPr>
                <a:t>3</a:t>
              </a:r>
            </a:p>
          </p:txBody>
        </p:sp>
        <p:sp>
          <p:nvSpPr>
            <p:cNvPr id="15415" name="AutoShape 116"/>
            <p:cNvSpPr>
              <a:spLocks noChangeArrowheads="1"/>
            </p:cNvSpPr>
            <p:nvPr/>
          </p:nvSpPr>
          <p:spPr bwMode="auto">
            <a:xfrm>
              <a:off x="168" y="3456"/>
              <a:ext cx="216" cy="248"/>
            </a:xfrm>
            <a:prstGeom prst="roundRect">
              <a:avLst>
                <a:gd name="adj" fmla="val 16667"/>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grpSp>
      <p:grpSp>
        <p:nvGrpSpPr>
          <p:cNvPr id="15402" name="Group 117"/>
          <p:cNvGrpSpPr>
            <a:grpSpLocks/>
          </p:cNvGrpSpPr>
          <p:nvPr/>
        </p:nvGrpSpPr>
        <p:grpSpPr bwMode="auto">
          <a:xfrm>
            <a:off x="6142182" y="4127497"/>
            <a:ext cx="311727" cy="359352"/>
            <a:chOff x="168" y="3456"/>
            <a:chExt cx="216" cy="249"/>
          </a:xfrm>
        </p:grpSpPr>
        <p:sp>
          <p:nvSpPr>
            <p:cNvPr id="15412" name="Rectangle 118"/>
            <p:cNvSpPr>
              <a:spLocks noChangeArrowheads="1"/>
            </p:cNvSpPr>
            <p:nvPr/>
          </p:nvSpPr>
          <p:spPr bwMode="auto">
            <a:xfrm>
              <a:off x="172" y="3467"/>
              <a:ext cx="209" cy="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636" b="1">
                  <a:latin typeface="Helvetica" charset="0"/>
                </a:rPr>
                <a:t>4</a:t>
              </a:r>
            </a:p>
          </p:txBody>
        </p:sp>
        <p:sp>
          <p:nvSpPr>
            <p:cNvPr id="15413" name="AutoShape 119"/>
            <p:cNvSpPr>
              <a:spLocks noChangeArrowheads="1"/>
            </p:cNvSpPr>
            <p:nvPr/>
          </p:nvSpPr>
          <p:spPr bwMode="auto">
            <a:xfrm>
              <a:off x="168" y="3456"/>
              <a:ext cx="216" cy="248"/>
            </a:xfrm>
            <a:prstGeom prst="roundRect">
              <a:avLst>
                <a:gd name="adj" fmla="val 16667"/>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grpSp>
      <p:grpSp>
        <p:nvGrpSpPr>
          <p:cNvPr id="15403" name="Group 120"/>
          <p:cNvGrpSpPr>
            <a:grpSpLocks/>
          </p:cNvGrpSpPr>
          <p:nvPr/>
        </p:nvGrpSpPr>
        <p:grpSpPr bwMode="auto">
          <a:xfrm>
            <a:off x="6015182" y="5766952"/>
            <a:ext cx="311727" cy="359352"/>
            <a:chOff x="168" y="3456"/>
            <a:chExt cx="216" cy="249"/>
          </a:xfrm>
        </p:grpSpPr>
        <p:sp>
          <p:nvSpPr>
            <p:cNvPr id="15410" name="Rectangle 121"/>
            <p:cNvSpPr>
              <a:spLocks noChangeArrowheads="1"/>
            </p:cNvSpPr>
            <p:nvPr/>
          </p:nvSpPr>
          <p:spPr bwMode="auto">
            <a:xfrm>
              <a:off x="172" y="3467"/>
              <a:ext cx="209" cy="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636" b="1">
                  <a:latin typeface="Helvetica" charset="0"/>
                </a:rPr>
                <a:t>5</a:t>
              </a:r>
            </a:p>
          </p:txBody>
        </p:sp>
        <p:sp>
          <p:nvSpPr>
            <p:cNvPr id="15411" name="AutoShape 122"/>
            <p:cNvSpPr>
              <a:spLocks noChangeArrowheads="1"/>
            </p:cNvSpPr>
            <p:nvPr/>
          </p:nvSpPr>
          <p:spPr bwMode="auto">
            <a:xfrm>
              <a:off x="168" y="3456"/>
              <a:ext cx="216" cy="248"/>
            </a:xfrm>
            <a:prstGeom prst="roundRect">
              <a:avLst>
                <a:gd name="adj" fmla="val 16667"/>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grpSp>
      <p:sp>
        <p:nvSpPr>
          <p:cNvPr id="15404" name="AutoShape 123"/>
          <p:cNvSpPr>
            <a:spLocks noChangeArrowheads="1"/>
          </p:cNvSpPr>
          <p:nvPr/>
        </p:nvSpPr>
        <p:spPr bwMode="auto">
          <a:xfrm>
            <a:off x="3290454" y="6425046"/>
            <a:ext cx="623455" cy="161636"/>
          </a:xfrm>
          <a:prstGeom prst="roundRect">
            <a:avLst>
              <a:gd name="adj" fmla="val 16667"/>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sp>
        <p:nvSpPr>
          <p:cNvPr id="15405" name="Rectangle 124"/>
          <p:cNvSpPr>
            <a:spLocks noChangeArrowheads="1"/>
          </p:cNvSpPr>
          <p:nvPr/>
        </p:nvSpPr>
        <p:spPr bwMode="auto">
          <a:xfrm>
            <a:off x="751898" y="7250546"/>
            <a:ext cx="1096454" cy="2239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455" b="1">
                <a:solidFill>
                  <a:srgbClr val="E32434"/>
                </a:solidFill>
                <a:latin typeface="Capitals" charset="0"/>
              </a:rPr>
              <a:t>JERUSALEM</a:t>
            </a:r>
            <a:endParaRPr lang="en-US" sz="1455" b="1" baseline="-25000">
              <a:solidFill>
                <a:srgbClr val="E32434"/>
              </a:solidFill>
              <a:latin typeface="Capitals" charset="0"/>
            </a:endParaRPr>
          </a:p>
        </p:txBody>
      </p:sp>
      <p:sp>
        <p:nvSpPr>
          <p:cNvPr id="15406" name="Rectangle 125"/>
          <p:cNvSpPr>
            <a:spLocks noChangeArrowheads="1"/>
          </p:cNvSpPr>
          <p:nvPr/>
        </p:nvSpPr>
        <p:spPr bwMode="auto">
          <a:xfrm>
            <a:off x="834159" y="4963103"/>
            <a:ext cx="1115690" cy="2239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455" b="1">
                <a:solidFill>
                  <a:srgbClr val="E32434"/>
                </a:solidFill>
                <a:latin typeface="Capitals" charset="0"/>
              </a:rPr>
              <a:t>SAMARITAN</a:t>
            </a:r>
            <a:endParaRPr lang="en-US" sz="1455" b="1" baseline="-25000">
              <a:solidFill>
                <a:srgbClr val="E32434"/>
              </a:solidFill>
              <a:latin typeface="Capitals" charset="0"/>
            </a:endParaRPr>
          </a:p>
        </p:txBody>
      </p:sp>
      <p:sp>
        <p:nvSpPr>
          <p:cNvPr id="15407" name="Rectangle 126"/>
          <p:cNvSpPr>
            <a:spLocks noChangeArrowheads="1"/>
          </p:cNvSpPr>
          <p:nvPr/>
        </p:nvSpPr>
        <p:spPr bwMode="auto">
          <a:xfrm>
            <a:off x="949614" y="3107171"/>
            <a:ext cx="1197444" cy="2239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455" b="1">
                <a:solidFill>
                  <a:srgbClr val="E32434"/>
                </a:solidFill>
                <a:latin typeface="Capitals" charset="0"/>
              </a:rPr>
              <a:t>CAPERNAUM</a:t>
            </a:r>
            <a:endParaRPr lang="en-US" sz="1455" b="1" baseline="-25000">
              <a:solidFill>
                <a:srgbClr val="E32434"/>
              </a:solidFill>
              <a:latin typeface="Capitals" charset="0"/>
            </a:endParaRPr>
          </a:p>
        </p:txBody>
      </p:sp>
      <p:sp>
        <p:nvSpPr>
          <p:cNvPr id="15408" name="Rectangle 127"/>
          <p:cNvSpPr>
            <a:spLocks noChangeArrowheads="1"/>
          </p:cNvSpPr>
          <p:nvPr/>
        </p:nvSpPr>
        <p:spPr bwMode="auto">
          <a:xfrm>
            <a:off x="5427808" y="4771159"/>
            <a:ext cx="745397" cy="2239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455" b="1">
                <a:solidFill>
                  <a:srgbClr val="E32434"/>
                </a:solidFill>
                <a:latin typeface="Capitals" charset="0"/>
              </a:rPr>
              <a:t>PEREAN</a:t>
            </a:r>
            <a:endParaRPr lang="en-US" sz="1455" b="1" baseline="-25000">
              <a:solidFill>
                <a:srgbClr val="E32434"/>
              </a:solidFill>
              <a:latin typeface="Capitals" charset="0"/>
            </a:endParaRPr>
          </a:p>
        </p:txBody>
      </p:sp>
      <p:sp>
        <p:nvSpPr>
          <p:cNvPr id="15409" name="Rectangle 128"/>
          <p:cNvSpPr>
            <a:spLocks noChangeArrowheads="1"/>
          </p:cNvSpPr>
          <p:nvPr/>
        </p:nvSpPr>
        <p:spPr bwMode="auto">
          <a:xfrm>
            <a:off x="5015057" y="6396182"/>
            <a:ext cx="1096454" cy="2239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455" b="1">
                <a:solidFill>
                  <a:srgbClr val="E32434"/>
                </a:solidFill>
                <a:latin typeface="Capitals" charset="0"/>
              </a:rPr>
              <a:t>JERUSALEM</a:t>
            </a:r>
            <a:endParaRPr lang="en-US" sz="1455" b="1" baseline="-25000">
              <a:solidFill>
                <a:srgbClr val="E32434"/>
              </a:solidFill>
              <a:latin typeface="Capitals"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2"/>
          <p:cNvSpPr txBox="1">
            <a:spLocks noChangeArrowheads="1"/>
          </p:cNvSpPr>
          <p:nvPr/>
        </p:nvSpPr>
        <p:spPr bwMode="auto">
          <a:xfrm>
            <a:off x="5994978" y="743240"/>
            <a:ext cx="456045" cy="344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36" b="1">
                <a:latin typeface="Comic Sans MS" charset="0"/>
              </a:rPr>
              <a:t>08</a:t>
            </a:r>
          </a:p>
        </p:txBody>
      </p:sp>
      <p:sp>
        <p:nvSpPr>
          <p:cNvPr id="16386" name="Rectangle 3"/>
          <p:cNvSpPr>
            <a:spLocks noChangeArrowheads="1"/>
          </p:cNvSpPr>
          <p:nvPr/>
        </p:nvSpPr>
        <p:spPr bwMode="auto">
          <a:xfrm>
            <a:off x="528204" y="7257762"/>
            <a:ext cx="5911273" cy="64077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455"/>
          </a:p>
        </p:txBody>
      </p:sp>
      <p:sp>
        <p:nvSpPr>
          <p:cNvPr id="16387" name="Text Box 6"/>
          <p:cNvSpPr txBox="1">
            <a:spLocks noChangeArrowheads="1"/>
          </p:cNvSpPr>
          <p:nvPr/>
        </p:nvSpPr>
        <p:spPr bwMode="auto">
          <a:xfrm>
            <a:off x="373785" y="1778001"/>
            <a:ext cx="6140738" cy="7639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182" b="1" i="1">
                <a:latin typeface="Arial" charset="0"/>
              </a:rPr>
              <a:t>Weaving a Mental Fabric of the Chronology and Story Line of the Bible </a:t>
            </a:r>
          </a:p>
        </p:txBody>
      </p:sp>
      <p:sp>
        <p:nvSpPr>
          <p:cNvPr id="16388" name="Rectangle 7"/>
          <p:cNvSpPr>
            <a:spLocks noChangeArrowheads="1"/>
          </p:cNvSpPr>
          <p:nvPr/>
        </p:nvSpPr>
        <p:spPr bwMode="auto">
          <a:xfrm>
            <a:off x="3821546" y="5950239"/>
            <a:ext cx="520989" cy="3737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455"/>
          </a:p>
        </p:txBody>
      </p:sp>
      <p:grpSp>
        <p:nvGrpSpPr>
          <p:cNvPr id="16389" name="Group 8"/>
          <p:cNvGrpSpPr>
            <a:grpSpLocks/>
          </p:cNvGrpSpPr>
          <p:nvPr/>
        </p:nvGrpSpPr>
        <p:grpSpPr bwMode="auto">
          <a:xfrm>
            <a:off x="264103" y="2502478"/>
            <a:ext cx="6191250" cy="4662921"/>
            <a:chOff x="183" y="1274"/>
            <a:chExt cx="4290" cy="3231"/>
          </a:xfrm>
        </p:grpSpPr>
        <p:pic>
          <p:nvPicPr>
            <p:cNvPr id="16397" name="Picture 9"/>
            <p:cNvPicPr>
              <a:picLocks noChangeAspect="1" noChangeArrowheads="1"/>
            </p:cNvPicPr>
            <p:nvPr/>
          </p:nvPicPr>
          <p:blipFill>
            <a:blip r:embed="rId2">
              <a:extLst>
                <a:ext uri="{28A0092B-C50C-407E-A947-70E740481C1C}">
                  <a14:useLocalDpi xmlns:a14="http://schemas.microsoft.com/office/drawing/2010/main" val="0"/>
                </a:ext>
              </a:extLst>
            </a:blip>
            <a:srcRect b="12761"/>
            <a:stretch>
              <a:fillRect/>
            </a:stretch>
          </p:blipFill>
          <p:spPr bwMode="auto">
            <a:xfrm>
              <a:off x="183" y="1274"/>
              <a:ext cx="4290" cy="3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98" name="Freeform 10"/>
            <p:cNvSpPr>
              <a:spLocks/>
            </p:cNvSpPr>
            <p:nvPr/>
          </p:nvSpPr>
          <p:spPr bwMode="auto">
            <a:xfrm>
              <a:off x="1948" y="3804"/>
              <a:ext cx="248" cy="330"/>
            </a:xfrm>
            <a:custGeom>
              <a:avLst/>
              <a:gdLst>
                <a:gd name="T0" fmla="*/ 244 w 248"/>
                <a:gd name="T1" fmla="*/ 4 h 330"/>
                <a:gd name="T2" fmla="*/ 108 w 248"/>
                <a:gd name="T3" fmla="*/ 12 h 330"/>
                <a:gd name="T4" fmla="*/ 12 w 248"/>
                <a:gd name="T5" fmla="*/ 0 h 330"/>
                <a:gd name="T6" fmla="*/ 0 w 248"/>
                <a:gd name="T7" fmla="*/ 172 h 330"/>
                <a:gd name="T8" fmla="*/ 20 w 248"/>
                <a:gd name="T9" fmla="*/ 276 h 330"/>
                <a:gd name="T10" fmla="*/ 24 w 248"/>
                <a:gd name="T11" fmla="*/ 324 h 330"/>
                <a:gd name="T12" fmla="*/ 48 w 248"/>
                <a:gd name="T13" fmla="*/ 320 h 330"/>
                <a:gd name="T14" fmla="*/ 168 w 248"/>
                <a:gd name="T15" fmla="*/ 324 h 330"/>
                <a:gd name="T16" fmla="*/ 248 w 248"/>
                <a:gd name="T17" fmla="*/ 316 h 3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8"/>
                <a:gd name="T28" fmla="*/ 0 h 330"/>
                <a:gd name="T29" fmla="*/ 248 w 248"/>
                <a:gd name="T30" fmla="*/ 330 h 3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8" h="330">
                  <a:moveTo>
                    <a:pt x="244" y="4"/>
                  </a:moveTo>
                  <a:cubicBezTo>
                    <a:pt x="199" y="11"/>
                    <a:pt x="153" y="6"/>
                    <a:pt x="108" y="12"/>
                  </a:cubicBezTo>
                  <a:cubicBezTo>
                    <a:pt x="74" y="8"/>
                    <a:pt x="46" y="2"/>
                    <a:pt x="12" y="0"/>
                  </a:cubicBezTo>
                  <a:cubicBezTo>
                    <a:pt x="23" y="57"/>
                    <a:pt x="18" y="116"/>
                    <a:pt x="0" y="172"/>
                  </a:cubicBezTo>
                  <a:cubicBezTo>
                    <a:pt x="3" y="207"/>
                    <a:pt x="13" y="240"/>
                    <a:pt x="20" y="276"/>
                  </a:cubicBezTo>
                  <a:cubicBezTo>
                    <a:pt x="21" y="292"/>
                    <a:pt x="15" y="310"/>
                    <a:pt x="24" y="324"/>
                  </a:cubicBezTo>
                  <a:cubicBezTo>
                    <a:pt x="28" y="330"/>
                    <a:pt x="39" y="320"/>
                    <a:pt x="48" y="320"/>
                  </a:cubicBezTo>
                  <a:cubicBezTo>
                    <a:pt x="88" y="320"/>
                    <a:pt x="128" y="322"/>
                    <a:pt x="168" y="324"/>
                  </a:cubicBezTo>
                  <a:cubicBezTo>
                    <a:pt x="193" y="315"/>
                    <a:pt x="221" y="316"/>
                    <a:pt x="248" y="316"/>
                  </a:cubicBezTo>
                </a:path>
              </a:pathLst>
            </a:custGeom>
            <a:noFill/>
            <a:ln w="190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sp>
          <p:nvSpPr>
            <p:cNvPr id="16399" name="Rectangle 11"/>
            <p:cNvSpPr>
              <a:spLocks noChangeArrowheads="1"/>
            </p:cNvSpPr>
            <p:nvPr/>
          </p:nvSpPr>
          <p:spPr bwMode="auto">
            <a:xfrm>
              <a:off x="1980" y="3820"/>
              <a:ext cx="224" cy="29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455"/>
            </a:p>
          </p:txBody>
        </p:sp>
        <p:pic>
          <p:nvPicPr>
            <p:cNvPr id="16400" name="Picture 12"/>
            <p:cNvPicPr>
              <a:picLocks noChangeAspect="1" noChangeArrowheads="1"/>
            </p:cNvPicPr>
            <p:nvPr/>
          </p:nvPicPr>
          <p:blipFill>
            <a:blip r:embed="rId2">
              <a:extLst>
                <a:ext uri="{28A0092B-C50C-407E-A947-70E740481C1C}">
                  <a14:useLocalDpi xmlns:a14="http://schemas.microsoft.com/office/drawing/2010/main" val="0"/>
                </a:ext>
              </a:extLst>
            </a:blip>
            <a:srcRect l="67903" t="68393" r="23286" b="24101"/>
            <a:stretch>
              <a:fillRect/>
            </a:stretch>
          </p:blipFill>
          <p:spPr bwMode="auto">
            <a:xfrm>
              <a:off x="1921" y="3824"/>
              <a:ext cx="378" cy="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6390" name="Text Box 13"/>
          <p:cNvSpPr txBox="1">
            <a:spLocks noChangeArrowheads="1"/>
          </p:cNvSpPr>
          <p:nvPr/>
        </p:nvSpPr>
        <p:spPr bwMode="auto">
          <a:xfrm>
            <a:off x="1086716" y="4387273"/>
            <a:ext cx="841375" cy="4840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9" b="1">
                <a:latin typeface="Arial" charset="0"/>
              </a:rPr>
              <a:t>ABRA-HAMIC</a:t>
            </a:r>
            <a:r>
              <a:rPr lang="en-US" sz="727" b="1">
                <a:latin typeface="Arial" charset="0"/>
              </a:rPr>
              <a:t> COVENANT</a:t>
            </a:r>
          </a:p>
        </p:txBody>
      </p:sp>
      <p:sp>
        <p:nvSpPr>
          <p:cNvPr id="16391" name="Text Box 14"/>
          <p:cNvSpPr txBox="1">
            <a:spLocks noChangeArrowheads="1"/>
          </p:cNvSpPr>
          <p:nvPr/>
        </p:nvSpPr>
        <p:spPr bwMode="auto">
          <a:xfrm>
            <a:off x="3314989" y="5569240"/>
            <a:ext cx="767773" cy="344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9" b="1">
                <a:latin typeface="Arial" charset="0"/>
              </a:rPr>
              <a:t>DAVIDIC</a:t>
            </a:r>
            <a:r>
              <a:rPr lang="en-US" sz="727" b="1">
                <a:latin typeface="Arial" charset="0"/>
              </a:rPr>
              <a:t> COVENANT</a:t>
            </a:r>
          </a:p>
        </p:txBody>
      </p:sp>
      <p:sp>
        <p:nvSpPr>
          <p:cNvPr id="16392" name="Text Box 15"/>
          <p:cNvSpPr txBox="1">
            <a:spLocks noChangeArrowheads="1"/>
          </p:cNvSpPr>
          <p:nvPr/>
        </p:nvSpPr>
        <p:spPr bwMode="auto">
          <a:xfrm>
            <a:off x="2249922" y="5020830"/>
            <a:ext cx="741795" cy="3720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91" b="1">
                <a:latin typeface="Arial" charset="0"/>
              </a:rPr>
              <a:t>LAND</a:t>
            </a:r>
            <a:r>
              <a:rPr lang="en-US" sz="818" b="1">
                <a:latin typeface="Arial" charset="0"/>
              </a:rPr>
              <a:t> </a:t>
            </a:r>
            <a:r>
              <a:rPr lang="en-US" sz="727" b="1">
                <a:latin typeface="Arial" charset="0"/>
              </a:rPr>
              <a:t>COVENANT</a:t>
            </a:r>
          </a:p>
        </p:txBody>
      </p:sp>
      <p:sp>
        <p:nvSpPr>
          <p:cNvPr id="16393" name="Rectangle 16"/>
          <p:cNvSpPr>
            <a:spLocks noChangeArrowheads="1"/>
          </p:cNvSpPr>
          <p:nvPr/>
        </p:nvSpPr>
        <p:spPr bwMode="auto">
          <a:xfrm>
            <a:off x="1280103" y="2630921"/>
            <a:ext cx="1744067" cy="447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909" b="1" i="1">
                <a:latin typeface="Comic Sans MS" charset="0"/>
              </a:rPr>
              <a:t> C  7  S  J</a:t>
            </a:r>
            <a:endParaRPr lang="en-US" sz="4000" i="1">
              <a:latin typeface="Times" charset="0"/>
            </a:endParaRPr>
          </a:p>
        </p:txBody>
      </p:sp>
      <p:sp>
        <p:nvSpPr>
          <p:cNvPr id="16394" name="Line 17"/>
          <p:cNvSpPr>
            <a:spLocks noChangeShapeType="1"/>
          </p:cNvSpPr>
          <p:nvPr/>
        </p:nvSpPr>
        <p:spPr bwMode="auto">
          <a:xfrm>
            <a:off x="2099830" y="2835853"/>
            <a:ext cx="151534" cy="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6395" name="Text Box 18"/>
          <p:cNvSpPr txBox="1">
            <a:spLocks noChangeArrowheads="1"/>
          </p:cNvSpPr>
          <p:nvPr/>
        </p:nvSpPr>
        <p:spPr bwMode="auto">
          <a:xfrm>
            <a:off x="3659909" y="6173932"/>
            <a:ext cx="826944" cy="3860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91" b="1">
                <a:latin typeface="Arial" charset="0"/>
              </a:rPr>
              <a:t>NEW</a:t>
            </a:r>
            <a:r>
              <a:rPr lang="en-US" sz="818" b="1">
                <a:latin typeface="Arial" charset="0"/>
              </a:rPr>
              <a:t>                                              COVENANT</a:t>
            </a:r>
          </a:p>
        </p:txBody>
      </p:sp>
      <p:sp>
        <p:nvSpPr>
          <p:cNvPr id="16396" name="Text Box 20"/>
          <p:cNvSpPr txBox="1">
            <a:spLocks noChangeArrowheads="1"/>
          </p:cNvSpPr>
          <p:nvPr/>
        </p:nvSpPr>
        <p:spPr bwMode="auto">
          <a:xfrm>
            <a:off x="596035" y="7224568"/>
            <a:ext cx="5948795" cy="12673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91" b="1">
                <a:latin typeface="Comic Sans MS" charset="0"/>
              </a:rPr>
              <a:t>The Biblical story line progresses as the promises to Abraham are realized:</a:t>
            </a:r>
          </a:p>
          <a:p>
            <a:pPr>
              <a:spcBef>
                <a:spcPct val="50000"/>
              </a:spcBef>
            </a:pPr>
            <a:r>
              <a:rPr lang="en-US" sz="1091" b="1">
                <a:latin typeface="Comic Sans MS" charset="0"/>
              </a:rPr>
              <a:t>        •The Abrahamic Call and Covenant of Genesis 12 and 15,</a:t>
            </a:r>
          </a:p>
          <a:p>
            <a:pPr>
              <a:spcBef>
                <a:spcPct val="50000"/>
              </a:spcBef>
            </a:pPr>
            <a:r>
              <a:rPr lang="en-US" sz="1091" b="1">
                <a:latin typeface="Comic Sans MS" charset="0"/>
              </a:rPr>
              <a:t>                     •</a:t>
            </a:r>
            <a:r>
              <a:rPr lang="en-US" sz="909" b="1">
                <a:latin typeface="Comic Sans MS" charset="0"/>
              </a:rPr>
              <a:t> </a:t>
            </a:r>
            <a:r>
              <a:rPr lang="en-US" sz="1091" b="1">
                <a:latin typeface="Comic Sans MS" charset="0"/>
              </a:rPr>
              <a:t>The Land (Palestinian) Covenant of Deuteronomy 30,</a:t>
            </a:r>
          </a:p>
          <a:p>
            <a:pPr>
              <a:spcBef>
                <a:spcPct val="50000"/>
              </a:spcBef>
            </a:pPr>
            <a:r>
              <a:rPr lang="en-US" sz="1091" b="1">
                <a:latin typeface="Comic Sans MS" charset="0"/>
              </a:rPr>
              <a:t>                                       •</a:t>
            </a:r>
            <a:r>
              <a:rPr lang="en-US" sz="909" b="1">
                <a:latin typeface="Comic Sans MS" charset="0"/>
              </a:rPr>
              <a:t> </a:t>
            </a:r>
            <a:r>
              <a:rPr lang="en-US" sz="1091" b="1">
                <a:latin typeface="Comic Sans MS" charset="0"/>
              </a:rPr>
              <a:t>The Davidic Covenant of 2 Sam. 7 and</a:t>
            </a:r>
          </a:p>
          <a:p>
            <a:pPr>
              <a:spcBef>
                <a:spcPct val="50000"/>
              </a:spcBef>
            </a:pPr>
            <a:r>
              <a:rPr lang="en-US" sz="1091" b="1">
                <a:latin typeface="Comic Sans MS" charset="0"/>
              </a:rPr>
              <a:t>                                                  • The New Covenant of Jeremiah 31</a:t>
            </a:r>
            <a:r>
              <a:rPr lang="en-US" sz="909" b="1"/>
              <a:t>.</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ChangeArrowheads="1"/>
          </p:cNvSpPr>
          <p:nvPr/>
        </p:nvSpPr>
        <p:spPr bwMode="auto">
          <a:xfrm>
            <a:off x="3099954" y="1150217"/>
            <a:ext cx="767773" cy="2294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sz="455"/>
          </a:p>
        </p:txBody>
      </p:sp>
      <p:sp>
        <p:nvSpPr>
          <p:cNvPr id="17410" name="Rectangle 3"/>
          <p:cNvSpPr>
            <a:spLocks noChangeArrowheads="1"/>
          </p:cNvSpPr>
          <p:nvPr/>
        </p:nvSpPr>
        <p:spPr bwMode="auto">
          <a:xfrm>
            <a:off x="3684444" y="1150217"/>
            <a:ext cx="1391227" cy="2294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sz="455"/>
          </a:p>
        </p:txBody>
      </p:sp>
      <p:sp>
        <p:nvSpPr>
          <p:cNvPr id="17411" name="Line 4"/>
          <p:cNvSpPr>
            <a:spLocks noChangeShapeType="1"/>
          </p:cNvSpPr>
          <p:nvPr/>
        </p:nvSpPr>
        <p:spPr bwMode="auto">
          <a:xfrm>
            <a:off x="4406035" y="2021898"/>
            <a:ext cx="736023"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25400">
                <a:solidFill>
                  <a:srgbClr val="000000"/>
                </a:solidFill>
                <a:round/>
                <a:headEnd/>
                <a:tailEnd/>
              </a14:hiddenLine>
            </a:ext>
          </a:extLst>
        </p:spPr>
        <p:txBody>
          <a:bodyPr wrap="none" anchor="ctr"/>
          <a:lstStyle/>
          <a:p>
            <a:endParaRPr lang="en-US" sz="455"/>
          </a:p>
        </p:txBody>
      </p:sp>
      <p:sp>
        <p:nvSpPr>
          <p:cNvPr id="17412" name="Rectangle 5"/>
          <p:cNvSpPr>
            <a:spLocks noChangeArrowheads="1"/>
          </p:cNvSpPr>
          <p:nvPr/>
        </p:nvSpPr>
        <p:spPr bwMode="auto">
          <a:xfrm>
            <a:off x="2072409" y="682625"/>
            <a:ext cx="3257262" cy="3449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sz="455"/>
          </a:p>
        </p:txBody>
      </p:sp>
      <p:sp>
        <p:nvSpPr>
          <p:cNvPr id="17413" name="Rectangle 6"/>
          <p:cNvSpPr>
            <a:spLocks noChangeArrowheads="1"/>
          </p:cNvSpPr>
          <p:nvPr/>
        </p:nvSpPr>
        <p:spPr bwMode="auto">
          <a:xfrm>
            <a:off x="3099954" y="1150217"/>
            <a:ext cx="767773" cy="2294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sz="455"/>
          </a:p>
        </p:txBody>
      </p:sp>
      <p:sp>
        <p:nvSpPr>
          <p:cNvPr id="17414" name="Rectangle 7"/>
          <p:cNvSpPr>
            <a:spLocks noChangeArrowheads="1"/>
          </p:cNvSpPr>
          <p:nvPr/>
        </p:nvSpPr>
        <p:spPr bwMode="auto">
          <a:xfrm>
            <a:off x="3684444" y="1150217"/>
            <a:ext cx="1391227" cy="2294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sz="455"/>
          </a:p>
        </p:txBody>
      </p:sp>
      <p:sp>
        <p:nvSpPr>
          <p:cNvPr id="217096" name="Rectangle 8"/>
          <p:cNvSpPr>
            <a:spLocks noChangeArrowheads="1"/>
          </p:cNvSpPr>
          <p:nvPr/>
        </p:nvSpPr>
        <p:spPr bwMode="auto">
          <a:xfrm>
            <a:off x="2130136" y="3185103"/>
            <a:ext cx="762978" cy="226504"/>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87287" tIns="42878" rIns="87287" bIns="42878">
            <a:spAutoFit/>
          </a:bodyPr>
          <a:lstStyle/>
          <a:p>
            <a:pPr defTabSz="881793">
              <a:defRPr/>
            </a:pPr>
            <a:r>
              <a:rPr lang="en-US" sz="909" b="1">
                <a:latin typeface="Helvetica" pitchFamily="-107" charset="0"/>
                <a:ea typeface="+mn-ea"/>
                <a:cs typeface="+mn-cs"/>
              </a:rPr>
              <a:t>_____ B.C.</a:t>
            </a:r>
          </a:p>
        </p:txBody>
      </p:sp>
      <p:sp>
        <p:nvSpPr>
          <p:cNvPr id="17416" name="Text Box 9"/>
          <p:cNvSpPr txBox="1">
            <a:spLocks noChangeArrowheads="1"/>
          </p:cNvSpPr>
          <p:nvPr/>
        </p:nvSpPr>
        <p:spPr bwMode="auto">
          <a:xfrm>
            <a:off x="6525125" y="743749"/>
            <a:ext cx="234240" cy="382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8206" tIns="44103" rIns="88206" bIns="44103" anchor="ctr">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909">
                <a:solidFill>
                  <a:srgbClr val="FFA27C"/>
                </a:solidFill>
                <a:latin typeface="B VAG Rounded Bold" charset="0"/>
              </a:rPr>
              <a:t> </a:t>
            </a:r>
          </a:p>
        </p:txBody>
      </p:sp>
      <p:sp>
        <p:nvSpPr>
          <p:cNvPr id="217098" name="Rectangle 10"/>
          <p:cNvSpPr>
            <a:spLocks noChangeArrowheads="1"/>
          </p:cNvSpPr>
          <p:nvPr/>
        </p:nvSpPr>
        <p:spPr bwMode="auto">
          <a:xfrm>
            <a:off x="3368386" y="3187989"/>
            <a:ext cx="762978" cy="226504"/>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87287" tIns="42878" rIns="87287" bIns="42878">
            <a:spAutoFit/>
          </a:bodyPr>
          <a:lstStyle/>
          <a:p>
            <a:pPr defTabSz="881793">
              <a:defRPr/>
            </a:pPr>
            <a:r>
              <a:rPr lang="en-US" sz="909" b="1">
                <a:latin typeface="Helvetica" pitchFamily="-107" charset="0"/>
                <a:ea typeface="+mn-ea"/>
                <a:cs typeface="+mn-cs"/>
              </a:rPr>
              <a:t>_____ B.C.</a:t>
            </a:r>
          </a:p>
        </p:txBody>
      </p:sp>
      <p:sp>
        <p:nvSpPr>
          <p:cNvPr id="217099" name="Rectangle 11"/>
          <p:cNvSpPr>
            <a:spLocks noChangeArrowheads="1"/>
          </p:cNvSpPr>
          <p:nvPr/>
        </p:nvSpPr>
        <p:spPr bwMode="auto">
          <a:xfrm>
            <a:off x="4561898" y="3185103"/>
            <a:ext cx="762978" cy="226504"/>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87287" tIns="42878" rIns="87287" bIns="42878">
            <a:spAutoFit/>
          </a:bodyPr>
          <a:lstStyle/>
          <a:p>
            <a:pPr defTabSz="881793">
              <a:defRPr/>
            </a:pPr>
            <a:r>
              <a:rPr lang="en-US" sz="909" b="1">
                <a:latin typeface="Helvetica" pitchFamily="-107" charset="0"/>
                <a:ea typeface="+mn-ea"/>
                <a:cs typeface="+mn-cs"/>
              </a:rPr>
              <a:t>_____ B.C.</a:t>
            </a:r>
          </a:p>
        </p:txBody>
      </p:sp>
      <p:sp>
        <p:nvSpPr>
          <p:cNvPr id="217100" name="Rectangle 12"/>
          <p:cNvSpPr>
            <a:spLocks noChangeArrowheads="1"/>
          </p:cNvSpPr>
          <p:nvPr/>
        </p:nvSpPr>
        <p:spPr bwMode="auto">
          <a:xfrm>
            <a:off x="5836227" y="3196648"/>
            <a:ext cx="698858" cy="226504"/>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87287" tIns="42878" rIns="87287" bIns="42878">
            <a:spAutoFit/>
          </a:bodyPr>
          <a:lstStyle/>
          <a:p>
            <a:pPr defTabSz="881793">
              <a:defRPr/>
            </a:pPr>
            <a:r>
              <a:rPr lang="en-US" sz="909" b="1">
                <a:latin typeface="Helvetica" pitchFamily="-107" charset="0"/>
                <a:ea typeface="+mn-ea"/>
                <a:cs typeface="+mn-cs"/>
              </a:rPr>
              <a:t>____ B.C.</a:t>
            </a:r>
          </a:p>
        </p:txBody>
      </p:sp>
      <p:sp>
        <p:nvSpPr>
          <p:cNvPr id="217101" name="Rectangle 13"/>
          <p:cNvSpPr>
            <a:spLocks noChangeArrowheads="1"/>
          </p:cNvSpPr>
          <p:nvPr/>
        </p:nvSpPr>
        <p:spPr bwMode="auto">
          <a:xfrm>
            <a:off x="851477" y="5694796"/>
            <a:ext cx="698858" cy="226504"/>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87287" tIns="42878" rIns="87287" bIns="42878">
            <a:spAutoFit/>
          </a:bodyPr>
          <a:lstStyle/>
          <a:p>
            <a:pPr defTabSz="881793">
              <a:defRPr/>
            </a:pPr>
            <a:r>
              <a:rPr lang="en-US" sz="909" b="1">
                <a:latin typeface="Helvetica" pitchFamily="-107" charset="0"/>
                <a:ea typeface="+mn-ea"/>
                <a:cs typeface="+mn-cs"/>
              </a:rPr>
              <a:t>____ B.C.</a:t>
            </a:r>
          </a:p>
        </p:txBody>
      </p:sp>
      <p:sp>
        <p:nvSpPr>
          <p:cNvPr id="217102" name="Rectangle 14"/>
          <p:cNvSpPr>
            <a:spLocks noChangeArrowheads="1"/>
          </p:cNvSpPr>
          <p:nvPr/>
        </p:nvSpPr>
        <p:spPr bwMode="auto">
          <a:xfrm>
            <a:off x="2128694" y="5700568"/>
            <a:ext cx="698858" cy="226504"/>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87287" tIns="42878" rIns="87287" bIns="42878">
            <a:spAutoFit/>
          </a:bodyPr>
          <a:lstStyle/>
          <a:p>
            <a:pPr defTabSz="881793">
              <a:defRPr/>
            </a:pPr>
            <a:r>
              <a:rPr lang="en-US" sz="909" b="1">
                <a:latin typeface="Helvetica" pitchFamily="-107" charset="0"/>
                <a:ea typeface="+mn-ea"/>
                <a:cs typeface="+mn-cs"/>
              </a:rPr>
              <a:t>____ B.C.</a:t>
            </a:r>
          </a:p>
        </p:txBody>
      </p:sp>
      <p:sp>
        <p:nvSpPr>
          <p:cNvPr id="217103" name="Rectangle 15"/>
          <p:cNvSpPr>
            <a:spLocks noChangeArrowheads="1"/>
          </p:cNvSpPr>
          <p:nvPr/>
        </p:nvSpPr>
        <p:spPr bwMode="auto">
          <a:xfrm>
            <a:off x="3403023" y="5702012"/>
            <a:ext cx="698858" cy="226504"/>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87287" tIns="42878" rIns="87287" bIns="42878">
            <a:spAutoFit/>
          </a:bodyPr>
          <a:lstStyle/>
          <a:p>
            <a:pPr defTabSz="881793">
              <a:defRPr/>
            </a:pPr>
            <a:r>
              <a:rPr lang="en-US" sz="909" b="1">
                <a:latin typeface="Helvetica" pitchFamily="-107" charset="0"/>
                <a:ea typeface="+mn-ea"/>
                <a:cs typeface="+mn-cs"/>
              </a:rPr>
              <a:t>____ B.C.</a:t>
            </a:r>
          </a:p>
        </p:txBody>
      </p:sp>
      <p:sp>
        <p:nvSpPr>
          <p:cNvPr id="217104" name="Rectangle 16"/>
          <p:cNvSpPr>
            <a:spLocks noChangeArrowheads="1"/>
          </p:cNvSpPr>
          <p:nvPr/>
        </p:nvSpPr>
        <p:spPr bwMode="auto">
          <a:xfrm>
            <a:off x="4644159" y="5702012"/>
            <a:ext cx="698858" cy="226504"/>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87287" tIns="42878" rIns="87287" bIns="42878">
            <a:spAutoFit/>
          </a:bodyPr>
          <a:lstStyle/>
          <a:p>
            <a:pPr defTabSz="881793">
              <a:defRPr/>
            </a:pPr>
            <a:r>
              <a:rPr lang="en-US" sz="909" b="1">
                <a:latin typeface="Helvetica" pitchFamily="-107" charset="0"/>
                <a:ea typeface="+mn-ea"/>
                <a:cs typeface="+mn-cs"/>
              </a:rPr>
              <a:t>____ B.C.</a:t>
            </a:r>
          </a:p>
        </p:txBody>
      </p:sp>
      <p:sp>
        <p:nvSpPr>
          <p:cNvPr id="217105" name="Rectangle 17"/>
          <p:cNvSpPr>
            <a:spLocks noChangeArrowheads="1"/>
          </p:cNvSpPr>
          <p:nvPr/>
        </p:nvSpPr>
        <p:spPr bwMode="auto">
          <a:xfrm>
            <a:off x="5876637" y="5694796"/>
            <a:ext cx="625120" cy="366414"/>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87287" tIns="42878" rIns="87287" bIns="42878">
            <a:spAutoFit/>
          </a:bodyPr>
          <a:lstStyle/>
          <a:p>
            <a:pPr defTabSz="881793">
              <a:defRPr/>
            </a:pPr>
            <a:r>
              <a:rPr lang="en-US" sz="909" b="1">
                <a:latin typeface="Helvetica" pitchFamily="-107" charset="0"/>
                <a:ea typeface="+mn-ea"/>
                <a:cs typeface="+mn-cs"/>
              </a:rPr>
              <a:t>_______</a:t>
            </a:r>
          </a:p>
          <a:p>
            <a:pPr defTabSz="881793">
              <a:defRPr/>
            </a:pPr>
            <a:r>
              <a:rPr lang="en-US" sz="909" b="1">
                <a:latin typeface="Helvetica" pitchFamily="-107" charset="0"/>
                <a:ea typeface="+mn-ea"/>
                <a:cs typeface="+mn-cs"/>
              </a:rPr>
              <a:t>_______</a:t>
            </a:r>
          </a:p>
        </p:txBody>
      </p:sp>
      <p:sp>
        <p:nvSpPr>
          <p:cNvPr id="217106" name="Rectangle 18"/>
          <p:cNvSpPr>
            <a:spLocks noChangeArrowheads="1"/>
          </p:cNvSpPr>
          <p:nvPr/>
        </p:nvSpPr>
        <p:spPr bwMode="auto">
          <a:xfrm>
            <a:off x="828386" y="3185103"/>
            <a:ext cx="753360" cy="226504"/>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87287" tIns="42878" rIns="87287" bIns="42878">
            <a:spAutoFit/>
          </a:bodyPr>
          <a:lstStyle/>
          <a:p>
            <a:pPr defTabSz="881793">
              <a:defRPr/>
            </a:pPr>
            <a:r>
              <a:rPr lang="en-US" sz="909" b="1">
                <a:latin typeface="Helvetica" pitchFamily="-107" charset="0"/>
                <a:ea typeface="+mn-ea"/>
                <a:cs typeface="+mn-cs"/>
              </a:rPr>
              <a:t>_________</a:t>
            </a:r>
          </a:p>
        </p:txBody>
      </p:sp>
      <p:sp>
        <p:nvSpPr>
          <p:cNvPr id="17426" name="Rectangle 19"/>
          <p:cNvSpPr>
            <a:spLocks noChangeArrowheads="1"/>
          </p:cNvSpPr>
          <p:nvPr/>
        </p:nvSpPr>
        <p:spPr bwMode="auto">
          <a:xfrm>
            <a:off x="1743364" y="6159500"/>
            <a:ext cx="837045" cy="226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7287" tIns="42878" rIns="87287" bIns="42878">
            <a:spAutoFit/>
          </a:bodyPr>
          <a:lstStyle/>
          <a:p>
            <a:pPr defTabSz="881793"/>
            <a:endParaRPr lang="en-US" sz="909" b="1">
              <a:solidFill>
                <a:srgbClr val="000000"/>
              </a:solidFill>
              <a:latin typeface="Chicago" charset="0"/>
            </a:endParaRPr>
          </a:p>
        </p:txBody>
      </p:sp>
      <p:sp>
        <p:nvSpPr>
          <p:cNvPr id="17427" name="AutoShape 21"/>
          <p:cNvSpPr>
            <a:spLocks noChangeArrowheads="1"/>
          </p:cNvSpPr>
          <p:nvPr/>
        </p:nvSpPr>
        <p:spPr bwMode="auto">
          <a:xfrm>
            <a:off x="489240" y="3708977"/>
            <a:ext cx="730250" cy="176011"/>
          </a:xfrm>
          <a:prstGeom prst="roundRect">
            <a:avLst>
              <a:gd name="adj" fmla="val 16667"/>
            </a:avLst>
          </a:prstGeom>
          <a:solidFill>
            <a:schemeClr val="bg1"/>
          </a:solidFill>
          <a:ln w="19050">
            <a:solidFill>
              <a:schemeClr val="tx1"/>
            </a:solidFill>
            <a:round/>
            <a:headEnd/>
            <a:tailEnd/>
          </a:ln>
        </p:spPr>
        <p:txBody>
          <a:bodyPr lIns="88206" tIns="44103" rIns="88206" bIns="44103">
            <a:spAutoFit/>
          </a:bodyPr>
          <a:lstStyle/>
          <a:p>
            <a:endParaRPr lang="en-US" sz="455"/>
          </a:p>
        </p:txBody>
      </p:sp>
      <p:sp>
        <p:nvSpPr>
          <p:cNvPr id="17428" name="Rectangle 22"/>
          <p:cNvSpPr>
            <a:spLocks noChangeArrowheads="1"/>
          </p:cNvSpPr>
          <p:nvPr/>
        </p:nvSpPr>
        <p:spPr bwMode="auto">
          <a:xfrm>
            <a:off x="487795" y="3834535"/>
            <a:ext cx="952500" cy="159087"/>
          </a:xfrm>
          <a:prstGeom prst="rect">
            <a:avLst/>
          </a:prstGeom>
          <a:solidFill>
            <a:schemeClr val="bg1"/>
          </a:solidFill>
          <a:ln w="19050">
            <a:solidFill>
              <a:srgbClr val="000000"/>
            </a:solidFill>
            <a:miter lim="800000"/>
            <a:headEnd/>
            <a:tailEnd/>
          </a:ln>
        </p:spPr>
        <p:txBody>
          <a:bodyPr lIns="88206" tIns="44103" rIns="88206" bIns="44103">
            <a:spAutoFit/>
          </a:bodyPr>
          <a:lstStyle/>
          <a:p>
            <a:endParaRPr lang="en-US" sz="455"/>
          </a:p>
        </p:txBody>
      </p:sp>
      <p:sp>
        <p:nvSpPr>
          <p:cNvPr id="17429" name="Line 23"/>
          <p:cNvSpPr>
            <a:spLocks noChangeShapeType="1"/>
          </p:cNvSpPr>
          <p:nvPr/>
        </p:nvSpPr>
        <p:spPr bwMode="auto">
          <a:xfrm flipV="1">
            <a:off x="497899" y="3828762"/>
            <a:ext cx="516659"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88206" tIns="44103" rIns="88206" bIns="44103">
            <a:spAutoFit/>
          </a:bodyPr>
          <a:lstStyle/>
          <a:p>
            <a:endParaRPr lang="en-US" sz="455"/>
          </a:p>
        </p:txBody>
      </p:sp>
      <p:sp>
        <p:nvSpPr>
          <p:cNvPr id="17430" name="Line 24"/>
          <p:cNvSpPr>
            <a:spLocks noChangeShapeType="1"/>
          </p:cNvSpPr>
          <p:nvPr/>
        </p:nvSpPr>
        <p:spPr bwMode="auto">
          <a:xfrm flipV="1">
            <a:off x="698501" y="3825875"/>
            <a:ext cx="516659"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88206" tIns="44103" rIns="88206" bIns="44103">
            <a:spAutoFit/>
          </a:bodyPr>
          <a:lstStyle/>
          <a:p>
            <a:endParaRPr lang="en-US" sz="455"/>
          </a:p>
        </p:txBody>
      </p:sp>
      <p:sp>
        <p:nvSpPr>
          <p:cNvPr id="17431" name="Line 25"/>
          <p:cNvSpPr>
            <a:spLocks noChangeShapeType="1"/>
          </p:cNvSpPr>
          <p:nvPr/>
        </p:nvSpPr>
        <p:spPr bwMode="auto">
          <a:xfrm>
            <a:off x="526762" y="4971762"/>
            <a:ext cx="877455"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lIns="88206" tIns="44103" rIns="88206" bIns="44103">
            <a:spAutoFit/>
          </a:bodyPr>
          <a:lstStyle/>
          <a:p>
            <a:endParaRPr lang="en-US" sz="455"/>
          </a:p>
        </p:txBody>
      </p:sp>
      <p:sp>
        <p:nvSpPr>
          <p:cNvPr id="17432" name="Line 26"/>
          <p:cNvSpPr>
            <a:spLocks noChangeShapeType="1"/>
          </p:cNvSpPr>
          <p:nvPr/>
        </p:nvSpPr>
        <p:spPr bwMode="auto">
          <a:xfrm>
            <a:off x="525318" y="4150591"/>
            <a:ext cx="877455"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lIns="88206" tIns="44103" rIns="88206" bIns="44103">
            <a:spAutoFit/>
          </a:bodyPr>
          <a:lstStyle/>
          <a:p>
            <a:endParaRPr lang="en-US" sz="455"/>
          </a:p>
        </p:txBody>
      </p:sp>
      <p:sp>
        <p:nvSpPr>
          <p:cNvPr id="17433" name="Line 27"/>
          <p:cNvSpPr>
            <a:spLocks noChangeShapeType="1"/>
          </p:cNvSpPr>
          <p:nvPr/>
        </p:nvSpPr>
        <p:spPr bwMode="auto">
          <a:xfrm>
            <a:off x="526762" y="4805795"/>
            <a:ext cx="877455"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lIns="88206" tIns="44103" rIns="88206" bIns="44103">
            <a:spAutoFit/>
          </a:bodyPr>
          <a:lstStyle/>
          <a:p>
            <a:endParaRPr lang="en-US" sz="455"/>
          </a:p>
        </p:txBody>
      </p:sp>
      <p:sp>
        <p:nvSpPr>
          <p:cNvPr id="17434" name="Line 28"/>
          <p:cNvSpPr>
            <a:spLocks noChangeShapeType="1"/>
          </p:cNvSpPr>
          <p:nvPr/>
        </p:nvSpPr>
        <p:spPr bwMode="auto">
          <a:xfrm>
            <a:off x="526762" y="4483966"/>
            <a:ext cx="877455"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lIns="88206" tIns="44103" rIns="88206" bIns="44103">
            <a:spAutoFit/>
          </a:bodyPr>
          <a:lstStyle/>
          <a:p>
            <a:endParaRPr lang="en-US" sz="455"/>
          </a:p>
        </p:txBody>
      </p:sp>
      <p:sp>
        <p:nvSpPr>
          <p:cNvPr id="17435" name="Line 29"/>
          <p:cNvSpPr>
            <a:spLocks noChangeShapeType="1"/>
          </p:cNvSpPr>
          <p:nvPr/>
        </p:nvSpPr>
        <p:spPr bwMode="auto">
          <a:xfrm flipV="1">
            <a:off x="525318" y="4638386"/>
            <a:ext cx="877455"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lIns="88206" tIns="44103" rIns="88206" bIns="44103">
            <a:spAutoFit/>
          </a:bodyPr>
          <a:lstStyle/>
          <a:p>
            <a:endParaRPr lang="en-US" sz="455"/>
          </a:p>
        </p:txBody>
      </p:sp>
      <p:sp>
        <p:nvSpPr>
          <p:cNvPr id="17436" name="Line 30"/>
          <p:cNvSpPr>
            <a:spLocks noChangeShapeType="1"/>
          </p:cNvSpPr>
          <p:nvPr/>
        </p:nvSpPr>
        <p:spPr bwMode="auto">
          <a:xfrm flipV="1">
            <a:off x="525318" y="4316557"/>
            <a:ext cx="873125"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lIns="88206" tIns="44103" rIns="88206" bIns="44103">
            <a:spAutoFit/>
          </a:bodyPr>
          <a:lstStyle/>
          <a:p>
            <a:endParaRPr lang="en-US" sz="455"/>
          </a:p>
        </p:txBody>
      </p:sp>
      <p:sp>
        <p:nvSpPr>
          <p:cNvPr id="17437" name="Line 31"/>
          <p:cNvSpPr>
            <a:spLocks noChangeShapeType="1"/>
          </p:cNvSpPr>
          <p:nvPr/>
        </p:nvSpPr>
        <p:spPr bwMode="auto">
          <a:xfrm>
            <a:off x="525318" y="3988955"/>
            <a:ext cx="877455"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lIns="88206" tIns="44103" rIns="88206" bIns="44103">
            <a:spAutoFit/>
          </a:bodyPr>
          <a:lstStyle/>
          <a:p>
            <a:endParaRPr lang="en-US" sz="455"/>
          </a:p>
        </p:txBody>
      </p:sp>
      <p:sp>
        <p:nvSpPr>
          <p:cNvPr id="17438" name="Text Box 32"/>
          <p:cNvSpPr txBox="1">
            <a:spLocks noChangeArrowheads="1"/>
          </p:cNvSpPr>
          <p:nvPr/>
        </p:nvSpPr>
        <p:spPr bwMode="auto">
          <a:xfrm>
            <a:off x="356466" y="3695989"/>
            <a:ext cx="997238" cy="2009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727" b="1">
                <a:solidFill>
                  <a:srgbClr val="000000"/>
                </a:solidFill>
                <a:latin typeface="Arial" charset="0"/>
              </a:rPr>
              <a:t>CREATION</a:t>
            </a:r>
          </a:p>
        </p:txBody>
      </p:sp>
      <p:sp>
        <p:nvSpPr>
          <p:cNvPr id="17439" name="AutoShape 34"/>
          <p:cNvSpPr>
            <a:spLocks noChangeArrowheads="1"/>
          </p:cNvSpPr>
          <p:nvPr/>
        </p:nvSpPr>
        <p:spPr bwMode="auto">
          <a:xfrm>
            <a:off x="1702955" y="4159250"/>
            <a:ext cx="191692" cy="173274"/>
          </a:xfrm>
          <a:prstGeom prst="roundRect">
            <a:avLst>
              <a:gd name="adj" fmla="val 16667"/>
            </a:avLst>
          </a:prstGeom>
          <a:solidFill>
            <a:schemeClr val="bg1"/>
          </a:solidFill>
          <a:ln>
            <a:noFill/>
          </a:ln>
          <a:extLst>
            <a:ext uri="{91240B29-F687-4f45-9708-019B960494DF}">
              <a14:hiddenLine xmlns="" xmlns:a14="http://schemas.microsoft.com/office/drawing/2010/main" w="38100">
                <a:solidFill>
                  <a:srgbClr val="000000"/>
                </a:solidFill>
                <a:round/>
                <a:headEnd/>
                <a:tailEnd/>
              </a14:hiddenLine>
            </a:ext>
          </a:extLst>
        </p:spPr>
        <p:txBody>
          <a:bodyPr wrap="none" lIns="87287" tIns="42878" rIns="87287" bIns="42878">
            <a:spAutoFit/>
          </a:bodyPr>
          <a:lstStyle/>
          <a:p>
            <a:endParaRPr lang="en-US" sz="455"/>
          </a:p>
        </p:txBody>
      </p:sp>
      <p:sp>
        <p:nvSpPr>
          <p:cNvPr id="17440" name="AutoShape 37"/>
          <p:cNvSpPr>
            <a:spLocks noChangeArrowheads="1"/>
          </p:cNvSpPr>
          <p:nvPr/>
        </p:nvSpPr>
        <p:spPr bwMode="auto">
          <a:xfrm>
            <a:off x="1708728" y="4131830"/>
            <a:ext cx="191692" cy="173274"/>
          </a:xfrm>
          <a:prstGeom prst="roundRect">
            <a:avLst>
              <a:gd name="adj" fmla="val 16667"/>
            </a:avLst>
          </a:prstGeom>
          <a:solidFill>
            <a:schemeClr val="bg1"/>
          </a:solidFill>
          <a:ln w="19050">
            <a:solidFill>
              <a:schemeClr val="tx1"/>
            </a:solidFill>
            <a:round/>
            <a:headEnd/>
            <a:tailEnd/>
          </a:ln>
        </p:spPr>
        <p:txBody>
          <a:bodyPr wrap="none" lIns="87287" tIns="42878" rIns="87287" bIns="42878">
            <a:spAutoFit/>
          </a:bodyPr>
          <a:lstStyle/>
          <a:p>
            <a:endParaRPr lang="en-US" sz="455"/>
          </a:p>
        </p:txBody>
      </p:sp>
      <p:sp>
        <p:nvSpPr>
          <p:cNvPr id="17441" name="Rectangle 38"/>
          <p:cNvSpPr>
            <a:spLocks noChangeArrowheads="1"/>
          </p:cNvSpPr>
          <p:nvPr/>
        </p:nvSpPr>
        <p:spPr bwMode="auto">
          <a:xfrm>
            <a:off x="1707285" y="4257387"/>
            <a:ext cx="176343" cy="156613"/>
          </a:xfrm>
          <a:prstGeom prst="rect">
            <a:avLst/>
          </a:prstGeom>
          <a:solidFill>
            <a:schemeClr val="bg1"/>
          </a:solidFill>
          <a:ln w="19050">
            <a:solidFill>
              <a:srgbClr val="000000"/>
            </a:solidFill>
            <a:miter lim="800000"/>
            <a:headEnd/>
            <a:tailEnd/>
          </a:ln>
        </p:spPr>
        <p:txBody>
          <a:bodyPr wrap="none" lIns="87287" tIns="42878" rIns="87287" bIns="42878">
            <a:spAutoFit/>
          </a:bodyPr>
          <a:lstStyle/>
          <a:p>
            <a:endParaRPr lang="en-US" sz="455"/>
          </a:p>
        </p:txBody>
      </p:sp>
      <p:sp>
        <p:nvSpPr>
          <p:cNvPr id="17442" name="Line 39"/>
          <p:cNvSpPr>
            <a:spLocks noChangeShapeType="1"/>
          </p:cNvSpPr>
          <p:nvPr/>
        </p:nvSpPr>
        <p:spPr bwMode="auto">
          <a:xfrm flipV="1">
            <a:off x="1718831" y="4257386"/>
            <a:ext cx="516659"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lIns="87287" tIns="42878" rIns="87287" bIns="42878">
            <a:spAutoFit/>
          </a:bodyPr>
          <a:lstStyle/>
          <a:p>
            <a:endParaRPr lang="en-US" sz="455"/>
          </a:p>
        </p:txBody>
      </p:sp>
      <p:sp>
        <p:nvSpPr>
          <p:cNvPr id="17443" name="Line 40"/>
          <p:cNvSpPr>
            <a:spLocks noChangeShapeType="1"/>
          </p:cNvSpPr>
          <p:nvPr/>
        </p:nvSpPr>
        <p:spPr bwMode="auto">
          <a:xfrm flipV="1">
            <a:off x="1919432" y="4266045"/>
            <a:ext cx="516659"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lIns="87287" tIns="42878" rIns="87287" bIns="42878">
            <a:spAutoFit/>
          </a:bodyPr>
          <a:lstStyle/>
          <a:p>
            <a:endParaRPr lang="en-US" sz="455"/>
          </a:p>
        </p:txBody>
      </p:sp>
      <p:sp>
        <p:nvSpPr>
          <p:cNvPr id="17444" name="Rectangle 41"/>
          <p:cNvSpPr>
            <a:spLocks noChangeArrowheads="1"/>
          </p:cNvSpPr>
          <p:nvPr/>
        </p:nvSpPr>
        <p:spPr bwMode="auto">
          <a:xfrm>
            <a:off x="1721716" y="4128944"/>
            <a:ext cx="657180" cy="1984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7287" tIns="42878" rIns="87287" bIns="42878">
            <a:spAutoFit/>
          </a:bodyPr>
          <a:lstStyle/>
          <a:p>
            <a:pPr defTabSz="881793"/>
            <a:r>
              <a:rPr lang="en-US" sz="727" b="1">
                <a:solidFill>
                  <a:srgbClr val="000000"/>
                </a:solidFill>
                <a:latin typeface="Arial" charset="0"/>
              </a:rPr>
              <a:t>ABRAHAM</a:t>
            </a:r>
          </a:p>
        </p:txBody>
      </p:sp>
      <p:sp>
        <p:nvSpPr>
          <p:cNvPr id="17445" name="Line 42"/>
          <p:cNvSpPr>
            <a:spLocks noChangeShapeType="1"/>
          </p:cNvSpPr>
          <p:nvPr/>
        </p:nvSpPr>
        <p:spPr bwMode="auto">
          <a:xfrm>
            <a:off x="1744807" y="4579216"/>
            <a:ext cx="876011"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lIns="87287" tIns="42878" rIns="87287" bIns="42878">
            <a:spAutoFit/>
          </a:bodyPr>
          <a:lstStyle/>
          <a:p>
            <a:endParaRPr lang="en-US" sz="455"/>
          </a:p>
        </p:txBody>
      </p:sp>
      <p:sp>
        <p:nvSpPr>
          <p:cNvPr id="17446" name="Line 43"/>
          <p:cNvSpPr>
            <a:spLocks noChangeShapeType="1"/>
          </p:cNvSpPr>
          <p:nvPr/>
        </p:nvSpPr>
        <p:spPr bwMode="auto">
          <a:xfrm>
            <a:off x="1746250" y="4912591"/>
            <a:ext cx="877455"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lIns="87287" tIns="42878" rIns="87287" bIns="42878">
            <a:spAutoFit/>
          </a:bodyPr>
          <a:lstStyle/>
          <a:p>
            <a:endParaRPr lang="en-US" sz="455"/>
          </a:p>
        </p:txBody>
      </p:sp>
      <p:sp>
        <p:nvSpPr>
          <p:cNvPr id="17447" name="Line 44"/>
          <p:cNvSpPr>
            <a:spLocks noChangeShapeType="1"/>
          </p:cNvSpPr>
          <p:nvPr/>
        </p:nvSpPr>
        <p:spPr bwMode="auto">
          <a:xfrm flipV="1">
            <a:off x="1744807" y="5067012"/>
            <a:ext cx="876011"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lIns="87287" tIns="42878" rIns="87287" bIns="42878">
            <a:spAutoFit/>
          </a:bodyPr>
          <a:lstStyle/>
          <a:p>
            <a:endParaRPr lang="en-US" sz="455"/>
          </a:p>
        </p:txBody>
      </p:sp>
      <p:sp>
        <p:nvSpPr>
          <p:cNvPr id="17448" name="Line 45"/>
          <p:cNvSpPr>
            <a:spLocks noChangeShapeType="1"/>
          </p:cNvSpPr>
          <p:nvPr/>
        </p:nvSpPr>
        <p:spPr bwMode="auto">
          <a:xfrm flipV="1">
            <a:off x="1744808" y="4745182"/>
            <a:ext cx="873125"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lIns="87287" tIns="42878" rIns="87287" bIns="42878">
            <a:spAutoFit/>
          </a:bodyPr>
          <a:lstStyle/>
          <a:p>
            <a:endParaRPr lang="en-US" sz="455"/>
          </a:p>
        </p:txBody>
      </p:sp>
      <p:sp>
        <p:nvSpPr>
          <p:cNvPr id="17449" name="Line 46"/>
          <p:cNvSpPr>
            <a:spLocks noChangeShapeType="1"/>
          </p:cNvSpPr>
          <p:nvPr/>
        </p:nvSpPr>
        <p:spPr bwMode="auto">
          <a:xfrm>
            <a:off x="1744807" y="4417580"/>
            <a:ext cx="876011"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lIns="87287" tIns="42878" rIns="87287" bIns="42878">
            <a:spAutoFit/>
          </a:bodyPr>
          <a:lstStyle/>
          <a:p>
            <a:endParaRPr lang="en-US" sz="455"/>
          </a:p>
        </p:txBody>
      </p:sp>
      <p:sp>
        <p:nvSpPr>
          <p:cNvPr id="17450" name="AutoShape 47"/>
          <p:cNvSpPr>
            <a:spLocks noChangeArrowheads="1"/>
          </p:cNvSpPr>
          <p:nvPr/>
        </p:nvSpPr>
        <p:spPr bwMode="auto">
          <a:xfrm>
            <a:off x="2948421" y="4098636"/>
            <a:ext cx="730250" cy="463262"/>
          </a:xfrm>
          <a:prstGeom prst="roundRect">
            <a:avLst>
              <a:gd name="adj" fmla="val 16667"/>
            </a:avLst>
          </a:prstGeom>
          <a:solidFill>
            <a:schemeClr val="bg1"/>
          </a:solidFill>
          <a:ln w="19050">
            <a:solidFill>
              <a:schemeClr val="tx1"/>
            </a:solidFill>
            <a:round/>
            <a:headEnd/>
            <a:tailEnd/>
          </a:ln>
        </p:spPr>
        <p:txBody>
          <a:bodyPr wrap="none" anchor="ctr"/>
          <a:lstStyle/>
          <a:p>
            <a:endParaRPr lang="en-US" sz="455"/>
          </a:p>
        </p:txBody>
      </p:sp>
      <p:sp>
        <p:nvSpPr>
          <p:cNvPr id="17451" name="Freeform 48"/>
          <p:cNvSpPr>
            <a:spLocks/>
          </p:cNvSpPr>
          <p:nvPr/>
        </p:nvSpPr>
        <p:spPr bwMode="auto">
          <a:xfrm>
            <a:off x="3540126" y="4245841"/>
            <a:ext cx="204932" cy="72159"/>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FFFFFF"/>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en-US" sz="455"/>
          </a:p>
        </p:txBody>
      </p:sp>
      <p:sp>
        <p:nvSpPr>
          <p:cNvPr id="17452" name="Rectangle 50"/>
          <p:cNvSpPr>
            <a:spLocks noChangeArrowheads="1"/>
          </p:cNvSpPr>
          <p:nvPr/>
        </p:nvSpPr>
        <p:spPr bwMode="auto">
          <a:xfrm>
            <a:off x="3040785" y="4325217"/>
            <a:ext cx="176343" cy="226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7287" tIns="42878" rIns="87287" bIns="42878">
            <a:spAutoFit/>
          </a:bodyPr>
          <a:lstStyle/>
          <a:p>
            <a:pPr defTabSz="881793"/>
            <a:endParaRPr lang="en-US" sz="909" b="1">
              <a:solidFill>
                <a:srgbClr val="000000"/>
              </a:solidFill>
              <a:latin typeface="Helvetica" charset="0"/>
            </a:endParaRPr>
          </a:p>
        </p:txBody>
      </p:sp>
      <p:sp>
        <p:nvSpPr>
          <p:cNvPr id="17453" name="Rectangle 51"/>
          <p:cNvSpPr>
            <a:spLocks noChangeArrowheads="1"/>
          </p:cNvSpPr>
          <p:nvPr/>
        </p:nvSpPr>
        <p:spPr bwMode="auto">
          <a:xfrm>
            <a:off x="2948421" y="4235739"/>
            <a:ext cx="952500" cy="391102"/>
          </a:xfrm>
          <a:prstGeom prst="rect">
            <a:avLst/>
          </a:prstGeom>
          <a:solidFill>
            <a:schemeClr val="bg1"/>
          </a:solidFill>
          <a:ln w="19050">
            <a:solidFill>
              <a:srgbClr val="000000"/>
            </a:solidFill>
            <a:miter lim="800000"/>
            <a:headEnd/>
            <a:tailEnd/>
          </a:ln>
        </p:spPr>
        <p:txBody>
          <a:bodyPr wrap="none" anchor="ctr"/>
          <a:lstStyle/>
          <a:p>
            <a:endParaRPr lang="en-US" sz="455"/>
          </a:p>
        </p:txBody>
      </p:sp>
      <p:sp>
        <p:nvSpPr>
          <p:cNvPr id="17454" name="Line 52"/>
          <p:cNvSpPr>
            <a:spLocks noChangeShapeType="1"/>
          </p:cNvSpPr>
          <p:nvPr/>
        </p:nvSpPr>
        <p:spPr bwMode="auto">
          <a:xfrm flipV="1">
            <a:off x="2958523" y="4225636"/>
            <a:ext cx="515216"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7455" name="Line 53"/>
          <p:cNvSpPr>
            <a:spLocks noChangeShapeType="1"/>
          </p:cNvSpPr>
          <p:nvPr/>
        </p:nvSpPr>
        <p:spPr bwMode="auto">
          <a:xfrm>
            <a:off x="3170671" y="4229966"/>
            <a:ext cx="503670" cy="5773"/>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7456" name="Rectangle 54"/>
          <p:cNvSpPr>
            <a:spLocks noChangeArrowheads="1"/>
          </p:cNvSpPr>
          <p:nvPr/>
        </p:nvSpPr>
        <p:spPr bwMode="auto">
          <a:xfrm>
            <a:off x="3035012" y="4079876"/>
            <a:ext cx="554588" cy="1984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7287" tIns="42878" rIns="87287" bIns="42878">
            <a:spAutoFit/>
          </a:bodyPr>
          <a:lstStyle/>
          <a:p>
            <a:pPr defTabSz="881793"/>
            <a:r>
              <a:rPr lang="en-US" sz="727" b="1">
                <a:solidFill>
                  <a:srgbClr val="000000"/>
                </a:solidFill>
                <a:latin typeface="Arial" charset="0"/>
              </a:rPr>
              <a:t>JOSEPH</a:t>
            </a:r>
          </a:p>
        </p:txBody>
      </p:sp>
      <p:sp>
        <p:nvSpPr>
          <p:cNvPr id="17457" name="Line 55"/>
          <p:cNvSpPr>
            <a:spLocks noChangeShapeType="1"/>
          </p:cNvSpPr>
          <p:nvPr/>
        </p:nvSpPr>
        <p:spPr bwMode="auto">
          <a:xfrm>
            <a:off x="2990273" y="4547466"/>
            <a:ext cx="877455"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7458" name="Line 56"/>
          <p:cNvSpPr>
            <a:spLocks noChangeShapeType="1"/>
          </p:cNvSpPr>
          <p:nvPr/>
        </p:nvSpPr>
        <p:spPr bwMode="auto">
          <a:xfrm>
            <a:off x="2990273" y="4387273"/>
            <a:ext cx="877455"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pic>
        <p:nvPicPr>
          <p:cNvPr id="17459" name="Picture 5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7478" y="4704773"/>
            <a:ext cx="558512"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0">
                <a:solidFill>
                  <a:srgbClr val="000000"/>
                </a:solidFill>
                <a:miter lim="800000"/>
                <a:headEnd/>
                <a:tailEnd/>
              </a14:hiddenLine>
            </a:ext>
          </a:extLst>
        </p:spPr>
      </p:pic>
      <p:sp>
        <p:nvSpPr>
          <p:cNvPr id="17460" name="AutoShape 60"/>
          <p:cNvSpPr>
            <a:spLocks noChangeArrowheads="1"/>
          </p:cNvSpPr>
          <p:nvPr/>
        </p:nvSpPr>
        <p:spPr bwMode="auto">
          <a:xfrm>
            <a:off x="4214091" y="3535796"/>
            <a:ext cx="215826" cy="185339"/>
          </a:xfrm>
          <a:prstGeom prst="roundRect">
            <a:avLst>
              <a:gd name="adj" fmla="val 16667"/>
            </a:avLst>
          </a:prstGeom>
          <a:solidFill>
            <a:schemeClr val="bg1"/>
          </a:solidFill>
          <a:ln>
            <a:noFill/>
          </a:ln>
          <a:extLst>
            <a:ext uri="{91240B29-F687-4f45-9708-019B960494DF}">
              <a14:hiddenLine xmlns="" xmlns:a14="http://schemas.microsoft.com/office/drawing/2010/main" w="38100">
                <a:solidFill>
                  <a:srgbClr val="000000"/>
                </a:solidFill>
                <a:round/>
                <a:headEnd/>
                <a:tailEnd/>
              </a14:hiddenLine>
            </a:ext>
          </a:extLst>
        </p:spPr>
        <p:txBody>
          <a:bodyPr wrap="none" lIns="98280" tIns="48278" rIns="98280" bIns="48278">
            <a:spAutoFit/>
          </a:bodyPr>
          <a:lstStyle/>
          <a:p>
            <a:endParaRPr lang="en-US" sz="455"/>
          </a:p>
        </p:txBody>
      </p:sp>
      <p:sp>
        <p:nvSpPr>
          <p:cNvPr id="17461" name="Rectangle 61"/>
          <p:cNvSpPr>
            <a:spLocks noChangeArrowheads="1"/>
          </p:cNvSpPr>
          <p:nvPr/>
        </p:nvSpPr>
        <p:spPr bwMode="auto">
          <a:xfrm>
            <a:off x="4356966" y="3720523"/>
            <a:ext cx="198544" cy="2374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8280" tIns="48278" rIns="98280" bIns="48278">
            <a:spAutoFit/>
          </a:bodyPr>
          <a:lstStyle/>
          <a:p>
            <a:pPr defTabSz="881793"/>
            <a:endParaRPr lang="en-US" sz="909" b="1">
              <a:solidFill>
                <a:srgbClr val="000000"/>
              </a:solidFill>
              <a:latin typeface="Helvetica" charset="0"/>
            </a:endParaRPr>
          </a:p>
        </p:txBody>
      </p:sp>
      <p:sp>
        <p:nvSpPr>
          <p:cNvPr id="17462" name="Rectangle 62"/>
          <p:cNvSpPr>
            <a:spLocks noChangeArrowheads="1"/>
          </p:cNvSpPr>
          <p:nvPr/>
        </p:nvSpPr>
        <p:spPr bwMode="auto">
          <a:xfrm>
            <a:off x="4579216" y="4873625"/>
            <a:ext cx="198544" cy="16751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8280" tIns="48278" rIns="98280" bIns="48278">
            <a:spAutoFit/>
          </a:bodyPr>
          <a:lstStyle/>
          <a:p>
            <a:endParaRPr lang="en-US" sz="455"/>
          </a:p>
        </p:txBody>
      </p:sp>
      <p:sp>
        <p:nvSpPr>
          <p:cNvPr id="17463" name="AutoShape 63"/>
          <p:cNvSpPr>
            <a:spLocks noChangeArrowheads="1"/>
          </p:cNvSpPr>
          <p:nvPr/>
        </p:nvSpPr>
        <p:spPr bwMode="auto">
          <a:xfrm>
            <a:off x="4192444" y="3532910"/>
            <a:ext cx="738909" cy="494857"/>
          </a:xfrm>
          <a:prstGeom prst="roundRect">
            <a:avLst>
              <a:gd name="adj" fmla="val 16667"/>
            </a:avLst>
          </a:prstGeom>
          <a:solidFill>
            <a:schemeClr val="bg1"/>
          </a:solidFill>
          <a:ln w="19050">
            <a:solidFill>
              <a:schemeClr val="tx1"/>
            </a:solidFill>
            <a:round/>
            <a:headEnd/>
            <a:tailEnd/>
          </a:ln>
        </p:spPr>
        <p:txBody>
          <a:bodyPr lIns="98280" tIns="48278" rIns="98280" bIns="48278">
            <a:spAutoFit/>
          </a:bodyPr>
          <a:lstStyle/>
          <a:p>
            <a:pPr algn="ctr" defTabSz="881793"/>
            <a:endParaRPr lang="en-US" sz="2273">
              <a:latin typeface="Times" charset="0"/>
            </a:endParaRPr>
          </a:p>
        </p:txBody>
      </p:sp>
      <p:sp>
        <p:nvSpPr>
          <p:cNvPr id="17464" name="Rectangle 64"/>
          <p:cNvSpPr>
            <a:spLocks noChangeArrowheads="1"/>
          </p:cNvSpPr>
          <p:nvPr/>
        </p:nvSpPr>
        <p:spPr bwMode="auto">
          <a:xfrm>
            <a:off x="4192444" y="3684444"/>
            <a:ext cx="198544" cy="167518"/>
          </a:xfrm>
          <a:prstGeom prst="rect">
            <a:avLst/>
          </a:prstGeom>
          <a:solidFill>
            <a:schemeClr val="bg1"/>
          </a:solidFill>
          <a:ln w="19050">
            <a:solidFill>
              <a:srgbClr val="000000"/>
            </a:solidFill>
            <a:miter lim="800000"/>
            <a:headEnd/>
            <a:tailEnd/>
          </a:ln>
        </p:spPr>
        <p:txBody>
          <a:bodyPr wrap="none" lIns="98280" tIns="48278" rIns="98280" bIns="48278">
            <a:spAutoFit/>
          </a:bodyPr>
          <a:lstStyle/>
          <a:p>
            <a:endParaRPr lang="en-US" sz="455"/>
          </a:p>
        </p:txBody>
      </p:sp>
      <p:sp>
        <p:nvSpPr>
          <p:cNvPr id="17465" name="Line 65"/>
          <p:cNvSpPr>
            <a:spLocks noChangeShapeType="1"/>
          </p:cNvSpPr>
          <p:nvPr/>
        </p:nvSpPr>
        <p:spPr bwMode="auto">
          <a:xfrm flipV="1">
            <a:off x="4202546" y="3678671"/>
            <a:ext cx="516659"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lIns="98280" tIns="48278" rIns="98280" bIns="48278">
            <a:spAutoFit/>
          </a:bodyPr>
          <a:lstStyle/>
          <a:p>
            <a:endParaRPr lang="en-US" sz="455"/>
          </a:p>
        </p:txBody>
      </p:sp>
      <p:sp>
        <p:nvSpPr>
          <p:cNvPr id="17466" name="Line 66"/>
          <p:cNvSpPr>
            <a:spLocks noChangeShapeType="1"/>
          </p:cNvSpPr>
          <p:nvPr/>
        </p:nvSpPr>
        <p:spPr bwMode="auto">
          <a:xfrm flipV="1">
            <a:off x="4411808" y="3675785"/>
            <a:ext cx="515215"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lIns="98280" tIns="48278" rIns="98280" bIns="48278">
            <a:spAutoFit/>
          </a:bodyPr>
          <a:lstStyle/>
          <a:p>
            <a:endParaRPr lang="en-US" sz="455"/>
          </a:p>
        </p:txBody>
      </p:sp>
      <p:sp>
        <p:nvSpPr>
          <p:cNvPr id="17467" name="Rectangle 67"/>
          <p:cNvSpPr>
            <a:spLocks noChangeArrowheads="1"/>
          </p:cNvSpPr>
          <p:nvPr/>
        </p:nvSpPr>
        <p:spPr bwMode="auto">
          <a:xfrm>
            <a:off x="4284807" y="3519922"/>
            <a:ext cx="535110" cy="2093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8280" tIns="48278" rIns="98280" bIns="48278">
            <a:spAutoFit/>
          </a:bodyPr>
          <a:lstStyle/>
          <a:p>
            <a:pPr defTabSz="881793"/>
            <a:r>
              <a:rPr lang="en-US" sz="727" b="1">
                <a:solidFill>
                  <a:srgbClr val="000000"/>
                </a:solidFill>
                <a:latin typeface="Arial" charset="0"/>
              </a:rPr>
              <a:t>MOSES</a:t>
            </a:r>
          </a:p>
        </p:txBody>
      </p:sp>
      <p:sp>
        <p:nvSpPr>
          <p:cNvPr id="17468" name="Line 68"/>
          <p:cNvSpPr>
            <a:spLocks noChangeShapeType="1"/>
          </p:cNvSpPr>
          <p:nvPr/>
        </p:nvSpPr>
        <p:spPr bwMode="auto">
          <a:xfrm>
            <a:off x="4227080" y="3994727"/>
            <a:ext cx="876011"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lIns="98280" tIns="48278" rIns="98280" bIns="48278">
            <a:spAutoFit/>
          </a:bodyPr>
          <a:lstStyle/>
          <a:p>
            <a:endParaRPr lang="en-US" sz="455"/>
          </a:p>
        </p:txBody>
      </p:sp>
      <p:sp>
        <p:nvSpPr>
          <p:cNvPr id="17469" name="Line 69"/>
          <p:cNvSpPr>
            <a:spLocks noChangeShapeType="1"/>
          </p:cNvSpPr>
          <p:nvPr/>
        </p:nvSpPr>
        <p:spPr bwMode="auto">
          <a:xfrm>
            <a:off x="4228523" y="4649932"/>
            <a:ext cx="877455"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lIns="98280" tIns="48278" rIns="98280" bIns="48278">
            <a:spAutoFit/>
          </a:bodyPr>
          <a:lstStyle/>
          <a:p>
            <a:endParaRPr lang="en-US" sz="455"/>
          </a:p>
        </p:txBody>
      </p:sp>
      <p:sp>
        <p:nvSpPr>
          <p:cNvPr id="17470" name="Line 70"/>
          <p:cNvSpPr>
            <a:spLocks noChangeShapeType="1"/>
          </p:cNvSpPr>
          <p:nvPr/>
        </p:nvSpPr>
        <p:spPr bwMode="auto">
          <a:xfrm>
            <a:off x="4228523" y="4328103"/>
            <a:ext cx="877455"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lIns="98280" tIns="48278" rIns="98280" bIns="48278">
            <a:spAutoFit/>
          </a:bodyPr>
          <a:lstStyle/>
          <a:p>
            <a:endParaRPr lang="en-US" sz="455"/>
          </a:p>
        </p:txBody>
      </p:sp>
      <p:sp>
        <p:nvSpPr>
          <p:cNvPr id="17471" name="Line 71"/>
          <p:cNvSpPr>
            <a:spLocks noChangeShapeType="1"/>
          </p:cNvSpPr>
          <p:nvPr/>
        </p:nvSpPr>
        <p:spPr bwMode="auto">
          <a:xfrm flipV="1">
            <a:off x="4227080" y="4482523"/>
            <a:ext cx="876011"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lIns="98280" tIns="48278" rIns="98280" bIns="48278">
            <a:spAutoFit/>
          </a:bodyPr>
          <a:lstStyle/>
          <a:p>
            <a:endParaRPr lang="en-US" sz="455"/>
          </a:p>
        </p:txBody>
      </p:sp>
      <p:sp>
        <p:nvSpPr>
          <p:cNvPr id="17472" name="Line 72"/>
          <p:cNvSpPr>
            <a:spLocks noChangeShapeType="1"/>
          </p:cNvSpPr>
          <p:nvPr/>
        </p:nvSpPr>
        <p:spPr bwMode="auto">
          <a:xfrm flipV="1">
            <a:off x="4227080" y="4160694"/>
            <a:ext cx="873125"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lIns="98280" tIns="48278" rIns="98280" bIns="48278">
            <a:spAutoFit/>
          </a:bodyPr>
          <a:lstStyle/>
          <a:p>
            <a:endParaRPr lang="en-US" sz="455"/>
          </a:p>
        </p:txBody>
      </p:sp>
      <p:sp>
        <p:nvSpPr>
          <p:cNvPr id="17473" name="Line 73"/>
          <p:cNvSpPr>
            <a:spLocks noChangeShapeType="1"/>
          </p:cNvSpPr>
          <p:nvPr/>
        </p:nvSpPr>
        <p:spPr bwMode="auto">
          <a:xfrm>
            <a:off x="4227080" y="3833091"/>
            <a:ext cx="876011"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lIns="98280" tIns="48278" rIns="98280" bIns="48278">
            <a:spAutoFit/>
          </a:bodyPr>
          <a:lstStyle/>
          <a:p>
            <a:endParaRPr lang="en-US" sz="455"/>
          </a:p>
        </p:txBody>
      </p:sp>
      <p:sp>
        <p:nvSpPr>
          <p:cNvPr id="17474" name="AutoShape 74"/>
          <p:cNvSpPr>
            <a:spLocks noChangeArrowheads="1"/>
          </p:cNvSpPr>
          <p:nvPr/>
        </p:nvSpPr>
        <p:spPr bwMode="auto">
          <a:xfrm>
            <a:off x="5420591" y="4076989"/>
            <a:ext cx="730250" cy="409864"/>
          </a:xfrm>
          <a:prstGeom prst="roundRect">
            <a:avLst>
              <a:gd name="adj" fmla="val 16667"/>
            </a:avLst>
          </a:prstGeom>
          <a:solidFill>
            <a:schemeClr val="bg1"/>
          </a:solidFill>
          <a:ln w="19050">
            <a:solidFill>
              <a:schemeClr val="tx1"/>
            </a:solidFill>
            <a:round/>
            <a:headEnd/>
            <a:tailEnd/>
          </a:ln>
        </p:spPr>
        <p:txBody>
          <a:bodyPr wrap="none" lIns="88206" tIns="44103" rIns="88206" bIns="44103" anchor="ctr"/>
          <a:lstStyle/>
          <a:p>
            <a:pPr algn="ctr" defTabSz="881793"/>
            <a:endParaRPr lang="en-US" sz="2273">
              <a:latin typeface="Times" charset="0"/>
            </a:endParaRPr>
          </a:p>
        </p:txBody>
      </p:sp>
      <p:sp>
        <p:nvSpPr>
          <p:cNvPr id="17475" name="Freeform 75"/>
          <p:cNvSpPr>
            <a:spLocks/>
          </p:cNvSpPr>
          <p:nvPr/>
        </p:nvSpPr>
        <p:spPr bwMode="auto">
          <a:xfrm>
            <a:off x="6018069" y="4175125"/>
            <a:ext cx="206375" cy="73602"/>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FFFFFF"/>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en-US" sz="455"/>
          </a:p>
        </p:txBody>
      </p:sp>
      <p:sp>
        <p:nvSpPr>
          <p:cNvPr id="17476" name="AutoShape 76"/>
          <p:cNvSpPr>
            <a:spLocks noChangeArrowheads="1"/>
          </p:cNvSpPr>
          <p:nvPr/>
        </p:nvSpPr>
        <p:spPr bwMode="auto">
          <a:xfrm>
            <a:off x="5458113" y="4087091"/>
            <a:ext cx="659535" cy="272762"/>
          </a:xfrm>
          <a:prstGeom prst="roundRect">
            <a:avLst>
              <a:gd name="adj" fmla="val 16667"/>
            </a:avLst>
          </a:prstGeom>
          <a:solidFill>
            <a:schemeClr val="bg1"/>
          </a:solidFill>
          <a:ln>
            <a:noFill/>
          </a:ln>
          <a:extLst>
            <a:ext uri="{91240B29-F687-4f45-9708-019B960494DF}">
              <a14:hiddenLine xmlns="" xmlns:a14="http://schemas.microsoft.com/office/drawing/2010/main" w="38100">
                <a:solidFill>
                  <a:srgbClr val="000000"/>
                </a:solidFill>
                <a:round/>
                <a:headEnd/>
                <a:tailEnd/>
              </a14:hiddenLine>
            </a:ext>
          </a:extLst>
        </p:spPr>
        <p:txBody>
          <a:bodyPr wrap="none" anchor="ctr"/>
          <a:lstStyle/>
          <a:p>
            <a:endParaRPr lang="en-US" sz="455"/>
          </a:p>
        </p:txBody>
      </p:sp>
      <p:sp>
        <p:nvSpPr>
          <p:cNvPr id="17477" name="Rectangle 77"/>
          <p:cNvSpPr>
            <a:spLocks noChangeArrowheads="1"/>
          </p:cNvSpPr>
          <p:nvPr/>
        </p:nvSpPr>
        <p:spPr bwMode="auto">
          <a:xfrm>
            <a:off x="5538932" y="4235739"/>
            <a:ext cx="176343" cy="226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7287" tIns="42878" rIns="87287" bIns="42878">
            <a:spAutoFit/>
          </a:bodyPr>
          <a:lstStyle/>
          <a:p>
            <a:pPr defTabSz="881793"/>
            <a:endParaRPr lang="en-US" sz="909" b="1">
              <a:solidFill>
                <a:srgbClr val="000000"/>
              </a:solidFill>
              <a:latin typeface="Helvetica" charset="0"/>
            </a:endParaRPr>
          </a:p>
        </p:txBody>
      </p:sp>
      <p:sp>
        <p:nvSpPr>
          <p:cNvPr id="17478" name="Rectangle 78"/>
          <p:cNvSpPr>
            <a:spLocks noChangeArrowheads="1"/>
          </p:cNvSpPr>
          <p:nvPr/>
        </p:nvSpPr>
        <p:spPr bwMode="auto">
          <a:xfrm>
            <a:off x="5456671" y="4413250"/>
            <a:ext cx="176343" cy="226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7287" tIns="42878" rIns="87287" bIns="42878">
            <a:spAutoFit/>
          </a:bodyPr>
          <a:lstStyle/>
          <a:p>
            <a:pPr defTabSz="881793"/>
            <a:endParaRPr lang="en-US" sz="909" b="1">
              <a:solidFill>
                <a:srgbClr val="000000"/>
              </a:solidFill>
              <a:latin typeface="Helvetica" charset="0"/>
            </a:endParaRPr>
          </a:p>
        </p:txBody>
      </p:sp>
      <p:sp>
        <p:nvSpPr>
          <p:cNvPr id="17479" name="Rectangle 79"/>
          <p:cNvSpPr>
            <a:spLocks noChangeArrowheads="1"/>
          </p:cNvSpPr>
          <p:nvPr/>
        </p:nvSpPr>
        <p:spPr bwMode="auto">
          <a:xfrm>
            <a:off x="5417705" y="4206876"/>
            <a:ext cx="952500" cy="395432"/>
          </a:xfrm>
          <a:prstGeom prst="rect">
            <a:avLst/>
          </a:prstGeom>
          <a:solidFill>
            <a:schemeClr val="bg1"/>
          </a:solidFill>
          <a:ln w="19050">
            <a:solidFill>
              <a:srgbClr val="000000"/>
            </a:solidFill>
            <a:miter lim="800000"/>
            <a:headEnd/>
            <a:tailEnd/>
          </a:ln>
        </p:spPr>
        <p:txBody>
          <a:bodyPr wrap="none" anchor="ctr"/>
          <a:lstStyle/>
          <a:p>
            <a:endParaRPr lang="en-US" sz="455"/>
          </a:p>
        </p:txBody>
      </p:sp>
      <p:sp>
        <p:nvSpPr>
          <p:cNvPr id="17480" name="Line 80"/>
          <p:cNvSpPr>
            <a:spLocks noChangeShapeType="1"/>
          </p:cNvSpPr>
          <p:nvPr/>
        </p:nvSpPr>
        <p:spPr bwMode="auto">
          <a:xfrm flipV="1">
            <a:off x="5435023" y="4195330"/>
            <a:ext cx="515216"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7481" name="Line 81"/>
          <p:cNvSpPr>
            <a:spLocks noChangeShapeType="1"/>
          </p:cNvSpPr>
          <p:nvPr/>
        </p:nvSpPr>
        <p:spPr bwMode="auto">
          <a:xfrm flipV="1">
            <a:off x="5635626" y="4198216"/>
            <a:ext cx="516659"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7482" name="Line 82"/>
          <p:cNvSpPr>
            <a:spLocks noChangeShapeType="1"/>
          </p:cNvSpPr>
          <p:nvPr/>
        </p:nvSpPr>
        <p:spPr bwMode="auto">
          <a:xfrm>
            <a:off x="5465330" y="4518603"/>
            <a:ext cx="877455"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7483" name="Line 83"/>
          <p:cNvSpPr>
            <a:spLocks noChangeShapeType="1"/>
          </p:cNvSpPr>
          <p:nvPr/>
        </p:nvSpPr>
        <p:spPr bwMode="auto">
          <a:xfrm>
            <a:off x="5465330" y="4356966"/>
            <a:ext cx="877455"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7484" name="Rectangle 84"/>
          <p:cNvSpPr>
            <a:spLocks noChangeArrowheads="1"/>
          </p:cNvSpPr>
          <p:nvPr/>
        </p:nvSpPr>
        <p:spPr bwMode="auto">
          <a:xfrm>
            <a:off x="5495636" y="4055341"/>
            <a:ext cx="564206" cy="1984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7287" tIns="42878" rIns="87287" bIns="42878">
            <a:spAutoFit/>
          </a:bodyPr>
          <a:lstStyle/>
          <a:p>
            <a:pPr defTabSz="881793"/>
            <a:r>
              <a:rPr lang="en-US" sz="727" b="1">
                <a:solidFill>
                  <a:srgbClr val="000000"/>
                </a:solidFill>
                <a:latin typeface="Arial" charset="0"/>
              </a:rPr>
              <a:t>JOSHUA</a:t>
            </a:r>
          </a:p>
        </p:txBody>
      </p:sp>
      <p:sp>
        <p:nvSpPr>
          <p:cNvPr id="17485" name="AutoShape 85"/>
          <p:cNvSpPr>
            <a:spLocks noChangeArrowheads="1"/>
          </p:cNvSpPr>
          <p:nvPr/>
        </p:nvSpPr>
        <p:spPr bwMode="auto">
          <a:xfrm>
            <a:off x="5426364" y="6228773"/>
            <a:ext cx="730250" cy="1023216"/>
          </a:xfrm>
          <a:prstGeom prst="roundRect">
            <a:avLst>
              <a:gd name="adj" fmla="val 16667"/>
            </a:avLst>
          </a:prstGeom>
          <a:solidFill>
            <a:schemeClr val="bg1"/>
          </a:solidFill>
          <a:ln w="19050">
            <a:solidFill>
              <a:schemeClr val="tx1"/>
            </a:solidFill>
            <a:round/>
            <a:headEnd/>
            <a:tailEnd/>
          </a:ln>
        </p:spPr>
        <p:txBody>
          <a:bodyPr wrap="none" anchor="ctr"/>
          <a:lstStyle/>
          <a:p>
            <a:endParaRPr lang="en-US" sz="455"/>
          </a:p>
        </p:txBody>
      </p:sp>
      <p:sp>
        <p:nvSpPr>
          <p:cNvPr id="17486" name="Rectangle 86"/>
          <p:cNvSpPr>
            <a:spLocks noChangeArrowheads="1"/>
          </p:cNvSpPr>
          <p:nvPr/>
        </p:nvSpPr>
        <p:spPr bwMode="auto">
          <a:xfrm>
            <a:off x="5424921" y="6365876"/>
            <a:ext cx="952500" cy="1205056"/>
          </a:xfrm>
          <a:prstGeom prst="rect">
            <a:avLst/>
          </a:prstGeom>
          <a:solidFill>
            <a:schemeClr val="bg1"/>
          </a:solidFill>
          <a:ln w="19050">
            <a:solidFill>
              <a:srgbClr val="000000"/>
            </a:solidFill>
            <a:miter lim="800000"/>
            <a:headEnd/>
            <a:tailEnd/>
          </a:ln>
        </p:spPr>
        <p:txBody>
          <a:bodyPr wrap="none" anchor="ctr"/>
          <a:lstStyle/>
          <a:p>
            <a:endParaRPr lang="en-US" sz="455"/>
          </a:p>
        </p:txBody>
      </p:sp>
      <p:sp>
        <p:nvSpPr>
          <p:cNvPr id="17487" name="Line 87"/>
          <p:cNvSpPr>
            <a:spLocks noChangeShapeType="1"/>
          </p:cNvSpPr>
          <p:nvPr/>
        </p:nvSpPr>
        <p:spPr bwMode="auto">
          <a:xfrm flipV="1">
            <a:off x="5439353" y="6360103"/>
            <a:ext cx="515215"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7488" name="Line 88"/>
          <p:cNvSpPr>
            <a:spLocks noChangeShapeType="1"/>
          </p:cNvSpPr>
          <p:nvPr/>
        </p:nvSpPr>
        <p:spPr bwMode="auto">
          <a:xfrm flipV="1">
            <a:off x="5628409" y="6357216"/>
            <a:ext cx="515216"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7489" name="Rectangle 89"/>
          <p:cNvSpPr>
            <a:spLocks noChangeArrowheads="1"/>
          </p:cNvSpPr>
          <p:nvPr/>
        </p:nvSpPr>
        <p:spPr bwMode="auto">
          <a:xfrm>
            <a:off x="5442239" y="6191250"/>
            <a:ext cx="673210" cy="2685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7287" tIns="42878" rIns="87287" bIns="42878">
            <a:spAutoFit/>
          </a:bodyPr>
          <a:lstStyle/>
          <a:p>
            <a:pPr defTabSz="881793"/>
            <a:r>
              <a:rPr lang="en-US" sz="1182" b="1">
                <a:solidFill>
                  <a:srgbClr val="000000"/>
                </a:solidFill>
                <a:latin typeface="Arial" charset="0"/>
              </a:rPr>
              <a:t>JESUS</a:t>
            </a:r>
          </a:p>
        </p:txBody>
      </p:sp>
      <p:sp>
        <p:nvSpPr>
          <p:cNvPr id="17490" name="Line 90"/>
          <p:cNvSpPr>
            <a:spLocks noChangeShapeType="1"/>
          </p:cNvSpPr>
          <p:nvPr/>
        </p:nvSpPr>
        <p:spPr bwMode="auto">
          <a:xfrm>
            <a:off x="5465330" y="6670386"/>
            <a:ext cx="877455"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7491" name="Line 91"/>
          <p:cNvSpPr>
            <a:spLocks noChangeShapeType="1"/>
          </p:cNvSpPr>
          <p:nvPr/>
        </p:nvSpPr>
        <p:spPr bwMode="auto">
          <a:xfrm>
            <a:off x="5461000" y="7325591"/>
            <a:ext cx="8760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7492" name="Line 92"/>
          <p:cNvSpPr>
            <a:spLocks noChangeShapeType="1"/>
          </p:cNvSpPr>
          <p:nvPr/>
        </p:nvSpPr>
        <p:spPr bwMode="auto">
          <a:xfrm>
            <a:off x="5461000" y="7491557"/>
            <a:ext cx="8760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7493" name="Line 93"/>
          <p:cNvSpPr>
            <a:spLocks noChangeShapeType="1"/>
          </p:cNvSpPr>
          <p:nvPr/>
        </p:nvSpPr>
        <p:spPr bwMode="auto">
          <a:xfrm>
            <a:off x="5466773" y="7003762"/>
            <a:ext cx="877455"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7494" name="Line 94"/>
          <p:cNvSpPr>
            <a:spLocks noChangeShapeType="1"/>
          </p:cNvSpPr>
          <p:nvPr/>
        </p:nvSpPr>
        <p:spPr bwMode="auto">
          <a:xfrm flipV="1">
            <a:off x="5465330" y="7158182"/>
            <a:ext cx="877455"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7495" name="Line 95"/>
          <p:cNvSpPr>
            <a:spLocks noChangeShapeType="1"/>
          </p:cNvSpPr>
          <p:nvPr/>
        </p:nvSpPr>
        <p:spPr bwMode="auto">
          <a:xfrm flipV="1">
            <a:off x="5465330" y="6836353"/>
            <a:ext cx="873125"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7496" name="Line 96"/>
          <p:cNvSpPr>
            <a:spLocks noChangeShapeType="1"/>
          </p:cNvSpPr>
          <p:nvPr/>
        </p:nvSpPr>
        <p:spPr bwMode="auto">
          <a:xfrm>
            <a:off x="5466773" y="6508750"/>
            <a:ext cx="877455"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7497" name="AutoShape 97"/>
          <p:cNvSpPr>
            <a:spLocks noChangeArrowheads="1"/>
          </p:cNvSpPr>
          <p:nvPr/>
        </p:nvSpPr>
        <p:spPr bwMode="auto">
          <a:xfrm>
            <a:off x="4203990" y="6624205"/>
            <a:ext cx="730250" cy="326159"/>
          </a:xfrm>
          <a:prstGeom prst="roundRect">
            <a:avLst>
              <a:gd name="adj" fmla="val 16667"/>
            </a:avLst>
          </a:prstGeom>
          <a:solidFill>
            <a:schemeClr val="bg1"/>
          </a:solidFill>
          <a:ln w="19050">
            <a:solidFill>
              <a:schemeClr val="tx1"/>
            </a:solidFill>
            <a:round/>
            <a:headEnd/>
            <a:tailEnd/>
          </a:ln>
        </p:spPr>
        <p:txBody>
          <a:bodyPr wrap="none" anchor="ctr"/>
          <a:lstStyle/>
          <a:p>
            <a:endParaRPr lang="en-US" sz="455"/>
          </a:p>
        </p:txBody>
      </p:sp>
      <p:sp>
        <p:nvSpPr>
          <p:cNvPr id="17498" name="Line 98"/>
          <p:cNvSpPr>
            <a:spLocks noChangeShapeType="1"/>
          </p:cNvSpPr>
          <p:nvPr/>
        </p:nvSpPr>
        <p:spPr bwMode="auto">
          <a:xfrm flipV="1">
            <a:off x="4209762" y="6752648"/>
            <a:ext cx="516659"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7499" name="Line 99"/>
          <p:cNvSpPr>
            <a:spLocks noChangeShapeType="1"/>
          </p:cNvSpPr>
          <p:nvPr/>
        </p:nvSpPr>
        <p:spPr bwMode="auto">
          <a:xfrm flipV="1">
            <a:off x="4397376" y="6755535"/>
            <a:ext cx="516659"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7500" name="Line 100"/>
          <p:cNvSpPr>
            <a:spLocks noChangeShapeType="1"/>
          </p:cNvSpPr>
          <p:nvPr/>
        </p:nvSpPr>
        <p:spPr bwMode="auto">
          <a:xfrm>
            <a:off x="4235739" y="7070148"/>
            <a:ext cx="876011"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7501" name="Line 101"/>
          <p:cNvSpPr>
            <a:spLocks noChangeShapeType="1"/>
          </p:cNvSpPr>
          <p:nvPr/>
        </p:nvSpPr>
        <p:spPr bwMode="auto">
          <a:xfrm>
            <a:off x="4237182" y="6909955"/>
            <a:ext cx="8760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7502" name="Rectangle 102"/>
          <p:cNvSpPr>
            <a:spLocks noChangeArrowheads="1"/>
          </p:cNvSpPr>
          <p:nvPr/>
        </p:nvSpPr>
        <p:spPr bwMode="auto">
          <a:xfrm>
            <a:off x="4199659" y="6758421"/>
            <a:ext cx="952500" cy="399761"/>
          </a:xfrm>
          <a:prstGeom prst="rect">
            <a:avLst/>
          </a:prstGeom>
          <a:solidFill>
            <a:schemeClr val="bg1"/>
          </a:solidFill>
          <a:ln w="19050">
            <a:solidFill>
              <a:srgbClr val="000000"/>
            </a:solidFill>
            <a:miter lim="800000"/>
            <a:headEnd/>
            <a:tailEnd/>
          </a:ln>
        </p:spPr>
        <p:txBody>
          <a:bodyPr wrap="none" anchor="ctr"/>
          <a:lstStyle/>
          <a:p>
            <a:endParaRPr lang="en-US" sz="455"/>
          </a:p>
        </p:txBody>
      </p:sp>
      <p:sp>
        <p:nvSpPr>
          <p:cNvPr id="17503" name="Line 103"/>
          <p:cNvSpPr>
            <a:spLocks noChangeShapeType="1"/>
          </p:cNvSpPr>
          <p:nvPr/>
        </p:nvSpPr>
        <p:spPr bwMode="auto">
          <a:xfrm flipV="1">
            <a:off x="4206876" y="6761307"/>
            <a:ext cx="516659"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7504" name="Line 104"/>
          <p:cNvSpPr>
            <a:spLocks noChangeShapeType="1"/>
          </p:cNvSpPr>
          <p:nvPr/>
        </p:nvSpPr>
        <p:spPr bwMode="auto">
          <a:xfrm flipV="1">
            <a:off x="4407477" y="6769966"/>
            <a:ext cx="515216"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7505" name="Rectangle 105"/>
          <p:cNvSpPr>
            <a:spLocks noChangeArrowheads="1"/>
          </p:cNvSpPr>
          <p:nvPr/>
        </p:nvSpPr>
        <p:spPr bwMode="auto">
          <a:xfrm>
            <a:off x="4251614" y="6606887"/>
            <a:ext cx="581839" cy="1984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7287" tIns="42878" rIns="87287" bIns="42878">
            <a:spAutoFit/>
          </a:bodyPr>
          <a:lstStyle/>
          <a:p>
            <a:pPr defTabSz="881793"/>
            <a:r>
              <a:rPr lang="en-US" sz="727" b="1">
                <a:solidFill>
                  <a:srgbClr val="000000"/>
                </a:solidFill>
                <a:latin typeface="Arial" charset="0"/>
              </a:rPr>
              <a:t>SILENCE</a:t>
            </a:r>
          </a:p>
        </p:txBody>
      </p:sp>
      <p:sp>
        <p:nvSpPr>
          <p:cNvPr id="17506" name="Line 106"/>
          <p:cNvSpPr>
            <a:spLocks noChangeShapeType="1"/>
          </p:cNvSpPr>
          <p:nvPr/>
        </p:nvSpPr>
        <p:spPr bwMode="auto">
          <a:xfrm>
            <a:off x="4267489" y="7073035"/>
            <a:ext cx="876011"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7507" name="Line 107"/>
          <p:cNvSpPr>
            <a:spLocks noChangeShapeType="1"/>
          </p:cNvSpPr>
          <p:nvPr/>
        </p:nvSpPr>
        <p:spPr bwMode="auto">
          <a:xfrm>
            <a:off x="4260273" y="6912841"/>
            <a:ext cx="877455"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7508" name="Rectangle 108"/>
          <p:cNvSpPr>
            <a:spLocks noChangeArrowheads="1"/>
          </p:cNvSpPr>
          <p:nvPr/>
        </p:nvSpPr>
        <p:spPr bwMode="auto">
          <a:xfrm>
            <a:off x="1685637" y="6966239"/>
            <a:ext cx="1213716" cy="1984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7287" tIns="42878" rIns="87287" bIns="42878">
            <a:spAutoFit/>
          </a:bodyPr>
          <a:lstStyle/>
          <a:p>
            <a:pPr defTabSz="881793"/>
            <a:endParaRPr lang="en-US" sz="727" b="1">
              <a:solidFill>
                <a:srgbClr val="000000"/>
              </a:solidFill>
              <a:latin typeface="Helvetica" charset="0"/>
            </a:endParaRPr>
          </a:p>
        </p:txBody>
      </p:sp>
      <p:sp>
        <p:nvSpPr>
          <p:cNvPr id="17509" name="Rectangle 109"/>
          <p:cNvSpPr>
            <a:spLocks noChangeArrowheads="1"/>
          </p:cNvSpPr>
          <p:nvPr/>
        </p:nvSpPr>
        <p:spPr bwMode="auto">
          <a:xfrm>
            <a:off x="1685637" y="6966239"/>
            <a:ext cx="1213716" cy="1984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7287" tIns="42878" rIns="87287" bIns="42878">
            <a:spAutoFit/>
          </a:bodyPr>
          <a:lstStyle/>
          <a:p>
            <a:pPr defTabSz="881793"/>
            <a:endParaRPr lang="en-US" sz="727" b="1">
              <a:solidFill>
                <a:srgbClr val="000000"/>
              </a:solidFill>
              <a:latin typeface="Helvetica" charset="0"/>
            </a:endParaRPr>
          </a:p>
        </p:txBody>
      </p:sp>
      <p:grpSp>
        <p:nvGrpSpPr>
          <p:cNvPr id="17510" name="Group 111"/>
          <p:cNvGrpSpPr>
            <a:grpSpLocks/>
          </p:cNvGrpSpPr>
          <p:nvPr/>
        </p:nvGrpSpPr>
        <p:grpSpPr bwMode="auto">
          <a:xfrm>
            <a:off x="1730376" y="5885296"/>
            <a:ext cx="412750" cy="333375"/>
            <a:chOff x="1861" y="3469"/>
            <a:chExt cx="240" cy="224"/>
          </a:xfrm>
        </p:grpSpPr>
        <p:pic>
          <p:nvPicPr>
            <p:cNvPr id="17601" name="Picture 11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1" y="3469"/>
              <a:ext cx="240" cy="2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0">
                  <a:solidFill>
                    <a:srgbClr val="000000"/>
                  </a:solidFill>
                  <a:miter lim="800000"/>
                  <a:headEnd/>
                  <a:tailEnd/>
                </a14:hiddenLine>
              </a:ext>
            </a:extLst>
          </p:spPr>
        </p:pic>
        <p:sp>
          <p:nvSpPr>
            <p:cNvPr id="17602" name="Rectangle 113"/>
            <p:cNvSpPr>
              <a:spLocks noChangeArrowheads="1"/>
            </p:cNvSpPr>
            <p:nvPr/>
          </p:nvSpPr>
          <p:spPr bwMode="auto">
            <a:xfrm>
              <a:off x="1927" y="3526"/>
              <a:ext cx="101" cy="10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87287" tIns="42878" rIns="87287" bIns="42878">
              <a:spAutoFit/>
            </a:bodyPr>
            <a:lstStyle/>
            <a:p>
              <a:endParaRPr lang="en-US" sz="455"/>
            </a:p>
          </p:txBody>
        </p:sp>
      </p:grpSp>
      <p:grpSp>
        <p:nvGrpSpPr>
          <p:cNvPr id="17511" name="Group 114"/>
          <p:cNvGrpSpPr>
            <a:grpSpLocks/>
          </p:cNvGrpSpPr>
          <p:nvPr/>
        </p:nvGrpSpPr>
        <p:grpSpPr bwMode="auto">
          <a:xfrm>
            <a:off x="1723159" y="6224443"/>
            <a:ext cx="952500" cy="1650169"/>
            <a:chOff x="1860" y="3618"/>
            <a:chExt cx="600" cy="1108"/>
          </a:xfrm>
        </p:grpSpPr>
        <p:sp>
          <p:nvSpPr>
            <p:cNvPr id="17586" name="AutoShape 115"/>
            <p:cNvSpPr>
              <a:spLocks noChangeArrowheads="1"/>
            </p:cNvSpPr>
            <p:nvPr/>
          </p:nvSpPr>
          <p:spPr bwMode="auto">
            <a:xfrm>
              <a:off x="1860" y="3618"/>
              <a:ext cx="460" cy="116"/>
            </a:xfrm>
            <a:prstGeom prst="roundRect">
              <a:avLst>
                <a:gd name="adj" fmla="val 16667"/>
              </a:avLst>
            </a:prstGeom>
            <a:solidFill>
              <a:schemeClr val="bg1"/>
            </a:solidFill>
            <a:ln w="19050">
              <a:solidFill>
                <a:schemeClr val="tx1"/>
              </a:solidFill>
              <a:round/>
              <a:headEnd/>
              <a:tailEnd/>
            </a:ln>
          </p:spPr>
          <p:txBody>
            <a:bodyPr lIns="87287" tIns="42878" rIns="87287" bIns="42878">
              <a:spAutoFit/>
            </a:bodyPr>
            <a:lstStyle/>
            <a:p>
              <a:endParaRPr lang="en-US" sz="455"/>
            </a:p>
          </p:txBody>
        </p:sp>
        <p:sp>
          <p:nvSpPr>
            <p:cNvPr id="17587" name="Rectangle 116"/>
            <p:cNvSpPr>
              <a:spLocks noChangeArrowheads="1"/>
            </p:cNvSpPr>
            <p:nvPr/>
          </p:nvSpPr>
          <p:spPr bwMode="auto">
            <a:xfrm>
              <a:off x="1860" y="3710"/>
              <a:ext cx="600" cy="105"/>
            </a:xfrm>
            <a:prstGeom prst="rect">
              <a:avLst/>
            </a:prstGeom>
            <a:solidFill>
              <a:schemeClr val="bg1"/>
            </a:solidFill>
            <a:ln w="19050">
              <a:solidFill>
                <a:srgbClr val="000000"/>
              </a:solidFill>
              <a:miter lim="800000"/>
              <a:headEnd/>
              <a:tailEnd/>
            </a:ln>
          </p:spPr>
          <p:txBody>
            <a:bodyPr lIns="87287" tIns="42878" rIns="87287" bIns="42878">
              <a:spAutoFit/>
            </a:bodyPr>
            <a:lstStyle/>
            <a:p>
              <a:endParaRPr lang="en-US" sz="455"/>
            </a:p>
          </p:txBody>
        </p:sp>
        <p:sp>
          <p:nvSpPr>
            <p:cNvPr id="17588" name="Line 117"/>
            <p:cNvSpPr>
              <a:spLocks noChangeShapeType="1"/>
            </p:cNvSpPr>
            <p:nvPr/>
          </p:nvSpPr>
          <p:spPr bwMode="auto">
            <a:xfrm flipV="1">
              <a:off x="1866" y="3714"/>
              <a:ext cx="325"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87287" tIns="42878" rIns="87287" bIns="42878">
              <a:spAutoFit/>
            </a:bodyPr>
            <a:lstStyle/>
            <a:p>
              <a:endParaRPr lang="en-US" sz="455"/>
            </a:p>
          </p:txBody>
        </p:sp>
        <p:sp>
          <p:nvSpPr>
            <p:cNvPr id="17589" name="Line 118"/>
            <p:cNvSpPr>
              <a:spLocks noChangeShapeType="1"/>
            </p:cNvSpPr>
            <p:nvPr/>
          </p:nvSpPr>
          <p:spPr bwMode="auto">
            <a:xfrm flipV="1">
              <a:off x="1992" y="3720"/>
              <a:ext cx="325"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87287" tIns="42878" rIns="87287" bIns="42878">
              <a:spAutoFit/>
            </a:bodyPr>
            <a:lstStyle/>
            <a:p>
              <a:endParaRPr lang="en-US" sz="455"/>
            </a:p>
          </p:txBody>
        </p:sp>
        <p:sp>
          <p:nvSpPr>
            <p:cNvPr id="17590" name="Rectangle 119"/>
            <p:cNvSpPr>
              <a:spLocks noChangeArrowheads="1"/>
            </p:cNvSpPr>
            <p:nvPr/>
          </p:nvSpPr>
          <p:spPr bwMode="auto">
            <a:xfrm>
              <a:off x="1888" y="3626"/>
              <a:ext cx="421" cy="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7287" tIns="42878" rIns="87287" bIns="42878">
              <a:spAutoFit/>
            </a:bodyPr>
            <a:lstStyle/>
            <a:p>
              <a:pPr algn="ctr" defTabSz="881793"/>
              <a:r>
                <a:rPr lang="en-US" sz="727" b="1">
                  <a:latin typeface="Arial" charset="0"/>
                </a:rPr>
                <a:t>ROYALTY</a:t>
              </a:r>
            </a:p>
          </p:txBody>
        </p:sp>
        <p:sp>
          <p:nvSpPr>
            <p:cNvPr id="17591" name="Line 120"/>
            <p:cNvSpPr>
              <a:spLocks noChangeShapeType="1"/>
            </p:cNvSpPr>
            <p:nvPr/>
          </p:nvSpPr>
          <p:spPr bwMode="auto">
            <a:xfrm>
              <a:off x="1882" y="3911"/>
              <a:ext cx="55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lIns="87287" tIns="42878" rIns="87287" bIns="42878">
              <a:spAutoFit/>
            </a:bodyPr>
            <a:lstStyle/>
            <a:p>
              <a:endParaRPr lang="en-US" sz="455"/>
            </a:p>
          </p:txBody>
        </p:sp>
        <p:sp>
          <p:nvSpPr>
            <p:cNvPr id="17592" name="Line 121"/>
            <p:cNvSpPr>
              <a:spLocks noChangeShapeType="1"/>
            </p:cNvSpPr>
            <p:nvPr/>
          </p:nvSpPr>
          <p:spPr bwMode="auto">
            <a:xfrm>
              <a:off x="1879" y="4351"/>
              <a:ext cx="55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lIns="87287" tIns="42878" rIns="87287" bIns="42878">
              <a:spAutoFit/>
            </a:bodyPr>
            <a:lstStyle/>
            <a:p>
              <a:endParaRPr lang="en-US" sz="455"/>
            </a:p>
          </p:txBody>
        </p:sp>
        <p:sp>
          <p:nvSpPr>
            <p:cNvPr id="17593" name="Line 122"/>
            <p:cNvSpPr>
              <a:spLocks noChangeShapeType="1"/>
            </p:cNvSpPr>
            <p:nvPr/>
          </p:nvSpPr>
          <p:spPr bwMode="auto">
            <a:xfrm>
              <a:off x="1879" y="4463"/>
              <a:ext cx="55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lIns="87287" tIns="42878" rIns="87287" bIns="42878">
              <a:spAutoFit/>
            </a:bodyPr>
            <a:lstStyle/>
            <a:p>
              <a:endParaRPr lang="en-US" sz="455"/>
            </a:p>
          </p:txBody>
        </p:sp>
        <p:sp>
          <p:nvSpPr>
            <p:cNvPr id="17594" name="Line 123"/>
            <p:cNvSpPr>
              <a:spLocks noChangeShapeType="1"/>
            </p:cNvSpPr>
            <p:nvPr/>
          </p:nvSpPr>
          <p:spPr bwMode="auto">
            <a:xfrm>
              <a:off x="1882" y="4575"/>
              <a:ext cx="55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lIns="87287" tIns="42878" rIns="87287" bIns="42878">
              <a:spAutoFit/>
            </a:bodyPr>
            <a:lstStyle/>
            <a:p>
              <a:endParaRPr lang="en-US" sz="455"/>
            </a:p>
          </p:txBody>
        </p:sp>
        <p:sp>
          <p:nvSpPr>
            <p:cNvPr id="17595" name="Line 124"/>
            <p:cNvSpPr>
              <a:spLocks noChangeShapeType="1"/>
            </p:cNvSpPr>
            <p:nvPr/>
          </p:nvSpPr>
          <p:spPr bwMode="auto">
            <a:xfrm>
              <a:off x="1883" y="4687"/>
              <a:ext cx="55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lIns="87287" tIns="42878" rIns="87287" bIns="42878">
              <a:spAutoFit/>
            </a:bodyPr>
            <a:lstStyle/>
            <a:p>
              <a:endParaRPr lang="en-US" sz="455"/>
            </a:p>
          </p:txBody>
        </p:sp>
        <p:sp>
          <p:nvSpPr>
            <p:cNvPr id="17596" name="Line 125"/>
            <p:cNvSpPr>
              <a:spLocks noChangeShapeType="1"/>
            </p:cNvSpPr>
            <p:nvPr/>
          </p:nvSpPr>
          <p:spPr bwMode="auto">
            <a:xfrm>
              <a:off x="1883" y="4135"/>
              <a:ext cx="55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lIns="87287" tIns="42878" rIns="87287" bIns="42878">
              <a:spAutoFit/>
            </a:bodyPr>
            <a:lstStyle/>
            <a:p>
              <a:endParaRPr lang="en-US" sz="455"/>
            </a:p>
          </p:txBody>
        </p:sp>
        <p:sp>
          <p:nvSpPr>
            <p:cNvPr id="17597" name="Line 126"/>
            <p:cNvSpPr>
              <a:spLocks noChangeShapeType="1"/>
            </p:cNvSpPr>
            <p:nvPr/>
          </p:nvSpPr>
          <p:spPr bwMode="auto">
            <a:xfrm flipV="1">
              <a:off x="1882" y="4239"/>
              <a:ext cx="55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lIns="87287" tIns="42878" rIns="87287" bIns="42878">
              <a:spAutoFit/>
            </a:bodyPr>
            <a:lstStyle/>
            <a:p>
              <a:endParaRPr lang="en-US" sz="455"/>
            </a:p>
          </p:txBody>
        </p:sp>
        <p:sp>
          <p:nvSpPr>
            <p:cNvPr id="17598" name="Line 127"/>
            <p:cNvSpPr>
              <a:spLocks noChangeShapeType="1"/>
            </p:cNvSpPr>
            <p:nvPr/>
          </p:nvSpPr>
          <p:spPr bwMode="auto">
            <a:xfrm flipV="1">
              <a:off x="1882" y="4023"/>
              <a:ext cx="55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lIns="87287" tIns="42878" rIns="87287" bIns="42878">
              <a:spAutoFit/>
            </a:bodyPr>
            <a:lstStyle/>
            <a:p>
              <a:endParaRPr lang="en-US" sz="455"/>
            </a:p>
          </p:txBody>
        </p:sp>
        <p:sp>
          <p:nvSpPr>
            <p:cNvPr id="17599" name="Line 128"/>
            <p:cNvSpPr>
              <a:spLocks noChangeShapeType="1"/>
            </p:cNvSpPr>
            <p:nvPr/>
          </p:nvSpPr>
          <p:spPr bwMode="auto">
            <a:xfrm>
              <a:off x="1883" y="3803"/>
              <a:ext cx="55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lIns="87287" tIns="42878" rIns="87287" bIns="42878">
              <a:spAutoFit/>
            </a:bodyPr>
            <a:lstStyle/>
            <a:p>
              <a:endParaRPr lang="en-US" sz="455"/>
            </a:p>
          </p:txBody>
        </p:sp>
        <p:sp>
          <p:nvSpPr>
            <p:cNvPr id="17600" name="Line 129"/>
            <p:cNvSpPr>
              <a:spLocks noChangeShapeType="1"/>
            </p:cNvSpPr>
            <p:nvPr/>
          </p:nvSpPr>
          <p:spPr bwMode="auto">
            <a:xfrm>
              <a:off x="2161" y="3958"/>
              <a:ext cx="0" cy="768"/>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87287" tIns="42878" rIns="87287" bIns="42878">
              <a:spAutoFit/>
            </a:bodyPr>
            <a:lstStyle/>
            <a:p>
              <a:endParaRPr lang="en-US" sz="455"/>
            </a:p>
          </p:txBody>
        </p:sp>
      </p:grpSp>
      <p:grpSp>
        <p:nvGrpSpPr>
          <p:cNvPr id="17512" name="Group 130"/>
          <p:cNvGrpSpPr>
            <a:grpSpLocks/>
          </p:cNvGrpSpPr>
          <p:nvPr/>
        </p:nvGrpSpPr>
        <p:grpSpPr bwMode="auto">
          <a:xfrm>
            <a:off x="2301876" y="5891069"/>
            <a:ext cx="412750" cy="333375"/>
            <a:chOff x="1861" y="3469"/>
            <a:chExt cx="240" cy="224"/>
          </a:xfrm>
        </p:grpSpPr>
        <p:pic>
          <p:nvPicPr>
            <p:cNvPr id="17584" name="Picture 13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1" y="3469"/>
              <a:ext cx="240" cy="2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0">
                  <a:solidFill>
                    <a:srgbClr val="000000"/>
                  </a:solidFill>
                  <a:miter lim="800000"/>
                  <a:headEnd/>
                  <a:tailEnd/>
                </a14:hiddenLine>
              </a:ext>
            </a:extLst>
          </p:spPr>
        </p:pic>
        <p:sp>
          <p:nvSpPr>
            <p:cNvPr id="17585" name="Rectangle 132"/>
            <p:cNvSpPr>
              <a:spLocks noChangeArrowheads="1"/>
            </p:cNvSpPr>
            <p:nvPr/>
          </p:nvSpPr>
          <p:spPr bwMode="auto">
            <a:xfrm>
              <a:off x="1927" y="3526"/>
              <a:ext cx="101" cy="10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87287" tIns="42878" rIns="87287" bIns="42878">
              <a:spAutoFit/>
            </a:bodyPr>
            <a:lstStyle/>
            <a:p>
              <a:endParaRPr lang="en-US" sz="455"/>
            </a:p>
          </p:txBody>
        </p:sp>
      </p:grpSp>
      <p:sp>
        <p:nvSpPr>
          <p:cNvPr id="17513" name="AutoShape 133"/>
          <p:cNvSpPr>
            <a:spLocks noChangeArrowheads="1"/>
          </p:cNvSpPr>
          <p:nvPr/>
        </p:nvSpPr>
        <p:spPr bwMode="auto">
          <a:xfrm>
            <a:off x="461819" y="6629977"/>
            <a:ext cx="730250" cy="451716"/>
          </a:xfrm>
          <a:prstGeom prst="roundRect">
            <a:avLst>
              <a:gd name="adj" fmla="val 16667"/>
            </a:avLst>
          </a:prstGeom>
          <a:solidFill>
            <a:schemeClr val="bg1"/>
          </a:solidFill>
          <a:ln w="19050">
            <a:solidFill>
              <a:schemeClr val="tx1"/>
            </a:solidFill>
            <a:round/>
            <a:headEnd/>
            <a:tailEnd/>
          </a:ln>
        </p:spPr>
        <p:txBody>
          <a:bodyPr wrap="none" anchor="ctr"/>
          <a:lstStyle/>
          <a:p>
            <a:endParaRPr lang="en-US" sz="455"/>
          </a:p>
        </p:txBody>
      </p:sp>
      <p:sp>
        <p:nvSpPr>
          <p:cNvPr id="17514" name="Rectangle 134"/>
          <p:cNvSpPr>
            <a:spLocks noChangeArrowheads="1"/>
          </p:cNvSpPr>
          <p:nvPr/>
        </p:nvSpPr>
        <p:spPr bwMode="auto">
          <a:xfrm>
            <a:off x="458932" y="6778625"/>
            <a:ext cx="952500" cy="386773"/>
          </a:xfrm>
          <a:prstGeom prst="rect">
            <a:avLst/>
          </a:prstGeom>
          <a:solidFill>
            <a:schemeClr val="bg1"/>
          </a:solidFill>
          <a:ln w="19050">
            <a:solidFill>
              <a:srgbClr val="000000"/>
            </a:solidFill>
            <a:miter lim="800000"/>
            <a:headEnd/>
            <a:tailEnd/>
          </a:ln>
        </p:spPr>
        <p:txBody>
          <a:bodyPr wrap="none" anchor="ctr"/>
          <a:lstStyle/>
          <a:p>
            <a:endParaRPr lang="en-US" sz="455"/>
          </a:p>
        </p:txBody>
      </p:sp>
      <p:sp>
        <p:nvSpPr>
          <p:cNvPr id="17515" name="Line 135"/>
          <p:cNvSpPr>
            <a:spLocks noChangeShapeType="1"/>
          </p:cNvSpPr>
          <p:nvPr/>
        </p:nvSpPr>
        <p:spPr bwMode="auto">
          <a:xfrm flipV="1">
            <a:off x="470477" y="6772853"/>
            <a:ext cx="515216"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7516" name="Line 136"/>
          <p:cNvSpPr>
            <a:spLocks noChangeShapeType="1"/>
          </p:cNvSpPr>
          <p:nvPr/>
        </p:nvSpPr>
        <p:spPr bwMode="auto">
          <a:xfrm flipV="1">
            <a:off x="663864" y="6793057"/>
            <a:ext cx="515216"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7517" name="Rectangle 137"/>
          <p:cNvSpPr>
            <a:spLocks noChangeArrowheads="1"/>
          </p:cNvSpPr>
          <p:nvPr/>
        </p:nvSpPr>
        <p:spPr bwMode="auto">
          <a:xfrm>
            <a:off x="483467" y="6632864"/>
            <a:ext cx="642753" cy="1984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7287" tIns="42878" rIns="87287" bIns="42878">
            <a:spAutoFit/>
          </a:bodyPr>
          <a:lstStyle/>
          <a:p>
            <a:pPr defTabSz="881793"/>
            <a:r>
              <a:rPr lang="en-US" sz="727" b="1">
                <a:solidFill>
                  <a:srgbClr val="000000"/>
                </a:solidFill>
                <a:latin typeface="Arial" charset="0"/>
              </a:rPr>
              <a:t>ANARCHY</a:t>
            </a:r>
          </a:p>
        </p:txBody>
      </p:sp>
      <p:sp>
        <p:nvSpPr>
          <p:cNvPr id="17518" name="Line 138"/>
          <p:cNvSpPr>
            <a:spLocks noChangeShapeType="1"/>
          </p:cNvSpPr>
          <p:nvPr/>
        </p:nvSpPr>
        <p:spPr bwMode="auto">
          <a:xfrm>
            <a:off x="495012" y="7068705"/>
            <a:ext cx="876011"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7519" name="Line 139"/>
          <p:cNvSpPr>
            <a:spLocks noChangeShapeType="1"/>
          </p:cNvSpPr>
          <p:nvPr/>
        </p:nvSpPr>
        <p:spPr bwMode="auto">
          <a:xfrm>
            <a:off x="489239" y="6908512"/>
            <a:ext cx="876011"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7520" name="AutoShape 140"/>
          <p:cNvSpPr>
            <a:spLocks noChangeArrowheads="1"/>
          </p:cNvSpPr>
          <p:nvPr/>
        </p:nvSpPr>
        <p:spPr bwMode="auto">
          <a:xfrm>
            <a:off x="2981614" y="6487103"/>
            <a:ext cx="730250" cy="626341"/>
          </a:xfrm>
          <a:prstGeom prst="roundRect">
            <a:avLst>
              <a:gd name="adj" fmla="val 16667"/>
            </a:avLst>
          </a:prstGeom>
          <a:solidFill>
            <a:schemeClr val="bg1"/>
          </a:solidFill>
          <a:ln w="19050">
            <a:solidFill>
              <a:schemeClr val="tx1"/>
            </a:solidFill>
            <a:round/>
            <a:headEnd/>
            <a:tailEnd/>
          </a:ln>
        </p:spPr>
        <p:txBody>
          <a:bodyPr wrap="none" anchor="ctr"/>
          <a:lstStyle/>
          <a:p>
            <a:endParaRPr lang="en-US" sz="455"/>
          </a:p>
        </p:txBody>
      </p:sp>
      <p:sp>
        <p:nvSpPr>
          <p:cNvPr id="17521" name="Rectangle 141"/>
          <p:cNvSpPr>
            <a:spLocks noChangeArrowheads="1"/>
          </p:cNvSpPr>
          <p:nvPr/>
        </p:nvSpPr>
        <p:spPr bwMode="auto">
          <a:xfrm>
            <a:off x="2980171" y="6624205"/>
            <a:ext cx="952500" cy="715818"/>
          </a:xfrm>
          <a:prstGeom prst="rect">
            <a:avLst/>
          </a:prstGeom>
          <a:solidFill>
            <a:schemeClr val="bg1"/>
          </a:solidFill>
          <a:ln w="19050">
            <a:solidFill>
              <a:srgbClr val="000000"/>
            </a:solidFill>
            <a:miter lim="800000"/>
            <a:headEnd/>
            <a:tailEnd/>
          </a:ln>
        </p:spPr>
        <p:txBody>
          <a:bodyPr wrap="none" anchor="ctr"/>
          <a:lstStyle/>
          <a:p>
            <a:endParaRPr lang="en-US" sz="455"/>
          </a:p>
        </p:txBody>
      </p:sp>
      <p:sp>
        <p:nvSpPr>
          <p:cNvPr id="17522" name="Line 142"/>
          <p:cNvSpPr>
            <a:spLocks noChangeShapeType="1"/>
          </p:cNvSpPr>
          <p:nvPr/>
        </p:nvSpPr>
        <p:spPr bwMode="auto">
          <a:xfrm flipV="1">
            <a:off x="2997490" y="6605444"/>
            <a:ext cx="515215"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7523" name="Line 143"/>
          <p:cNvSpPr>
            <a:spLocks noChangeShapeType="1"/>
          </p:cNvSpPr>
          <p:nvPr/>
        </p:nvSpPr>
        <p:spPr bwMode="auto">
          <a:xfrm flipV="1">
            <a:off x="3185103" y="6615545"/>
            <a:ext cx="515215"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7524" name="Rectangle 144"/>
          <p:cNvSpPr>
            <a:spLocks noChangeArrowheads="1"/>
          </p:cNvSpPr>
          <p:nvPr/>
        </p:nvSpPr>
        <p:spPr bwMode="auto">
          <a:xfrm>
            <a:off x="2980171" y="6489989"/>
            <a:ext cx="665195" cy="1984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7287" tIns="42878" rIns="87287" bIns="42878">
            <a:spAutoFit/>
          </a:bodyPr>
          <a:lstStyle/>
          <a:p>
            <a:pPr defTabSz="881793"/>
            <a:r>
              <a:rPr lang="en-US" sz="727" b="1">
                <a:solidFill>
                  <a:srgbClr val="000000"/>
                </a:solidFill>
                <a:latin typeface="Arial" charset="0"/>
              </a:rPr>
              <a:t>CAPTIVITY</a:t>
            </a:r>
          </a:p>
        </p:txBody>
      </p:sp>
      <p:sp>
        <p:nvSpPr>
          <p:cNvPr id="17525" name="Rectangle 145"/>
          <p:cNvSpPr>
            <a:spLocks noChangeArrowheads="1"/>
          </p:cNvSpPr>
          <p:nvPr/>
        </p:nvSpPr>
        <p:spPr bwMode="auto">
          <a:xfrm>
            <a:off x="3020580" y="6475558"/>
            <a:ext cx="837045" cy="226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7287" tIns="42878" rIns="87287" bIns="42878">
            <a:spAutoFit/>
          </a:bodyPr>
          <a:lstStyle/>
          <a:p>
            <a:pPr defTabSz="881793"/>
            <a:endParaRPr lang="en-US" sz="909" b="1">
              <a:solidFill>
                <a:srgbClr val="000000"/>
              </a:solidFill>
              <a:latin typeface="Chicago" charset="0"/>
            </a:endParaRPr>
          </a:p>
        </p:txBody>
      </p:sp>
      <p:sp>
        <p:nvSpPr>
          <p:cNvPr id="17526" name="Line 146"/>
          <p:cNvSpPr>
            <a:spLocks noChangeShapeType="1"/>
          </p:cNvSpPr>
          <p:nvPr/>
        </p:nvSpPr>
        <p:spPr bwMode="auto">
          <a:xfrm>
            <a:off x="3013364" y="6933045"/>
            <a:ext cx="8760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7527" name="Line 147"/>
          <p:cNvSpPr>
            <a:spLocks noChangeShapeType="1"/>
          </p:cNvSpPr>
          <p:nvPr/>
        </p:nvSpPr>
        <p:spPr bwMode="auto">
          <a:xfrm>
            <a:off x="3014807" y="6772853"/>
            <a:ext cx="876011"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7528" name="Rectangle 148"/>
          <p:cNvSpPr>
            <a:spLocks noChangeArrowheads="1"/>
          </p:cNvSpPr>
          <p:nvPr/>
        </p:nvSpPr>
        <p:spPr bwMode="auto">
          <a:xfrm>
            <a:off x="3043671" y="7093239"/>
            <a:ext cx="831273" cy="240482"/>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lIns="87287" tIns="42878" rIns="87287" bIns="42878">
            <a:spAutoFit/>
          </a:bodyPr>
          <a:lstStyle/>
          <a:p>
            <a:pPr algn="ctr" defTabSz="881793"/>
            <a:endParaRPr lang="en-US" sz="1000" b="1">
              <a:solidFill>
                <a:srgbClr val="000000"/>
              </a:solidFill>
              <a:latin typeface="Helvetica" charset="0"/>
            </a:endParaRPr>
          </a:p>
        </p:txBody>
      </p:sp>
      <p:sp>
        <p:nvSpPr>
          <p:cNvPr id="17529" name="Line 149"/>
          <p:cNvSpPr>
            <a:spLocks noChangeShapeType="1"/>
          </p:cNvSpPr>
          <p:nvPr/>
        </p:nvSpPr>
        <p:spPr bwMode="auto">
          <a:xfrm>
            <a:off x="3014807" y="7267864"/>
            <a:ext cx="876011"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7530" name="Line 150"/>
          <p:cNvSpPr>
            <a:spLocks noChangeShapeType="1"/>
          </p:cNvSpPr>
          <p:nvPr/>
        </p:nvSpPr>
        <p:spPr bwMode="auto">
          <a:xfrm flipV="1">
            <a:off x="3013364" y="7100455"/>
            <a:ext cx="873125"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7531" name="Text Box 151"/>
          <p:cNvSpPr txBox="1">
            <a:spLocks noChangeArrowheads="1"/>
          </p:cNvSpPr>
          <p:nvPr/>
        </p:nvSpPr>
        <p:spPr bwMode="auto">
          <a:xfrm>
            <a:off x="383887" y="1902114"/>
            <a:ext cx="6272068" cy="7188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1364" b="1">
                <a:latin typeface="Comic Sans MS" charset="0"/>
              </a:rPr>
              <a:t>This is a front-and-back printed page. Cut along the dashed lines to produce a series of small flash cards for drilling on the individual contents of each </a:t>
            </a:r>
            <a:r>
              <a:rPr lang="ja-JP" altLang="en-US" sz="1364" b="1">
                <a:latin typeface="Comic Sans MS" charset="0"/>
              </a:rPr>
              <a:t>“</a:t>
            </a:r>
            <a:r>
              <a:rPr lang="en-US" altLang="ja-JP" sz="1364" b="1">
                <a:latin typeface="Comic Sans MS" charset="0"/>
              </a:rPr>
              <a:t>Bible File</a:t>
            </a:r>
            <a:r>
              <a:rPr lang="ja-JP" altLang="en-US" sz="1364" b="1">
                <a:latin typeface="Comic Sans MS" charset="0"/>
              </a:rPr>
              <a:t>”</a:t>
            </a:r>
            <a:r>
              <a:rPr lang="en-US" altLang="ja-JP" sz="1364" b="1">
                <a:latin typeface="Comic Sans MS" charset="0"/>
              </a:rPr>
              <a:t> folder.</a:t>
            </a:r>
            <a:endParaRPr lang="en-US" sz="1364" b="1">
              <a:latin typeface="Comic Sans MS" charset="0"/>
            </a:endParaRPr>
          </a:p>
        </p:txBody>
      </p:sp>
      <p:sp>
        <p:nvSpPr>
          <p:cNvPr id="217240" name="Rectangle 152"/>
          <p:cNvSpPr>
            <a:spLocks noChangeArrowheads="1"/>
          </p:cNvSpPr>
          <p:nvPr/>
        </p:nvSpPr>
        <p:spPr bwMode="auto">
          <a:xfrm>
            <a:off x="2210955" y="1411432"/>
            <a:ext cx="3526808" cy="508734"/>
          </a:xfrm>
          <a:prstGeom prst="rect">
            <a:avLst/>
          </a:prstGeom>
          <a:noFill/>
          <a:ln w="9525">
            <a:noFill/>
            <a:miter lim="800000"/>
            <a:headEnd/>
            <a:tailEnd/>
          </a:ln>
          <a:effectLst>
            <a:outerShdw blurRad="63500" dist="46662" dir="3284183" algn="ctr" rotWithShape="0">
              <a:srgbClr val="CCCCCC">
                <a:alpha val="74998"/>
              </a:srgbClr>
            </a:outerShdw>
          </a:effectLst>
        </p:spPr>
        <p:txBody>
          <a:bodyPr wrap="none" lIns="88206" tIns="44103" rIns="88206" bIns="44103">
            <a:spAutoFit/>
          </a:bodyPr>
          <a:lstStyle/>
          <a:p>
            <a:pPr defTabSz="881793">
              <a:defRPr/>
            </a:pPr>
            <a:r>
              <a:rPr lang="en-US" sz="2727" b="1" i="1">
                <a:latin typeface="Helvetica" pitchFamily="-107" charset="0"/>
                <a:ea typeface="+mn-ea"/>
                <a:cs typeface="+mn-cs"/>
              </a:rPr>
              <a:t>TQC FLASH CARDS</a:t>
            </a:r>
          </a:p>
        </p:txBody>
      </p:sp>
      <p:sp>
        <p:nvSpPr>
          <p:cNvPr id="17533" name="Text Box 153"/>
          <p:cNvSpPr txBox="1">
            <a:spLocks noChangeArrowheads="1"/>
          </p:cNvSpPr>
          <p:nvPr/>
        </p:nvSpPr>
        <p:spPr bwMode="auto">
          <a:xfrm>
            <a:off x="637886" y="8006773"/>
            <a:ext cx="5570682" cy="6766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3818" i="1">
                <a:latin typeface="Arial Black" charset="0"/>
              </a:rPr>
              <a:t>QUESTION SIDE</a:t>
            </a:r>
          </a:p>
        </p:txBody>
      </p:sp>
      <p:sp>
        <p:nvSpPr>
          <p:cNvPr id="17534" name="Rectangle 154"/>
          <p:cNvSpPr>
            <a:spLocks noChangeArrowheads="1"/>
          </p:cNvSpPr>
          <p:nvPr/>
        </p:nvSpPr>
        <p:spPr bwMode="auto">
          <a:xfrm>
            <a:off x="291523" y="3105728"/>
            <a:ext cx="6234545" cy="5032375"/>
          </a:xfrm>
          <a:prstGeom prst="rect">
            <a:avLst/>
          </a:prstGeom>
          <a:noFill/>
          <a:ln w="9525">
            <a:solidFill>
              <a:schemeClr val="tx1"/>
            </a:solidFill>
            <a:prstDash val="sysDot"/>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sp>
        <p:nvSpPr>
          <p:cNvPr id="17535" name="Line 155"/>
          <p:cNvSpPr>
            <a:spLocks noChangeShapeType="1"/>
          </p:cNvSpPr>
          <p:nvPr/>
        </p:nvSpPr>
        <p:spPr bwMode="auto">
          <a:xfrm>
            <a:off x="1557194" y="3115831"/>
            <a:ext cx="0" cy="5002068"/>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7536" name="Line 156"/>
          <p:cNvSpPr>
            <a:spLocks noChangeShapeType="1"/>
          </p:cNvSpPr>
          <p:nvPr/>
        </p:nvSpPr>
        <p:spPr bwMode="auto">
          <a:xfrm>
            <a:off x="2811318" y="3120160"/>
            <a:ext cx="0" cy="5020830"/>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7537" name="Line 157"/>
          <p:cNvSpPr>
            <a:spLocks noChangeShapeType="1"/>
          </p:cNvSpPr>
          <p:nvPr/>
        </p:nvSpPr>
        <p:spPr bwMode="auto">
          <a:xfrm>
            <a:off x="4052455" y="3112944"/>
            <a:ext cx="0" cy="5016500"/>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7538" name="Line 158"/>
          <p:cNvSpPr>
            <a:spLocks noChangeShapeType="1"/>
          </p:cNvSpPr>
          <p:nvPr/>
        </p:nvSpPr>
        <p:spPr bwMode="auto">
          <a:xfrm>
            <a:off x="5289262" y="3115830"/>
            <a:ext cx="0" cy="5038147"/>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7539" name="Line 159"/>
          <p:cNvSpPr>
            <a:spLocks noChangeShapeType="1"/>
          </p:cNvSpPr>
          <p:nvPr/>
        </p:nvSpPr>
        <p:spPr bwMode="auto">
          <a:xfrm>
            <a:off x="307399" y="5622636"/>
            <a:ext cx="6241761" cy="0"/>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7540" name="Text Box 161"/>
          <p:cNvSpPr txBox="1">
            <a:spLocks noChangeArrowheads="1"/>
          </p:cNvSpPr>
          <p:nvPr/>
        </p:nvSpPr>
        <p:spPr bwMode="auto">
          <a:xfrm>
            <a:off x="277091" y="3195205"/>
            <a:ext cx="1277216" cy="22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11822" tIns="55909" rIns="111822" bIns="5590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727" b="1">
                <a:latin typeface="Helvetica" charset="0"/>
              </a:rPr>
              <a:t>DATE ERA</a:t>
            </a:r>
          </a:p>
        </p:txBody>
      </p:sp>
      <p:sp>
        <p:nvSpPr>
          <p:cNvPr id="17541" name="Text Box 162"/>
          <p:cNvSpPr txBox="1">
            <a:spLocks noChangeArrowheads="1"/>
          </p:cNvSpPr>
          <p:nvPr/>
        </p:nvSpPr>
        <p:spPr bwMode="auto">
          <a:xfrm>
            <a:off x="1495137" y="3195205"/>
            <a:ext cx="1277216" cy="22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11822" tIns="55909" rIns="111822" bIns="5590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727" b="1">
                <a:latin typeface="Helvetica" charset="0"/>
              </a:rPr>
              <a:t>DATE ERA</a:t>
            </a:r>
          </a:p>
        </p:txBody>
      </p:sp>
      <p:sp>
        <p:nvSpPr>
          <p:cNvPr id="17542" name="Text Box 163"/>
          <p:cNvSpPr txBox="1">
            <a:spLocks noChangeArrowheads="1"/>
          </p:cNvSpPr>
          <p:nvPr/>
        </p:nvSpPr>
        <p:spPr bwMode="auto">
          <a:xfrm>
            <a:off x="2783899" y="3195204"/>
            <a:ext cx="1277215" cy="3926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11822" tIns="55909" rIns="111822" bIns="5590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727" b="1">
                <a:latin typeface="Helvetica" charset="0"/>
              </a:rPr>
              <a:t>DATE ERA</a:t>
            </a:r>
          </a:p>
          <a:p>
            <a:pPr>
              <a:spcBef>
                <a:spcPct val="50000"/>
              </a:spcBef>
            </a:pPr>
            <a:endParaRPr lang="en-US" sz="727" b="1">
              <a:latin typeface="Helvetica" charset="0"/>
            </a:endParaRPr>
          </a:p>
        </p:txBody>
      </p:sp>
      <p:sp>
        <p:nvSpPr>
          <p:cNvPr id="17543" name="Text Box 164"/>
          <p:cNvSpPr txBox="1">
            <a:spLocks noChangeArrowheads="1"/>
          </p:cNvSpPr>
          <p:nvPr/>
        </p:nvSpPr>
        <p:spPr bwMode="auto">
          <a:xfrm>
            <a:off x="4023591" y="3195204"/>
            <a:ext cx="1278659" cy="3926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11822" tIns="55909" rIns="111822" bIns="5590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727" b="1">
                <a:latin typeface="Helvetica" charset="0"/>
              </a:rPr>
              <a:t>DATE ERA</a:t>
            </a:r>
          </a:p>
          <a:p>
            <a:pPr>
              <a:spcBef>
                <a:spcPct val="50000"/>
              </a:spcBef>
            </a:pPr>
            <a:endParaRPr lang="en-US" sz="727" b="1">
              <a:latin typeface="Helvetica" charset="0"/>
            </a:endParaRPr>
          </a:p>
        </p:txBody>
      </p:sp>
      <p:sp>
        <p:nvSpPr>
          <p:cNvPr id="17544" name="Text Box 165"/>
          <p:cNvSpPr txBox="1">
            <a:spLocks noChangeArrowheads="1"/>
          </p:cNvSpPr>
          <p:nvPr/>
        </p:nvSpPr>
        <p:spPr bwMode="auto">
          <a:xfrm>
            <a:off x="5280603" y="3195204"/>
            <a:ext cx="1277215" cy="3926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11822" tIns="55909" rIns="111822" bIns="5590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727" b="1">
                <a:latin typeface="Helvetica" charset="0"/>
              </a:rPr>
              <a:t>DATE ERA</a:t>
            </a:r>
          </a:p>
          <a:p>
            <a:pPr>
              <a:spcBef>
                <a:spcPct val="50000"/>
              </a:spcBef>
            </a:pPr>
            <a:endParaRPr lang="en-US" sz="727" b="1">
              <a:latin typeface="Helvetica" charset="0"/>
            </a:endParaRPr>
          </a:p>
        </p:txBody>
      </p:sp>
      <p:sp>
        <p:nvSpPr>
          <p:cNvPr id="17545" name="Text Box 167"/>
          <p:cNvSpPr txBox="1">
            <a:spLocks noChangeArrowheads="1"/>
          </p:cNvSpPr>
          <p:nvPr/>
        </p:nvSpPr>
        <p:spPr bwMode="auto">
          <a:xfrm>
            <a:off x="304512" y="5713557"/>
            <a:ext cx="1278659" cy="3926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11822" tIns="55909" rIns="111822" bIns="5590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727" b="1">
                <a:latin typeface="Helvetica" charset="0"/>
              </a:rPr>
              <a:t>DATE ERA</a:t>
            </a:r>
          </a:p>
          <a:p>
            <a:pPr>
              <a:spcBef>
                <a:spcPct val="50000"/>
              </a:spcBef>
            </a:pPr>
            <a:endParaRPr lang="en-US" sz="727" b="1">
              <a:latin typeface="Helvetica" charset="0"/>
            </a:endParaRPr>
          </a:p>
        </p:txBody>
      </p:sp>
      <p:sp>
        <p:nvSpPr>
          <p:cNvPr id="17546" name="Text Box 168"/>
          <p:cNvSpPr txBox="1">
            <a:spLocks noChangeArrowheads="1"/>
          </p:cNvSpPr>
          <p:nvPr/>
        </p:nvSpPr>
        <p:spPr bwMode="auto">
          <a:xfrm>
            <a:off x="1574512" y="5719330"/>
            <a:ext cx="1278659" cy="3926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11822" tIns="55909" rIns="111822" bIns="5590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727" b="1">
                <a:latin typeface="Helvetica" charset="0"/>
              </a:rPr>
              <a:t>DATE ERA</a:t>
            </a:r>
          </a:p>
          <a:p>
            <a:pPr>
              <a:spcBef>
                <a:spcPct val="50000"/>
              </a:spcBef>
            </a:pPr>
            <a:endParaRPr lang="en-US" sz="727" b="1">
              <a:latin typeface="Helvetica" charset="0"/>
            </a:endParaRPr>
          </a:p>
        </p:txBody>
      </p:sp>
      <p:sp>
        <p:nvSpPr>
          <p:cNvPr id="17547" name="Text Box 169"/>
          <p:cNvSpPr txBox="1">
            <a:spLocks noChangeArrowheads="1"/>
          </p:cNvSpPr>
          <p:nvPr/>
        </p:nvSpPr>
        <p:spPr bwMode="auto">
          <a:xfrm>
            <a:off x="2794000" y="5713557"/>
            <a:ext cx="1277216" cy="3926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11822" tIns="55909" rIns="111822" bIns="5590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727" b="1">
                <a:latin typeface="Helvetica" charset="0"/>
              </a:rPr>
              <a:t>DATE ERA</a:t>
            </a:r>
          </a:p>
          <a:p>
            <a:pPr>
              <a:spcBef>
                <a:spcPct val="50000"/>
              </a:spcBef>
            </a:pPr>
            <a:endParaRPr lang="en-US" sz="727" b="1">
              <a:latin typeface="Helvetica" charset="0"/>
            </a:endParaRPr>
          </a:p>
        </p:txBody>
      </p:sp>
      <p:sp>
        <p:nvSpPr>
          <p:cNvPr id="17548" name="Text Box 170"/>
          <p:cNvSpPr txBox="1">
            <a:spLocks noChangeArrowheads="1"/>
          </p:cNvSpPr>
          <p:nvPr/>
        </p:nvSpPr>
        <p:spPr bwMode="auto">
          <a:xfrm>
            <a:off x="4046682" y="5713557"/>
            <a:ext cx="1277216" cy="3926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11822" tIns="55909" rIns="111822" bIns="5590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727" b="1">
                <a:latin typeface="Helvetica" charset="0"/>
              </a:rPr>
              <a:t>DATE ERA</a:t>
            </a:r>
          </a:p>
          <a:p>
            <a:pPr>
              <a:spcBef>
                <a:spcPct val="50000"/>
              </a:spcBef>
            </a:pPr>
            <a:endParaRPr lang="en-US" sz="727" b="1">
              <a:latin typeface="Helvetica" charset="0"/>
            </a:endParaRPr>
          </a:p>
        </p:txBody>
      </p:sp>
      <p:sp>
        <p:nvSpPr>
          <p:cNvPr id="17549" name="Text Box 171"/>
          <p:cNvSpPr txBox="1">
            <a:spLocks noChangeArrowheads="1"/>
          </p:cNvSpPr>
          <p:nvPr/>
        </p:nvSpPr>
        <p:spPr bwMode="auto">
          <a:xfrm>
            <a:off x="5308023" y="5710671"/>
            <a:ext cx="1278659" cy="3926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11822" tIns="55909" rIns="111822" bIns="5590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727" b="1">
                <a:latin typeface="Helvetica" charset="0"/>
              </a:rPr>
              <a:t>DATE ERA</a:t>
            </a:r>
          </a:p>
          <a:p>
            <a:pPr>
              <a:spcBef>
                <a:spcPct val="50000"/>
              </a:spcBef>
            </a:pPr>
            <a:endParaRPr lang="en-US" sz="727" b="1">
              <a:latin typeface="Helvetica" charset="0"/>
            </a:endParaRPr>
          </a:p>
        </p:txBody>
      </p:sp>
      <p:grpSp>
        <p:nvGrpSpPr>
          <p:cNvPr id="17550" name="Group 176"/>
          <p:cNvGrpSpPr>
            <a:grpSpLocks/>
          </p:cNvGrpSpPr>
          <p:nvPr/>
        </p:nvGrpSpPr>
        <p:grpSpPr bwMode="auto">
          <a:xfrm>
            <a:off x="1311853" y="5388847"/>
            <a:ext cx="1557193" cy="324655"/>
            <a:chOff x="331" y="2829"/>
            <a:chExt cx="981" cy="218"/>
          </a:xfrm>
        </p:grpSpPr>
        <p:sp>
          <p:nvSpPr>
            <p:cNvPr id="17582" name="Text Box 177"/>
            <p:cNvSpPr txBox="1">
              <a:spLocks noChangeArrowheads="1"/>
            </p:cNvSpPr>
            <p:nvPr/>
          </p:nvSpPr>
          <p:spPr bwMode="auto">
            <a:xfrm>
              <a:off x="331" y="2829"/>
              <a:ext cx="981" cy="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50422" tIns="75208" rIns="150422" bIns="75208">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818">
                  <a:latin typeface="Kosher-Normal" charset="0"/>
                </a:rPr>
                <a:t>The Bible…Basically</a:t>
              </a:r>
            </a:p>
          </p:txBody>
        </p:sp>
        <p:sp>
          <p:nvSpPr>
            <p:cNvPr id="17583" name="Text Box 178"/>
            <p:cNvSpPr txBox="1">
              <a:spLocks noChangeArrowheads="1"/>
            </p:cNvSpPr>
            <p:nvPr/>
          </p:nvSpPr>
          <p:spPr bwMode="auto">
            <a:xfrm>
              <a:off x="1053" y="2860"/>
              <a:ext cx="230" cy="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50422" tIns="75208" rIns="150422" bIns="75208">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818" baseline="30000">
                  <a:latin typeface="Kosher-Normal" charset="0"/>
                </a:rPr>
                <a:t>®</a:t>
              </a:r>
              <a:endParaRPr lang="en-US" sz="1000">
                <a:latin typeface="Kosher-Normal" charset="0"/>
              </a:endParaRPr>
            </a:p>
          </p:txBody>
        </p:sp>
      </p:grpSp>
      <p:grpSp>
        <p:nvGrpSpPr>
          <p:cNvPr id="17551" name="Group 179"/>
          <p:cNvGrpSpPr>
            <a:grpSpLocks/>
          </p:cNvGrpSpPr>
          <p:nvPr/>
        </p:nvGrpSpPr>
        <p:grpSpPr bwMode="auto">
          <a:xfrm>
            <a:off x="2581853" y="5391733"/>
            <a:ext cx="1557193" cy="324655"/>
            <a:chOff x="331" y="2829"/>
            <a:chExt cx="981" cy="218"/>
          </a:xfrm>
        </p:grpSpPr>
        <p:sp>
          <p:nvSpPr>
            <p:cNvPr id="17580" name="Text Box 180"/>
            <p:cNvSpPr txBox="1">
              <a:spLocks noChangeArrowheads="1"/>
            </p:cNvSpPr>
            <p:nvPr/>
          </p:nvSpPr>
          <p:spPr bwMode="auto">
            <a:xfrm>
              <a:off x="331" y="2829"/>
              <a:ext cx="981" cy="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50422" tIns="75208" rIns="150422" bIns="75208">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818">
                  <a:latin typeface="Kosher-Normal" charset="0"/>
                </a:rPr>
                <a:t>The Bible…Basically</a:t>
              </a:r>
            </a:p>
          </p:txBody>
        </p:sp>
        <p:sp>
          <p:nvSpPr>
            <p:cNvPr id="17581" name="Text Box 181"/>
            <p:cNvSpPr txBox="1">
              <a:spLocks noChangeArrowheads="1"/>
            </p:cNvSpPr>
            <p:nvPr/>
          </p:nvSpPr>
          <p:spPr bwMode="auto">
            <a:xfrm>
              <a:off x="1053" y="2860"/>
              <a:ext cx="230" cy="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50422" tIns="75208" rIns="150422" bIns="75208">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818" baseline="30000">
                  <a:latin typeface="Kosher-Normal" charset="0"/>
                </a:rPr>
                <a:t>®</a:t>
              </a:r>
              <a:endParaRPr lang="en-US" sz="1000">
                <a:latin typeface="Kosher-Normal" charset="0"/>
              </a:endParaRPr>
            </a:p>
          </p:txBody>
        </p:sp>
      </p:grpSp>
      <p:grpSp>
        <p:nvGrpSpPr>
          <p:cNvPr id="17552" name="Group 182"/>
          <p:cNvGrpSpPr>
            <a:grpSpLocks/>
          </p:cNvGrpSpPr>
          <p:nvPr/>
        </p:nvGrpSpPr>
        <p:grpSpPr bwMode="auto">
          <a:xfrm>
            <a:off x="3811444" y="5388847"/>
            <a:ext cx="1557193" cy="324655"/>
            <a:chOff x="331" y="2829"/>
            <a:chExt cx="981" cy="218"/>
          </a:xfrm>
        </p:grpSpPr>
        <p:sp>
          <p:nvSpPr>
            <p:cNvPr id="17578" name="Text Box 183"/>
            <p:cNvSpPr txBox="1">
              <a:spLocks noChangeArrowheads="1"/>
            </p:cNvSpPr>
            <p:nvPr/>
          </p:nvSpPr>
          <p:spPr bwMode="auto">
            <a:xfrm>
              <a:off x="331" y="2829"/>
              <a:ext cx="981" cy="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50422" tIns="75208" rIns="150422" bIns="75208">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818">
                  <a:latin typeface="Kosher-Normal" charset="0"/>
                </a:rPr>
                <a:t>The Bible…Basically</a:t>
              </a:r>
            </a:p>
          </p:txBody>
        </p:sp>
        <p:sp>
          <p:nvSpPr>
            <p:cNvPr id="17579" name="Text Box 184"/>
            <p:cNvSpPr txBox="1">
              <a:spLocks noChangeArrowheads="1"/>
            </p:cNvSpPr>
            <p:nvPr/>
          </p:nvSpPr>
          <p:spPr bwMode="auto">
            <a:xfrm>
              <a:off x="1054" y="2860"/>
              <a:ext cx="229" cy="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50422" tIns="75208" rIns="150422" bIns="75208">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818" baseline="30000">
                  <a:latin typeface="Kosher-Normal" charset="0"/>
                </a:rPr>
                <a:t>®</a:t>
              </a:r>
              <a:endParaRPr lang="en-US" sz="1000">
                <a:latin typeface="Kosher-Normal" charset="0"/>
              </a:endParaRPr>
            </a:p>
          </p:txBody>
        </p:sp>
      </p:grpSp>
      <p:grpSp>
        <p:nvGrpSpPr>
          <p:cNvPr id="17553" name="Group 185"/>
          <p:cNvGrpSpPr>
            <a:grpSpLocks/>
          </p:cNvGrpSpPr>
          <p:nvPr/>
        </p:nvGrpSpPr>
        <p:grpSpPr bwMode="auto">
          <a:xfrm>
            <a:off x="5038148" y="5388847"/>
            <a:ext cx="1557193" cy="324655"/>
            <a:chOff x="331" y="2829"/>
            <a:chExt cx="981" cy="218"/>
          </a:xfrm>
        </p:grpSpPr>
        <p:sp>
          <p:nvSpPr>
            <p:cNvPr id="17576" name="Text Box 186"/>
            <p:cNvSpPr txBox="1">
              <a:spLocks noChangeArrowheads="1"/>
            </p:cNvSpPr>
            <p:nvPr/>
          </p:nvSpPr>
          <p:spPr bwMode="auto">
            <a:xfrm>
              <a:off x="331" y="2829"/>
              <a:ext cx="981" cy="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50422" tIns="75208" rIns="150422" bIns="75208">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818">
                  <a:latin typeface="Kosher-Normal" charset="0"/>
                </a:rPr>
                <a:t>The Bible…Basically</a:t>
              </a:r>
            </a:p>
          </p:txBody>
        </p:sp>
        <p:sp>
          <p:nvSpPr>
            <p:cNvPr id="17577" name="Text Box 187"/>
            <p:cNvSpPr txBox="1">
              <a:spLocks noChangeArrowheads="1"/>
            </p:cNvSpPr>
            <p:nvPr/>
          </p:nvSpPr>
          <p:spPr bwMode="auto">
            <a:xfrm>
              <a:off x="1054" y="2860"/>
              <a:ext cx="229" cy="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50422" tIns="75208" rIns="150422" bIns="75208">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818" baseline="30000">
                  <a:latin typeface="Kosher-Normal" charset="0"/>
                </a:rPr>
                <a:t>®</a:t>
              </a:r>
              <a:endParaRPr lang="en-US" sz="1000">
                <a:latin typeface="Kosher-Normal" charset="0"/>
              </a:endParaRPr>
            </a:p>
          </p:txBody>
        </p:sp>
      </p:grpSp>
      <p:grpSp>
        <p:nvGrpSpPr>
          <p:cNvPr id="17554" name="Group 189"/>
          <p:cNvGrpSpPr>
            <a:grpSpLocks/>
          </p:cNvGrpSpPr>
          <p:nvPr/>
        </p:nvGrpSpPr>
        <p:grpSpPr bwMode="auto">
          <a:xfrm>
            <a:off x="72159" y="7912972"/>
            <a:ext cx="1557194" cy="324655"/>
            <a:chOff x="331" y="2829"/>
            <a:chExt cx="981" cy="218"/>
          </a:xfrm>
        </p:grpSpPr>
        <p:sp>
          <p:nvSpPr>
            <p:cNvPr id="17574" name="Text Box 190"/>
            <p:cNvSpPr txBox="1">
              <a:spLocks noChangeArrowheads="1"/>
            </p:cNvSpPr>
            <p:nvPr/>
          </p:nvSpPr>
          <p:spPr bwMode="auto">
            <a:xfrm>
              <a:off x="331" y="2829"/>
              <a:ext cx="981" cy="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50422" tIns="75208" rIns="150422" bIns="75208">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818">
                  <a:latin typeface="Kosher-Normal" charset="0"/>
                </a:rPr>
                <a:t>The Bible…Basically</a:t>
              </a:r>
            </a:p>
          </p:txBody>
        </p:sp>
        <p:sp>
          <p:nvSpPr>
            <p:cNvPr id="17575" name="Text Box 191"/>
            <p:cNvSpPr txBox="1">
              <a:spLocks noChangeArrowheads="1"/>
            </p:cNvSpPr>
            <p:nvPr/>
          </p:nvSpPr>
          <p:spPr bwMode="auto">
            <a:xfrm>
              <a:off x="1054" y="2860"/>
              <a:ext cx="229" cy="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50422" tIns="75208" rIns="150422" bIns="75208">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818" baseline="30000">
                  <a:latin typeface="Kosher-Normal" charset="0"/>
                </a:rPr>
                <a:t>®</a:t>
              </a:r>
              <a:endParaRPr lang="en-US" sz="1000">
                <a:latin typeface="Kosher-Normal" charset="0"/>
              </a:endParaRPr>
            </a:p>
          </p:txBody>
        </p:sp>
      </p:grpSp>
      <p:grpSp>
        <p:nvGrpSpPr>
          <p:cNvPr id="17555" name="Group 192"/>
          <p:cNvGrpSpPr>
            <a:grpSpLocks/>
          </p:cNvGrpSpPr>
          <p:nvPr/>
        </p:nvGrpSpPr>
        <p:grpSpPr bwMode="auto">
          <a:xfrm>
            <a:off x="1300307" y="7910086"/>
            <a:ext cx="1557193" cy="324655"/>
            <a:chOff x="331" y="2829"/>
            <a:chExt cx="981" cy="218"/>
          </a:xfrm>
        </p:grpSpPr>
        <p:sp>
          <p:nvSpPr>
            <p:cNvPr id="17572" name="Text Box 193"/>
            <p:cNvSpPr txBox="1">
              <a:spLocks noChangeArrowheads="1"/>
            </p:cNvSpPr>
            <p:nvPr/>
          </p:nvSpPr>
          <p:spPr bwMode="auto">
            <a:xfrm>
              <a:off x="331" y="2829"/>
              <a:ext cx="981" cy="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50422" tIns="75208" rIns="150422" bIns="75208">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818">
                  <a:latin typeface="Kosher-Normal" charset="0"/>
                </a:rPr>
                <a:t>The Bible…Basically</a:t>
              </a:r>
            </a:p>
          </p:txBody>
        </p:sp>
        <p:sp>
          <p:nvSpPr>
            <p:cNvPr id="17573" name="Text Box 194"/>
            <p:cNvSpPr txBox="1">
              <a:spLocks noChangeArrowheads="1"/>
            </p:cNvSpPr>
            <p:nvPr/>
          </p:nvSpPr>
          <p:spPr bwMode="auto">
            <a:xfrm>
              <a:off x="1053" y="2860"/>
              <a:ext cx="230" cy="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50422" tIns="75208" rIns="150422" bIns="75208">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818" baseline="30000">
                  <a:latin typeface="Kosher-Normal" charset="0"/>
                </a:rPr>
                <a:t>®</a:t>
              </a:r>
              <a:endParaRPr lang="en-US" sz="1000">
                <a:latin typeface="Kosher-Normal" charset="0"/>
              </a:endParaRPr>
            </a:p>
          </p:txBody>
        </p:sp>
      </p:grpSp>
      <p:grpSp>
        <p:nvGrpSpPr>
          <p:cNvPr id="17556" name="Group 195"/>
          <p:cNvGrpSpPr>
            <a:grpSpLocks/>
          </p:cNvGrpSpPr>
          <p:nvPr/>
        </p:nvGrpSpPr>
        <p:grpSpPr bwMode="auto">
          <a:xfrm>
            <a:off x="2570307" y="7912972"/>
            <a:ext cx="1557193" cy="324655"/>
            <a:chOff x="331" y="2829"/>
            <a:chExt cx="981" cy="218"/>
          </a:xfrm>
        </p:grpSpPr>
        <p:sp>
          <p:nvSpPr>
            <p:cNvPr id="17570" name="Text Box 196"/>
            <p:cNvSpPr txBox="1">
              <a:spLocks noChangeArrowheads="1"/>
            </p:cNvSpPr>
            <p:nvPr/>
          </p:nvSpPr>
          <p:spPr bwMode="auto">
            <a:xfrm>
              <a:off x="331" y="2829"/>
              <a:ext cx="981" cy="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50422" tIns="75208" rIns="150422" bIns="75208">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818">
                  <a:latin typeface="Kosher-Normal" charset="0"/>
                </a:rPr>
                <a:t>The Bible…Basically</a:t>
              </a:r>
            </a:p>
          </p:txBody>
        </p:sp>
        <p:sp>
          <p:nvSpPr>
            <p:cNvPr id="17571" name="Text Box 197"/>
            <p:cNvSpPr txBox="1">
              <a:spLocks noChangeArrowheads="1"/>
            </p:cNvSpPr>
            <p:nvPr/>
          </p:nvSpPr>
          <p:spPr bwMode="auto">
            <a:xfrm>
              <a:off x="1053" y="2860"/>
              <a:ext cx="230" cy="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50422" tIns="75208" rIns="150422" bIns="75208">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818" baseline="30000">
                  <a:latin typeface="Kosher-Normal" charset="0"/>
                </a:rPr>
                <a:t>®</a:t>
              </a:r>
              <a:endParaRPr lang="en-US" sz="1000">
                <a:latin typeface="Kosher-Normal" charset="0"/>
              </a:endParaRPr>
            </a:p>
          </p:txBody>
        </p:sp>
      </p:grpSp>
      <p:grpSp>
        <p:nvGrpSpPr>
          <p:cNvPr id="17557" name="Group 198"/>
          <p:cNvGrpSpPr>
            <a:grpSpLocks/>
          </p:cNvGrpSpPr>
          <p:nvPr/>
        </p:nvGrpSpPr>
        <p:grpSpPr bwMode="auto">
          <a:xfrm>
            <a:off x="3799898" y="7910086"/>
            <a:ext cx="1557193" cy="324655"/>
            <a:chOff x="331" y="2829"/>
            <a:chExt cx="981" cy="218"/>
          </a:xfrm>
        </p:grpSpPr>
        <p:sp>
          <p:nvSpPr>
            <p:cNvPr id="17568" name="Text Box 199"/>
            <p:cNvSpPr txBox="1">
              <a:spLocks noChangeArrowheads="1"/>
            </p:cNvSpPr>
            <p:nvPr/>
          </p:nvSpPr>
          <p:spPr bwMode="auto">
            <a:xfrm>
              <a:off x="331" y="2829"/>
              <a:ext cx="981" cy="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50422" tIns="75208" rIns="150422" bIns="75208">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818">
                  <a:latin typeface="Kosher-Normal" charset="0"/>
                </a:rPr>
                <a:t>The Bible…Basically</a:t>
              </a:r>
            </a:p>
          </p:txBody>
        </p:sp>
        <p:sp>
          <p:nvSpPr>
            <p:cNvPr id="17569" name="Text Box 200"/>
            <p:cNvSpPr txBox="1">
              <a:spLocks noChangeArrowheads="1"/>
            </p:cNvSpPr>
            <p:nvPr/>
          </p:nvSpPr>
          <p:spPr bwMode="auto">
            <a:xfrm>
              <a:off x="1054" y="2860"/>
              <a:ext cx="229" cy="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50422" tIns="75208" rIns="150422" bIns="75208">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818" baseline="30000">
                  <a:latin typeface="Kosher-Normal" charset="0"/>
                </a:rPr>
                <a:t>®</a:t>
              </a:r>
              <a:endParaRPr lang="en-US" sz="1000">
                <a:latin typeface="Kosher-Normal" charset="0"/>
              </a:endParaRPr>
            </a:p>
          </p:txBody>
        </p:sp>
      </p:grpSp>
      <p:grpSp>
        <p:nvGrpSpPr>
          <p:cNvPr id="17558" name="Group 201"/>
          <p:cNvGrpSpPr>
            <a:grpSpLocks/>
          </p:cNvGrpSpPr>
          <p:nvPr/>
        </p:nvGrpSpPr>
        <p:grpSpPr bwMode="auto">
          <a:xfrm>
            <a:off x="5026603" y="7910086"/>
            <a:ext cx="1557193" cy="324655"/>
            <a:chOff x="331" y="2829"/>
            <a:chExt cx="981" cy="218"/>
          </a:xfrm>
        </p:grpSpPr>
        <p:sp>
          <p:nvSpPr>
            <p:cNvPr id="17566" name="Text Box 202"/>
            <p:cNvSpPr txBox="1">
              <a:spLocks noChangeArrowheads="1"/>
            </p:cNvSpPr>
            <p:nvPr/>
          </p:nvSpPr>
          <p:spPr bwMode="auto">
            <a:xfrm>
              <a:off x="331" y="2829"/>
              <a:ext cx="981" cy="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50422" tIns="75208" rIns="150422" bIns="75208">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818">
                  <a:latin typeface="Kosher-Normal" charset="0"/>
                </a:rPr>
                <a:t>The Bible…Basically</a:t>
              </a:r>
            </a:p>
          </p:txBody>
        </p:sp>
        <p:sp>
          <p:nvSpPr>
            <p:cNvPr id="17567" name="Text Box 203"/>
            <p:cNvSpPr txBox="1">
              <a:spLocks noChangeArrowheads="1"/>
            </p:cNvSpPr>
            <p:nvPr/>
          </p:nvSpPr>
          <p:spPr bwMode="auto">
            <a:xfrm>
              <a:off x="1054" y="2860"/>
              <a:ext cx="229" cy="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50422" tIns="75208" rIns="150422" bIns="75208">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818" baseline="30000">
                  <a:latin typeface="Kosher-Normal" charset="0"/>
                </a:rPr>
                <a:t>®</a:t>
              </a:r>
              <a:endParaRPr lang="en-US" sz="1000">
                <a:latin typeface="Kosher-Normal" charset="0"/>
              </a:endParaRPr>
            </a:p>
          </p:txBody>
        </p:sp>
      </p:grpSp>
      <p:sp>
        <p:nvSpPr>
          <p:cNvPr id="17559" name="Line 204"/>
          <p:cNvSpPr>
            <a:spLocks noChangeShapeType="1"/>
          </p:cNvSpPr>
          <p:nvPr/>
        </p:nvSpPr>
        <p:spPr bwMode="auto">
          <a:xfrm>
            <a:off x="1153103" y="2825750"/>
            <a:ext cx="4479636"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7560" name="Text Box 212"/>
          <p:cNvSpPr txBox="1">
            <a:spLocks noChangeArrowheads="1"/>
          </p:cNvSpPr>
          <p:nvPr/>
        </p:nvSpPr>
        <p:spPr bwMode="auto">
          <a:xfrm>
            <a:off x="5994978" y="743240"/>
            <a:ext cx="456045" cy="344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36" b="1">
                <a:latin typeface="Comic Sans MS" charset="0"/>
              </a:rPr>
              <a:t>09</a:t>
            </a:r>
          </a:p>
        </p:txBody>
      </p:sp>
      <p:grpSp>
        <p:nvGrpSpPr>
          <p:cNvPr id="17561" name="Group 217"/>
          <p:cNvGrpSpPr>
            <a:grpSpLocks/>
          </p:cNvGrpSpPr>
          <p:nvPr/>
        </p:nvGrpSpPr>
        <p:grpSpPr bwMode="auto">
          <a:xfrm>
            <a:off x="88034" y="5377301"/>
            <a:ext cx="1557193" cy="324655"/>
            <a:chOff x="331" y="2829"/>
            <a:chExt cx="981" cy="218"/>
          </a:xfrm>
        </p:grpSpPr>
        <p:sp>
          <p:nvSpPr>
            <p:cNvPr id="17564" name="Text Box 218"/>
            <p:cNvSpPr txBox="1">
              <a:spLocks noChangeArrowheads="1"/>
            </p:cNvSpPr>
            <p:nvPr/>
          </p:nvSpPr>
          <p:spPr bwMode="auto">
            <a:xfrm>
              <a:off x="331" y="2829"/>
              <a:ext cx="981" cy="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50422" tIns="75208" rIns="150422" bIns="75208">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818">
                  <a:latin typeface="Kosher-Normal" charset="0"/>
                </a:rPr>
                <a:t>The Bible…Basically</a:t>
              </a:r>
            </a:p>
          </p:txBody>
        </p:sp>
        <p:sp>
          <p:nvSpPr>
            <p:cNvPr id="17565" name="Text Box 219"/>
            <p:cNvSpPr txBox="1">
              <a:spLocks noChangeArrowheads="1"/>
            </p:cNvSpPr>
            <p:nvPr/>
          </p:nvSpPr>
          <p:spPr bwMode="auto">
            <a:xfrm>
              <a:off x="1053" y="2860"/>
              <a:ext cx="230" cy="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50422" tIns="75208" rIns="150422" bIns="75208">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818" baseline="30000">
                  <a:latin typeface="Kosher-Normal" charset="0"/>
                </a:rPr>
                <a:t>®</a:t>
              </a:r>
              <a:endParaRPr lang="en-US" sz="1000">
                <a:latin typeface="Kosher-Normal" charset="0"/>
              </a:endParaRPr>
            </a:p>
          </p:txBody>
        </p:sp>
      </p:grpSp>
      <p:pic>
        <p:nvPicPr>
          <p:cNvPr id="17562" name="Picture 3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5205" y="3561773"/>
            <a:ext cx="470477"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17563" name="Rectangle 36"/>
          <p:cNvSpPr>
            <a:spLocks noChangeArrowheads="1"/>
          </p:cNvSpPr>
          <p:nvPr/>
        </p:nvSpPr>
        <p:spPr bwMode="auto">
          <a:xfrm>
            <a:off x="2023341" y="3685887"/>
            <a:ext cx="176343" cy="15661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87287" tIns="42878" rIns="87287" bIns="42878">
            <a:spAutoFit/>
          </a:bodyPr>
          <a:lstStyle/>
          <a:p>
            <a:endParaRPr lang="en-US" sz="455"/>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ChangeArrowheads="1"/>
          </p:cNvSpPr>
          <p:nvPr/>
        </p:nvSpPr>
        <p:spPr bwMode="auto">
          <a:xfrm>
            <a:off x="3099954" y="1150217"/>
            <a:ext cx="767773" cy="2294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sz="455"/>
          </a:p>
        </p:txBody>
      </p:sp>
      <p:sp>
        <p:nvSpPr>
          <p:cNvPr id="18434" name="Rectangle 3"/>
          <p:cNvSpPr>
            <a:spLocks noChangeArrowheads="1"/>
          </p:cNvSpPr>
          <p:nvPr/>
        </p:nvSpPr>
        <p:spPr bwMode="auto">
          <a:xfrm>
            <a:off x="3684444" y="1150217"/>
            <a:ext cx="1391227" cy="2294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sz="455"/>
          </a:p>
        </p:txBody>
      </p:sp>
      <p:sp>
        <p:nvSpPr>
          <p:cNvPr id="18435" name="Line 4"/>
          <p:cNvSpPr>
            <a:spLocks noChangeShapeType="1"/>
          </p:cNvSpPr>
          <p:nvPr/>
        </p:nvSpPr>
        <p:spPr bwMode="auto">
          <a:xfrm>
            <a:off x="4406035" y="2021898"/>
            <a:ext cx="736023"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25400">
                <a:solidFill>
                  <a:srgbClr val="000000"/>
                </a:solidFill>
                <a:round/>
                <a:headEnd/>
                <a:tailEnd/>
              </a14:hiddenLine>
            </a:ext>
          </a:extLst>
        </p:spPr>
        <p:txBody>
          <a:bodyPr wrap="none" anchor="ctr"/>
          <a:lstStyle/>
          <a:p>
            <a:endParaRPr lang="en-US" sz="455"/>
          </a:p>
        </p:txBody>
      </p:sp>
      <p:sp>
        <p:nvSpPr>
          <p:cNvPr id="18436" name="Rectangle 5"/>
          <p:cNvSpPr>
            <a:spLocks noChangeArrowheads="1"/>
          </p:cNvSpPr>
          <p:nvPr/>
        </p:nvSpPr>
        <p:spPr bwMode="auto">
          <a:xfrm>
            <a:off x="2072409" y="682625"/>
            <a:ext cx="3257262" cy="3449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sz="455"/>
          </a:p>
        </p:txBody>
      </p:sp>
      <p:sp>
        <p:nvSpPr>
          <p:cNvPr id="18437" name="Rectangle 6"/>
          <p:cNvSpPr>
            <a:spLocks noChangeArrowheads="1"/>
          </p:cNvSpPr>
          <p:nvPr/>
        </p:nvSpPr>
        <p:spPr bwMode="auto">
          <a:xfrm>
            <a:off x="3099954" y="1150217"/>
            <a:ext cx="767773" cy="2294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sz="455"/>
          </a:p>
        </p:txBody>
      </p:sp>
      <p:sp>
        <p:nvSpPr>
          <p:cNvPr id="18438" name="Rectangle 7"/>
          <p:cNvSpPr>
            <a:spLocks noChangeArrowheads="1"/>
          </p:cNvSpPr>
          <p:nvPr/>
        </p:nvSpPr>
        <p:spPr bwMode="auto">
          <a:xfrm>
            <a:off x="3684444" y="1150217"/>
            <a:ext cx="1391227" cy="2294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sz="455"/>
          </a:p>
        </p:txBody>
      </p:sp>
      <p:sp>
        <p:nvSpPr>
          <p:cNvPr id="218120" name="Rectangle 8"/>
          <p:cNvSpPr>
            <a:spLocks noChangeArrowheads="1"/>
          </p:cNvSpPr>
          <p:nvPr/>
        </p:nvSpPr>
        <p:spPr bwMode="auto">
          <a:xfrm>
            <a:off x="2060864" y="3219739"/>
            <a:ext cx="698858" cy="226504"/>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87287" tIns="42878" rIns="87287" bIns="42878">
            <a:spAutoFit/>
          </a:bodyPr>
          <a:lstStyle/>
          <a:p>
            <a:pPr defTabSz="881793">
              <a:defRPr/>
            </a:pPr>
            <a:r>
              <a:rPr lang="en-US" sz="909" b="1">
                <a:latin typeface="Helvetica" pitchFamily="-107" charset="0"/>
                <a:ea typeface="+mn-ea"/>
                <a:cs typeface="+mn-cs"/>
              </a:rPr>
              <a:t>1500 B.C.</a:t>
            </a:r>
          </a:p>
        </p:txBody>
      </p:sp>
      <p:sp>
        <p:nvSpPr>
          <p:cNvPr id="18440" name="Text Box 9"/>
          <p:cNvSpPr txBox="1">
            <a:spLocks noChangeArrowheads="1"/>
          </p:cNvSpPr>
          <p:nvPr/>
        </p:nvSpPr>
        <p:spPr bwMode="auto">
          <a:xfrm>
            <a:off x="6525125" y="743749"/>
            <a:ext cx="234240" cy="382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8206" tIns="44103" rIns="88206" bIns="44103" anchor="ctr">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909">
                <a:solidFill>
                  <a:srgbClr val="FFA27C"/>
                </a:solidFill>
                <a:latin typeface="B VAG Rounded Bold" charset="0"/>
              </a:rPr>
              <a:t> </a:t>
            </a:r>
          </a:p>
        </p:txBody>
      </p:sp>
      <p:sp>
        <p:nvSpPr>
          <p:cNvPr id="218122" name="Rectangle 10"/>
          <p:cNvSpPr>
            <a:spLocks noChangeArrowheads="1"/>
          </p:cNvSpPr>
          <p:nvPr/>
        </p:nvSpPr>
        <p:spPr bwMode="auto">
          <a:xfrm>
            <a:off x="3322205" y="3211080"/>
            <a:ext cx="698858" cy="226504"/>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87287" tIns="42878" rIns="87287" bIns="42878">
            <a:spAutoFit/>
          </a:bodyPr>
          <a:lstStyle/>
          <a:p>
            <a:pPr defTabSz="881793">
              <a:defRPr/>
            </a:pPr>
            <a:r>
              <a:rPr lang="en-US" sz="909" b="1">
                <a:latin typeface="Helvetica" pitchFamily="-107" charset="0"/>
                <a:ea typeface="+mn-ea"/>
                <a:cs typeface="+mn-cs"/>
              </a:rPr>
              <a:t>2000 B.C.</a:t>
            </a:r>
          </a:p>
        </p:txBody>
      </p:sp>
      <p:sp>
        <p:nvSpPr>
          <p:cNvPr id="218123" name="Rectangle 11"/>
          <p:cNvSpPr>
            <a:spLocks noChangeArrowheads="1"/>
          </p:cNvSpPr>
          <p:nvPr/>
        </p:nvSpPr>
        <p:spPr bwMode="auto">
          <a:xfrm>
            <a:off x="4579216" y="3212523"/>
            <a:ext cx="698858" cy="226504"/>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87287" tIns="42878" rIns="87287" bIns="42878">
            <a:spAutoFit/>
          </a:bodyPr>
          <a:lstStyle/>
          <a:p>
            <a:pPr defTabSz="881793">
              <a:defRPr/>
            </a:pPr>
            <a:r>
              <a:rPr lang="en-US" sz="909" b="1">
                <a:latin typeface="Helvetica" pitchFamily="-107" charset="0"/>
                <a:ea typeface="+mn-ea"/>
                <a:cs typeface="+mn-cs"/>
              </a:rPr>
              <a:t>2000 B.C.</a:t>
            </a:r>
          </a:p>
        </p:txBody>
      </p:sp>
      <p:sp>
        <p:nvSpPr>
          <p:cNvPr id="218124" name="Rectangle 12"/>
          <p:cNvSpPr>
            <a:spLocks noChangeArrowheads="1"/>
          </p:cNvSpPr>
          <p:nvPr/>
        </p:nvSpPr>
        <p:spPr bwMode="auto">
          <a:xfrm>
            <a:off x="5403273" y="3349626"/>
            <a:ext cx="806739" cy="422263"/>
          </a:xfrm>
          <a:prstGeom prst="rect">
            <a:avLst/>
          </a:prstGeom>
          <a:noFill/>
          <a:ln w="12700">
            <a:noFill/>
            <a:miter lim="800000"/>
            <a:headEnd/>
            <a:tailEnd/>
          </a:ln>
          <a:effectLst>
            <a:outerShdw blurRad="63500" dist="38099" dir="2700000" algn="ctr" rotWithShape="0">
              <a:schemeClr val="bg1">
                <a:alpha val="74998"/>
              </a:schemeClr>
            </a:outerShdw>
          </a:effectLst>
        </p:spPr>
        <p:txBody>
          <a:bodyPr lIns="87287" tIns="42878" rIns="87287" bIns="42878">
            <a:spAutoFit/>
          </a:bodyPr>
          <a:lstStyle/>
          <a:p>
            <a:pPr algn="ctr" defTabSz="881793">
              <a:defRPr/>
            </a:pPr>
            <a:r>
              <a:rPr lang="en-US" sz="727" b="1">
                <a:latin typeface="Helvetica" pitchFamily="-107" charset="0"/>
                <a:ea typeface="+mn-ea"/>
                <a:cs typeface="+mn-cs"/>
              </a:rPr>
              <a:t>ALL TIME                  PRE-  ABRAHAM </a:t>
            </a:r>
          </a:p>
        </p:txBody>
      </p:sp>
      <p:sp>
        <p:nvSpPr>
          <p:cNvPr id="218125" name="Rectangle 13"/>
          <p:cNvSpPr>
            <a:spLocks noChangeArrowheads="1"/>
          </p:cNvSpPr>
          <p:nvPr/>
        </p:nvSpPr>
        <p:spPr bwMode="auto">
          <a:xfrm>
            <a:off x="499341" y="5876637"/>
            <a:ext cx="780762" cy="366414"/>
          </a:xfrm>
          <a:prstGeom prst="rect">
            <a:avLst/>
          </a:prstGeom>
          <a:noFill/>
          <a:ln w="12700">
            <a:noFill/>
            <a:miter lim="800000"/>
            <a:headEnd/>
            <a:tailEnd/>
          </a:ln>
          <a:effectLst>
            <a:outerShdw blurRad="63500" dist="38099" dir="2700000" algn="ctr" rotWithShape="0">
              <a:schemeClr val="bg1">
                <a:alpha val="74998"/>
              </a:schemeClr>
            </a:outerShdw>
          </a:effectLst>
        </p:spPr>
        <p:txBody>
          <a:bodyPr lIns="87287" tIns="42878" rIns="87287" bIns="42878">
            <a:spAutoFit/>
          </a:bodyPr>
          <a:lstStyle/>
          <a:p>
            <a:pPr algn="ctr" defTabSz="881793">
              <a:defRPr/>
            </a:pPr>
            <a:r>
              <a:rPr lang="en-US" sz="909" b="1">
                <a:latin typeface="Helvetica" pitchFamily="-107" charset="0"/>
                <a:ea typeface="+mn-ea"/>
                <a:cs typeface="+mn-cs"/>
              </a:rPr>
              <a:t>FIRST CENTURY</a:t>
            </a:r>
          </a:p>
        </p:txBody>
      </p:sp>
      <p:sp>
        <p:nvSpPr>
          <p:cNvPr id="218126" name="Rectangle 14"/>
          <p:cNvSpPr>
            <a:spLocks noChangeArrowheads="1"/>
          </p:cNvSpPr>
          <p:nvPr/>
        </p:nvSpPr>
        <p:spPr bwMode="auto">
          <a:xfrm>
            <a:off x="2094057" y="5740978"/>
            <a:ext cx="634738" cy="226504"/>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87287" tIns="42878" rIns="87287" bIns="42878">
            <a:spAutoFit/>
          </a:bodyPr>
          <a:lstStyle/>
          <a:p>
            <a:pPr defTabSz="881793">
              <a:defRPr/>
            </a:pPr>
            <a:r>
              <a:rPr lang="en-US" sz="909" b="1">
                <a:latin typeface="Helvetica" pitchFamily="-107" charset="0"/>
                <a:ea typeface="+mn-ea"/>
                <a:cs typeface="+mn-cs"/>
              </a:rPr>
              <a:t>500 B.C.</a:t>
            </a:r>
          </a:p>
        </p:txBody>
      </p:sp>
      <p:sp>
        <p:nvSpPr>
          <p:cNvPr id="218127" name="Rectangle 15"/>
          <p:cNvSpPr>
            <a:spLocks noChangeArrowheads="1"/>
          </p:cNvSpPr>
          <p:nvPr/>
        </p:nvSpPr>
        <p:spPr bwMode="auto">
          <a:xfrm>
            <a:off x="3356841" y="5742421"/>
            <a:ext cx="634738" cy="226504"/>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87287" tIns="42878" rIns="87287" bIns="42878">
            <a:spAutoFit/>
          </a:bodyPr>
          <a:lstStyle/>
          <a:p>
            <a:pPr defTabSz="881793">
              <a:defRPr/>
            </a:pPr>
            <a:r>
              <a:rPr lang="en-US" sz="909" b="1">
                <a:latin typeface="Helvetica" pitchFamily="-107" charset="0"/>
                <a:ea typeface="+mn-ea"/>
                <a:cs typeface="+mn-cs"/>
              </a:rPr>
              <a:t>500 B.C.</a:t>
            </a:r>
          </a:p>
        </p:txBody>
      </p:sp>
      <p:sp>
        <p:nvSpPr>
          <p:cNvPr id="218128" name="Rectangle 16"/>
          <p:cNvSpPr>
            <a:spLocks noChangeArrowheads="1"/>
          </p:cNvSpPr>
          <p:nvPr/>
        </p:nvSpPr>
        <p:spPr bwMode="auto">
          <a:xfrm>
            <a:off x="4574886" y="5748194"/>
            <a:ext cx="698858" cy="226504"/>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87287" tIns="42878" rIns="87287" bIns="42878">
            <a:spAutoFit/>
          </a:bodyPr>
          <a:lstStyle/>
          <a:p>
            <a:pPr defTabSz="881793">
              <a:defRPr/>
            </a:pPr>
            <a:r>
              <a:rPr lang="en-US" sz="909" b="1">
                <a:latin typeface="Helvetica" pitchFamily="-107" charset="0"/>
                <a:ea typeface="+mn-ea"/>
                <a:cs typeface="+mn-cs"/>
              </a:rPr>
              <a:t>1000 B.C.</a:t>
            </a:r>
          </a:p>
        </p:txBody>
      </p:sp>
      <p:sp>
        <p:nvSpPr>
          <p:cNvPr id="218129" name="Rectangle 17"/>
          <p:cNvSpPr>
            <a:spLocks noChangeArrowheads="1"/>
          </p:cNvSpPr>
          <p:nvPr/>
        </p:nvSpPr>
        <p:spPr bwMode="auto">
          <a:xfrm>
            <a:off x="5807364" y="5752523"/>
            <a:ext cx="698858" cy="226504"/>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87287" tIns="42878" rIns="87287" bIns="42878">
            <a:spAutoFit/>
          </a:bodyPr>
          <a:lstStyle/>
          <a:p>
            <a:pPr defTabSz="881793">
              <a:defRPr/>
            </a:pPr>
            <a:r>
              <a:rPr lang="en-US" sz="909" b="1">
                <a:latin typeface="Helvetica" pitchFamily="-107" charset="0"/>
                <a:ea typeface="+mn-ea"/>
                <a:cs typeface="+mn-cs"/>
              </a:rPr>
              <a:t>1000 B.C.</a:t>
            </a:r>
          </a:p>
        </p:txBody>
      </p:sp>
      <p:sp>
        <p:nvSpPr>
          <p:cNvPr id="218130" name="Rectangle 18"/>
          <p:cNvSpPr>
            <a:spLocks noChangeArrowheads="1"/>
          </p:cNvSpPr>
          <p:nvPr/>
        </p:nvSpPr>
        <p:spPr bwMode="auto">
          <a:xfrm>
            <a:off x="851477" y="3219739"/>
            <a:ext cx="698858" cy="226504"/>
          </a:xfrm>
          <a:prstGeom prst="rect">
            <a:avLst/>
          </a:prstGeom>
          <a:noFill/>
          <a:ln w="12700">
            <a:noFill/>
            <a:miter lim="800000"/>
            <a:headEnd/>
            <a:tailEnd/>
          </a:ln>
          <a:effectLst>
            <a:outerShdw blurRad="63500" dist="38099" dir="2700000" algn="ctr" rotWithShape="0">
              <a:schemeClr val="bg1">
                <a:alpha val="74998"/>
              </a:schemeClr>
            </a:outerShdw>
          </a:effectLst>
        </p:spPr>
        <p:txBody>
          <a:bodyPr wrap="none" lIns="87287" tIns="42878" rIns="87287" bIns="42878">
            <a:spAutoFit/>
          </a:bodyPr>
          <a:lstStyle/>
          <a:p>
            <a:pPr defTabSz="881793">
              <a:defRPr/>
            </a:pPr>
            <a:r>
              <a:rPr lang="en-US" sz="909" b="1">
                <a:latin typeface="Helvetica" pitchFamily="-107" charset="0"/>
                <a:ea typeface="+mn-ea"/>
                <a:cs typeface="+mn-cs"/>
              </a:rPr>
              <a:t>1500 B.C.</a:t>
            </a:r>
          </a:p>
        </p:txBody>
      </p:sp>
      <p:sp>
        <p:nvSpPr>
          <p:cNvPr id="18450" name="Rectangle 19"/>
          <p:cNvSpPr>
            <a:spLocks noChangeArrowheads="1"/>
          </p:cNvSpPr>
          <p:nvPr/>
        </p:nvSpPr>
        <p:spPr bwMode="auto">
          <a:xfrm>
            <a:off x="1743364" y="6159500"/>
            <a:ext cx="837045" cy="226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7287" tIns="42878" rIns="87287" bIns="42878">
            <a:spAutoFit/>
          </a:bodyPr>
          <a:lstStyle/>
          <a:p>
            <a:pPr defTabSz="881793"/>
            <a:endParaRPr lang="en-US" sz="909" b="1">
              <a:solidFill>
                <a:srgbClr val="000000"/>
              </a:solidFill>
              <a:latin typeface="Chicago" charset="0"/>
            </a:endParaRPr>
          </a:p>
        </p:txBody>
      </p:sp>
      <p:sp>
        <p:nvSpPr>
          <p:cNvPr id="18451" name="AutoShape 20"/>
          <p:cNvSpPr>
            <a:spLocks noChangeArrowheads="1"/>
          </p:cNvSpPr>
          <p:nvPr/>
        </p:nvSpPr>
        <p:spPr bwMode="auto">
          <a:xfrm>
            <a:off x="5427808" y="3755159"/>
            <a:ext cx="730250" cy="1023216"/>
          </a:xfrm>
          <a:prstGeom prst="roundRect">
            <a:avLst>
              <a:gd name="adj" fmla="val 16667"/>
            </a:avLst>
          </a:prstGeom>
          <a:solidFill>
            <a:schemeClr val="bg1"/>
          </a:solidFill>
          <a:ln w="19050">
            <a:solidFill>
              <a:schemeClr val="tx1"/>
            </a:solidFill>
            <a:round/>
            <a:headEnd/>
            <a:tailEnd/>
          </a:ln>
        </p:spPr>
        <p:txBody>
          <a:bodyPr wrap="none" anchor="ctr"/>
          <a:lstStyle/>
          <a:p>
            <a:endParaRPr lang="en-US" sz="455"/>
          </a:p>
        </p:txBody>
      </p:sp>
      <p:sp>
        <p:nvSpPr>
          <p:cNvPr id="18452" name="Rectangle 21"/>
          <p:cNvSpPr>
            <a:spLocks noChangeArrowheads="1"/>
          </p:cNvSpPr>
          <p:nvPr/>
        </p:nvSpPr>
        <p:spPr bwMode="auto">
          <a:xfrm>
            <a:off x="5426364" y="3880716"/>
            <a:ext cx="952500" cy="1216602"/>
          </a:xfrm>
          <a:prstGeom prst="rect">
            <a:avLst/>
          </a:prstGeom>
          <a:solidFill>
            <a:schemeClr val="bg1"/>
          </a:solidFill>
          <a:ln w="19050">
            <a:solidFill>
              <a:srgbClr val="000000"/>
            </a:solidFill>
            <a:miter lim="800000"/>
            <a:headEnd/>
            <a:tailEnd/>
          </a:ln>
        </p:spPr>
        <p:txBody>
          <a:bodyPr wrap="none" anchor="ctr"/>
          <a:lstStyle/>
          <a:p>
            <a:endParaRPr lang="en-US" sz="455"/>
          </a:p>
        </p:txBody>
      </p:sp>
      <p:sp>
        <p:nvSpPr>
          <p:cNvPr id="18453" name="Line 22"/>
          <p:cNvSpPr>
            <a:spLocks noChangeShapeType="1"/>
          </p:cNvSpPr>
          <p:nvPr/>
        </p:nvSpPr>
        <p:spPr bwMode="auto">
          <a:xfrm flipV="1">
            <a:off x="5450899" y="3874944"/>
            <a:ext cx="515215"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8454" name="Line 23"/>
          <p:cNvSpPr>
            <a:spLocks noChangeShapeType="1"/>
          </p:cNvSpPr>
          <p:nvPr/>
        </p:nvSpPr>
        <p:spPr bwMode="auto">
          <a:xfrm flipV="1">
            <a:off x="5638513" y="3872057"/>
            <a:ext cx="515215"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8455" name="Line 24"/>
          <p:cNvSpPr>
            <a:spLocks noChangeShapeType="1"/>
          </p:cNvSpPr>
          <p:nvPr/>
        </p:nvSpPr>
        <p:spPr bwMode="auto">
          <a:xfrm>
            <a:off x="5466773" y="5017944"/>
            <a:ext cx="8760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8456" name="Line 25"/>
          <p:cNvSpPr>
            <a:spLocks noChangeShapeType="1"/>
          </p:cNvSpPr>
          <p:nvPr/>
        </p:nvSpPr>
        <p:spPr bwMode="auto">
          <a:xfrm>
            <a:off x="5465330" y="4196773"/>
            <a:ext cx="876011"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8457" name="Line 26"/>
          <p:cNvSpPr>
            <a:spLocks noChangeShapeType="1"/>
          </p:cNvSpPr>
          <p:nvPr/>
        </p:nvSpPr>
        <p:spPr bwMode="auto">
          <a:xfrm>
            <a:off x="5466773" y="4851977"/>
            <a:ext cx="8760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8458" name="Line 27"/>
          <p:cNvSpPr>
            <a:spLocks noChangeShapeType="1"/>
          </p:cNvSpPr>
          <p:nvPr/>
        </p:nvSpPr>
        <p:spPr bwMode="auto">
          <a:xfrm>
            <a:off x="5466773" y="4530148"/>
            <a:ext cx="8760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8459" name="Line 28"/>
          <p:cNvSpPr>
            <a:spLocks noChangeShapeType="1"/>
          </p:cNvSpPr>
          <p:nvPr/>
        </p:nvSpPr>
        <p:spPr bwMode="auto">
          <a:xfrm flipV="1">
            <a:off x="5465330" y="4684568"/>
            <a:ext cx="876011"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8460" name="Line 29"/>
          <p:cNvSpPr>
            <a:spLocks noChangeShapeType="1"/>
          </p:cNvSpPr>
          <p:nvPr/>
        </p:nvSpPr>
        <p:spPr bwMode="auto">
          <a:xfrm flipV="1">
            <a:off x="5465330" y="4362739"/>
            <a:ext cx="873125"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8461" name="Line 30"/>
          <p:cNvSpPr>
            <a:spLocks noChangeShapeType="1"/>
          </p:cNvSpPr>
          <p:nvPr/>
        </p:nvSpPr>
        <p:spPr bwMode="auto">
          <a:xfrm>
            <a:off x="5465330" y="4035136"/>
            <a:ext cx="876011"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8462" name="Text Box 31"/>
          <p:cNvSpPr txBox="1">
            <a:spLocks noChangeArrowheads="1"/>
          </p:cNvSpPr>
          <p:nvPr/>
        </p:nvSpPr>
        <p:spPr bwMode="auto">
          <a:xfrm>
            <a:off x="5310910" y="3742171"/>
            <a:ext cx="995795" cy="2009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727" b="1">
                <a:solidFill>
                  <a:srgbClr val="000000"/>
                </a:solidFill>
                <a:latin typeface="Arial" charset="0"/>
              </a:rPr>
              <a:t>CREATION</a:t>
            </a:r>
          </a:p>
        </p:txBody>
      </p:sp>
      <p:sp>
        <p:nvSpPr>
          <p:cNvPr id="18463" name="Rectangle 32"/>
          <p:cNvSpPr>
            <a:spLocks noChangeArrowheads="1"/>
          </p:cNvSpPr>
          <p:nvPr/>
        </p:nvSpPr>
        <p:spPr bwMode="auto">
          <a:xfrm>
            <a:off x="5622636" y="4033694"/>
            <a:ext cx="556191" cy="226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7287" tIns="42878" rIns="87287" bIns="42878">
            <a:spAutoFit/>
          </a:bodyPr>
          <a:lstStyle/>
          <a:p>
            <a:pPr defTabSz="881793"/>
            <a:r>
              <a:rPr lang="en-US" sz="909" b="1">
                <a:solidFill>
                  <a:srgbClr val="000000"/>
                </a:solidFill>
                <a:latin typeface="Helvetica" charset="0"/>
              </a:rPr>
              <a:t>1st Sin</a:t>
            </a:r>
          </a:p>
        </p:txBody>
      </p:sp>
      <p:sp>
        <p:nvSpPr>
          <p:cNvPr id="18464" name="Rectangle 33"/>
          <p:cNvSpPr>
            <a:spLocks noChangeArrowheads="1"/>
          </p:cNvSpPr>
          <p:nvPr/>
        </p:nvSpPr>
        <p:spPr bwMode="auto">
          <a:xfrm>
            <a:off x="5533159" y="4377171"/>
            <a:ext cx="742139" cy="226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7287" tIns="42878" rIns="87287" bIns="42878">
            <a:spAutoFit/>
          </a:bodyPr>
          <a:lstStyle/>
          <a:p>
            <a:pPr defTabSz="881793"/>
            <a:r>
              <a:rPr lang="en-US" sz="909" b="1">
                <a:solidFill>
                  <a:srgbClr val="000000"/>
                </a:solidFill>
                <a:latin typeface="Helvetica" charset="0"/>
              </a:rPr>
              <a:t>1st Family</a:t>
            </a:r>
          </a:p>
        </p:txBody>
      </p:sp>
      <p:sp>
        <p:nvSpPr>
          <p:cNvPr id="18465" name="Rectangle 34"/>
          <p:cNvSpPr>
            <a:spLocks noChangeArrowheads="1"/>
          </p:cNvSpPr>
          <p:nvPr/>
        </p:nvSpPr>
        <p:spPr bwMode="auto">
          <a:xfrm>
            <a:off x="5401831" y="4681682"/>
            <a:ext cx="1006634" cy="226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7287" tIns="42878" rIns="87287" bIns="42878">
            <a:spAutoFit/>
          </a:bodyPr>
          <a:lstStyle/>
          <a:p>
            <a:pPr defTabSz="881793"/>
            <a:r>
              <a:rPr lang="en-US" sz="909" b="1">
                <a:solidFill>
                  <a:srgbClr val="000000"/>
                </a:solidFill>
                <a:latin typeface="Helvetica" charset="0"/>
              </a:rPr>
              <a:t>Flood/Rainbow</a:t>
            </a:r>
          </a:p>
        </p:txBody>
      </p:sp>
      <p:sp>
        <p:nvSpPr>
          <p:cNvPr id="18466" name="Rectangle 35"/>
          <p:cNvSpPr>
            <a:spLocks noChangeArrowheads="1"/>
          </p:cNvSpPr>
          <p:nvPr/>
        </p:nvSpPr>
        <p:spPr bwMode="auto">
          <a:xfrm>
            <a:off x="5518727" y="4199659"/>
            <a:ext cx="767787" cy="226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7287" tIns="42878" rIns="87287" bIns="42878">
            <a:spAutoFit/>
          </a:bodyPr>
          <a:lstStyle/>
          <a:p>
            <a:pPr defTabSz="881793"/>
            <a:r>
              <a:rPr lang="en-US" sz="909" b="1">
                <a:solidFill>
                  <a:srgbClr val="000000"/>
                </a:solidFill>
                <a:latin typeface="Helvetica" charset="0"/>
              </a:rPr>
              <a:t>1st Gospel</a:t>
            </a:r>
          </a:p>
        </p:txBody>
      </p:sp>
      <p:sp>
        <p:nvSpPr>
          <p:cNvPr id="18467" name="Rectangle 36"/>
          <p:cNvSpPr>
            <a:spLocks noChangeArrowheads="1"/>
          </p:cNvSpPr>
          <p:nvPr/>
        </p:nvSpPr>
        <p:spPr bwMode="auto">
          <a:xfrm>
            <a:off x="5518727" y="4517159"/>
            <a:ext cx="767787" cy="226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7287" tIns="42878" rIns="87287" bIns="42878">
            <a:spAutoFit/>
          </a:bodyPr>
          <a:lstStyle/>
          <a:p>
            <a:pPr defTabSz="881793"/>
            <a:r>
              <a:rPr lang="en-US" sz="909" b="1">
                <a:solidFill>
                  <a:srgbClr val="000000"/>
                </a:solidFill>
                <a:latin typeface="Helvetica" charset="0"/>
              </a:rPr>
              <a:t>1st Murder</a:t>
            </a:r>
          </a:p>
        </p:txBody>
      </p:sp>
      <p:sp>
        <p:nvSpPr>
          <p:cNvPr id="18468" name="Rectangle 37"/>
          <p:cNvSpPr>
            <a:spLocks noChangeArrowheads="1"/>
          </p:cNvSpPr>
          <p:nvPr/>
        </p:nvSpPr>
        <p:spPr bwMode="auto">
          <a:xfrm>
            <a:off x="5645728" y="4859194"/>
            <a:ext cx="517719" cy="226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7287" tIns="42878" rIns="87287" bIns="42878">
            <a:spAutoFit/>
          </a:bodyPr>
          <a:lstStyle/>
          <a:p>
            <a:pPr defTabSz="881793"/>
            <a:r>
              <a:rPr lang="en-US" sz="909" b="1">
                <a:solidFill>
                  <a:srgbClr val="000000"/>
                </a:solidFill>
                <a:latin typeface="Helvetica" charset="0"/>
              </a:rPr>
              <a:t>Tower</a:t>
            </a:r>
          </a:p>
        </p:txBody>
      </p:sp>
      <p:sp>
        <p:nvSpPr>
          <p:cNvPr id="18469" name="Rectangle 38"/>
          <p:cNvSpPr>
            <a:spLocks noChangeArrowheads="1"/>
          </p:cNvSpPr>
          <p:nvPr/>
        </p:nvSpPr>
        <p:spPr bwMode="auto">
          <a:xfrm>
            <a:off x="5372967" y="3885046"/>
            <a:ext cx="977780" cy="1984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7287" tIns="42878" rIns="87287" bIns="42878">
            <a:spAutoFit/>
          </a:bodyPr>
          <a:lstStyle/>
          <a:p>
            <a:pPr defTabSz="881793"/>
            <a:r>
              <a:rPr lang="en-US" sz="727" b="1">
                <a:solidFill>
                  <a:srgbClr val="000000"/>
                </a:solidFill>
                <a:latin typeface="Helvetica" charset="0"/>
              </a:rPr>
              <a:t>1st Man &amp; Woman</a:t>
            </a:r>
          </a:p>
        </p:txBody>
      </p:sp>
      <p:sp>
        <p:nvSpPr>
          <p:cNvPr id="18470" name="AutoShape 39"/>
          <p:cNvSpPr>
            <a:spLocks noChangeArrowheads="1"/>
          </p:cNvSpPr>
          <p:nvPr/>
        </p:nvSpPr>
        <p:spPr bwMode="auto">
          <a:xfrm>
            <a:off x="4186671" y="4196773"/>
            <a:ext cx="695614" cy="847148"/>
          </a:xfrm>
          <a:prstGeom prst="roundRect">
            <a:avLst>
              <a:gd name="adj" fmla="val 16667"/>
            </a:avLst>
          </a:prstGeom>
          <a:solidFill>
            <a:schemeClr val="bg1"/>
          </a:solidFill>
          <a:ln>
            <a:noFill/>
          </a:ln>
          <a:extLst>
            <a:ext uri="{91240B29-F687-4f45-9708-019B960494DF}">
              <a14:hiddenLine xmlns="" xmlns:a14="http://schemas.microsoft.com/office/drawing/2010/main" w="38100">
                <a:solidFill>
                  <a:srgbClr val="000000"/>
                </a:solidFill>
                <a:round/>
                <a:headEnd/>
                <a:tailEnd/>
              </a14:hiddenLine>
            </a:ext>
          </a:extLst>
        </p:spPr>
        <p:txBody>
          <a:bodyPr wrap="none" anchor="ctr"/>
          <a:lstStyle/>
          <a:p>
            <a:endParaRPr lang="en-US" sz="455"/>
          </a:p>
        </p:txBody>
      </p:sp>
      <p:pic>
        <p:nvPicPr>
          <p:cNvPr id="18471" name="Picture 4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9649" y="3599296"/>
            <a:ext cx="470477"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18472" name="Rectangle 41"/>
          <p:cNvSpPr>
            <a:spLocks noChangeArrowheads="1"/>
          </p:cNvSpPr>
          <p:nvPr/>
        </p:nvSpPr>
        <p:spPr bwMode="auto">
          <a:xfrm>
            <a:off x="4439228" y="3723409"/>
            <a:ext cx="210705" cy="18328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455"/>
          </a:p>
        </p:txBody>
      </p:sp>
      <p:sp>
        <p:nvSpPr>
          <p:cNvPr id="18473" name="AutoShape 42"/>
          <p:cNvSpPr>
            <a:spLocks noChangeArrowheads="1"/>
          </p:cNvSpPr>
          <p:nvPr/>
        </p:nvSpPr>
        <p:spPr bwMode="auto">
          <a:xfrm>
            <a:off x="4193887" y="4169353"/>
            <a:ext cx="730250" cy="1000125"/>
          </a:xfrm>
          <a:prstGeom prst="roundRect">
            <a:avLst>
              <a:gd name="adj" fmla="val 16667"/>
            </a:avLst>
          </a:prstGeom>
          <a:solidFill>
            <a:schemeClr val="bg1"/>
          </a:solidFill>
          <a:ln w="19050">
            <a:solidFill>
              <a:schemeClr val="tx1"/>
            </a:solidFill>
            <a:round/>
            <a:headEnd/>
            <a:tailEnd/>
          </a:ln>
        </p:spPr>
        <p:txBody>
          <a:bodyPr wrap="none" anchor="ctr"/>
          <a:lstStyle/>
          <a:p>
            <a:endParaRPr lang="en-US" sz="455"/>
          </a:p>
        </p:txBody>
      </p:sp>
      <p:sp>
        <p:nvSpPr>
          <p:cNvPr id="18474" name="Rectangle 43"/>
          <p:cNvSpPr>
            <a:spLocks noChangeArrowheads="1"/>
          </p:cNvSpPr>
          <p:nvPr/>
        </p:nvSpPr>
        <p:spPr bwMode="auto">
          <a:xfrm>
            <a:off x="4192444" y="4294909"/>
            <a:ext cx="952500" cy="889000"/>
          </a:xfrm>
          <a:prstGeom prst="rect">
            <a:avLst/>
          </a:prstGeom>
          <a:solidFill>
            <a:schemeClr val="bg1"/>
          </a:solidFill>
          <a:ln w="19050">
            <a:solidFill>
              <a:srgbClr val="000000"/>
            </a:solidFill>
            <a:miter lim="800000"/>
            <a:headEnd/>
            <a:tailEnd/>
          </a:ln>
        </p:spPr>
        <p:txBody>
          <a:bodyPr wrap="none" anchor="ctr"/>
          <a:lstStyle/>
          <a:p>
            <a:endParaRPr lang="en-US" sz="455"/>
          </a:p>
        </p:txBody>
      </p:sp>
      <p:sp>
        <p:nvSpPr>
          <p:cNvPr id="18475" name="Line 44"/>
          <p:cNvSpPr>
            <a:spLocks noChangeShapeType="1"/>
          </p:cNvSpPr>
          <p:nvPr/>
        </p:nvSpPr>
        <p:spPr bwMode="auto">
          <a:xfrm flipV="1">
            <a:off x="4202546" y="4294909"/>
            <a:ext cx="516659"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8476" name="Line 45"/>
          <p:cNvSpPr>
            <a:spLocks noChangeShapeType="1"/>
          </p:cNvSpPr>
          <p:nvPr/>
        </p:nvSpPr>
        <p:spPr bwMode="auto">
          <a:xfrm flipV="1">
            <a:off x="4403149" y="4303568"/>
            <a:ext cx="516659"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8477" name="Rectangle 46"/>
          <p:cNvSpPr>
            <a:spLocks noChangeArrowheads="1"/>
          </p:cNvSpPr>
          <p:nvPr/>
        </p:nvSpPr>
        <p:spPr bwMode="auto">
          <a:xfrm>
            <a:off x="4206875" y="4166467"/>
            <a:ext cx="657180" cy="1984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7287" tIns="42878" rIns="87287" bIns="42878">
            <a:spAutoFit/>
          </a:bodyPr>
          <a:lstStyle/>
          <a:p>
            <a:pPr defTabSz="881793"/>
            <a:r>
              <a:rPr lang="en-US" sz="727" b="1">
                <a:solidFill>
                  <a:srgbClr val="000000"/>
                </a:solidFill>
                <a:latin typeface="Arial" charset="0"/>
              </a:rPr>
              <a:t>ABRAHAM</a:t>
            </a:r>
          </a:p>
        </p:txBody>
      </p:sp>
      <p:sp>
        <p:nvSpPr>
          <p:cNvPr id="18478" name="Line 47"/>
          <p:cNvSpPr>
            <a:spLocks noChangeShapeType="1"/>
          </p:cNvSpPr>
          <p:nvPr/>
        </p:nvSpPr>
        <p:spPr bwMode="auto">
          <a:xfrm>
            <a:off x="4228523" y="4616739"/>
            <a:ext cx="8760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8479" name="Line 48"/>
          <p:cNvSpPr>
            <a:spLocks noChangeShapeType="1"/>
          </p:cNvSpPr>
          <p:nvPr/>
        </p:nvSpPr>
        <p:spPr bwMode="auto">
          <a:xfrm>
            <a:off x="4229966" y="4950114"/>
            <a:ext cx="876011"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8480" name="Line 49"/>
          <p:cNvSpPr>
            <a:spLocks noChangeShapeType="1"/>
          </p:cNvSpPr>
          <p:nvPr/>
        </p:nvSpPr>
        <p:spPr bwMode="auto">
          <a:xfrm flipV="1">
            <a:off x="4228523" y="5104535"/>
            <a:ext cx="8760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8481" name="Line 50"/>
          <p:cNvSpPr>
            <a:spLocks noChangeShapeType="1"/>
          </p:cNvSpPr>
          <p:nvPr/>
        </p:nvSpPr>
        <p:spPr bwMode="auto">
          <a:xfrm flipV="1">
            <a:off x="4228523" y="4782705"/>
            <a:ext cx="873125"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8482" name="Line 51"/>
          <p:cNvSpPr>
            <a:spLocks noChangeShapeType="1"/>
          </p:cNvSpPr>
          <p:nvPr/>
        </p:nvSpPr>
        <p:spPr bwMode="auto">
          <a:xfrm>
            <a:off x="4228523" y="4455103"/>
            <a:ext cx="8760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8483" name="Rectangle 52"/>
          <p:cNvSpPr>
            <a:spLocks noChangeArrowheads="1"/>
          </p:cNvSpPr>
          <p:nvPr/>
        </p:nvSpPr>
        <p:spPr bwMode="auto">
          <a:xfrm>
            <a:off x="4335318" y="4421909"/>
            <a:ext cx="660386" cy="240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7287" tIns="42878" rIns="87287" bIns="42878">
            <a:spAutoFit/>
          </a:bodyPr>
          <a:lstStyle/>
          <a:p>
            <a:pPr defTabSz="881793"/>
            <a:r>
              <a:rPr lang="en-US" sz="1000" b="1">
                <a:solidFill>
                  <a:srgbClr val="000000"/>
                </a:solidFill>
                <a:latin typeface="Helvetica" charset="0"/>
              </a:rPr>
              <a:t>L - S - B</a:t>
            </a:r>
          </a:p>
        </p:txBody>
      </p:sp>
      <p:sp>
        <p:nvSpPr>
          <p:cNvPr id="18484" name="Rectangle 53"/>
          <p:cNvSpPr>
            <a:spLocks noChangeArrowheads="1"/>
          </p:cNvSpPr>
          <p:nvPr/>
        </p:nvSpPr>
        <p:spPr bwMode="auto">
          <a:xfrm>
            <a:off x="4443557" y="4756728"/>
            <a:ext cx="445583" cy="240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7287" tIns="42878" rIns="87287" bIns="42878">
            <a:spAutoFit/>
          </a:bodyPr>
          <a:lstStyle/>
          <a:p>
            <a:pPr defTabSz="881793"/>
            <a:r>
              <a:rPr lang="en-US" sz="1000" b="1">
                <a:solidFill>
                  <a:srgbClr val="000000"/>
                </a:solidFill>
                <a:latin typeface="Helvetica" charset="0"/>
              </a:rPr>
              <a:t>J - E</a:t>
            </a:r>
          </a:p>
        </p:txBody>
      </p:sp>
      <p:sp>
        <p:nvSpPr>
          <p:cNvPr id="18485" name="Rectangle 54"/>
          <p:cNvSpPr>
            <a:spLocks noChangeArrowheads="1"/>
          </p:cNvSpPr>
          <p:nvPr/>
        </p:nvSpPr>
        <p:spPr bwMode="auto">
          <a:xfrm>
            <a:off x="4507057" y="4914035"/>
            <a:ext cx="317343" cy="240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7287" tIns="42878" rIns="87287" bIns="42878">
            <a:spAutoFit/>
          </a:bodyPr>
          <a:lstStyle/>
          <a:p>
            <a:pPr defTabSz="881793"/>
            <a:r>
              <a:rPr lang="en-US" sz="1000" b="1">
                <a:solidFill>
                  <a:srgbClr val="000000"/>
                </a:solidFill>
                <a:latin typeface="Helvetica" charset="0"/>
              </a:rPr>
              <a:t>12</a:t>
            </a:r>
          </a:p>
        </p:txBody>
      </p:sp>
      <p:sp>
        <p:nvSpPr>
          <p:cNvPr id="18486" name="Rectangle 55"/>
          <p:cNvSpPr>
            <a:spLocks noChangeArrowheads="1"/>
          </p:cNvSpPr>
          <p:nvPr/>
        </p:nvSpPr>
        <p:spPr bwMode="auto">
          <a:xfrm>
            <a:off x="4309341" y="4277591"/>
            <a:ext cx="724506" cy="226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7287" tIns="42878" rIns="87287" bIns="42878">
            <a:spAutoFit/>
          </a:bodyPr>
          <a:lstStyle/>
          <a:p>
            <a:pPr defTabSz="881793"/>
            <a:r>
              <a:rPr lang="en-US" sz="909" b="1">
                <a:solidFill>
                  <a:srgbClr val="000000"/>
                </a:solidFill>
                <a:latin typeface="Helvetica" charset="0"/>
              </a:rPr>
              <a:t>The CALL</a:t>
            </a:r>
          </a:p>
        </p:txBody>
      </p:sp>
      <p:sp>
        <p:nvSpPr>
          <p:cNvPr id="18487" name="Rectangle 56"/>
          <p:cNvSpPr>
            <a:spLocks noChangeArrowheads="1"/>
          </p:cNvSpPr>
          <p:nvPr/>
        </p:nvSpPr>
        <p:spPr bwMode="auto">
          <a:xfrm>
            <a:off x="4486853" y="4589319"/>
            <a:ext cx="360625" cy="240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7287" tIns="42878" rIns="87287" bIns="42878">
            <a:spAutoFit/>
          </a:bodyPr>
          <a:lstStyle/>
          <a:p>
            <a:pPr defTabSz="881793"/>
            <a:r>
              <a:rPr lang="en-US" sz="1000" b="1">
                <a:solidFill>
                  <a:srgbClr val="000000"/>
                </a:solidFill>
                <a:latin typeface="Helvetica" charset="0"/>
              </a:rPr>
              <a:t>I - I</a:t>
            </a:r>
          </a:p>
        </p:txBody>
      </p:sp>
      <p:sp>
        <p:nvSpPr>
          <p:cNvPr id="18488" name="AutoShape 57"/>
          <p:cNvSpPr>
            <a:spLocks noChangeArrowheads="1"/>
          </p:cNvSpPr>
          <p:nvPr/>
        </p:nvSpPr>
        <p:spPr bwMode="auto">
          <a:xfrm>
            <a:off x="2903682" y="4139046"/>
            <a:ext cx="730250" cy="461818"/>
          </a:xfrm>
          <a:prstGeom prst="roundRect">
            <a:avLst>
              <a:gd name="adj" fmla="val 16667"/>
            </a:avLst>
          </a:prstGeom>
          <a:solidFill>
            <a:schemeClr val="bg1"/>
          </a:solidFill>
          <a:ln w="19050">
            <a:solidFill>
              <a:schemeClr val="tx1"/>
            </a:solidFill>
            <a:round/>
            <a:headEnd/>
            <a:tailEnd/>
          </a:ln>
        </p:spPr>
        <p:txBody>
          <a:bodyPr wrap="none" anchor="ctr"/>
          <a:lstStyle/>
          <a:p>
            <a:endParaRPr lang="en-US" sz="455"/>
          </a:p>
        </p:txBody>
      </p:sp>
      <p:sp>
        <p:nvSpPr>
          <p:cNvPr id="18489" name="Freeform 58"/>
          <p:cNvSpPr>
            <a:spLocks/>
          </p:cNvSpPr>
          <p:nvPr/>
        </p:nvSpPr>
        <p:spPr bwMode="auto">
          <a:xfrm>
            <a:off x="3495387" y="4286251"/>
            <a:ext cx="204932" cy="72159"/>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FFFFFF"/>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en-US" sz="455"/>
          </a:p>
        </p:txBody>
      </p:sp>
      <p:sp>
        <p:nvSpPr>
          <p:cNvPr id="18490" name="AutoShape 59"/>
          <p:cNvSpPr>
            <a:spLocks noChangeArrowheads="1"/>
          </p:cNvSpPr>
          <p:nvPr/>
        </p:nvSpPr>
        <p:spPr bwMode="auto">
          <a:xfrm>
            <a:off x="2936875" y="4192444"/>
            <a:ext cx="686955" cy="272761"/>
          </a:xfrm>
          <a:prstGeom prst="roundRect">
            <a:avLst>
              <a:gd name="adj" fmla="val 16667"/>
            </a:avLst>
          </a:prstGeom>
          <a:solidFill>
            <a:schemeClr val="bg1"/>
          </a:solidFill>
          <a:ln>
            <a:noFill/>
          </a:ln>
          <a:extLst>
            <a:ext uri="{91240B29-F687-4f45-9708-019B960494DF}">
              <a14:hiddenLine xmlns="" xmlns:a14="http://schemas.microsoft.com/office/drawing/2010/main" w="38100">
                <a:solidFill>
                  <a:srgbClr val="000000"/>
                </a:solidFill>
                <a:round/>
                <a:headEnd/>
                <a:tailEnd/>
              </a14:hiddenLine>
            </a:ext>
          </a:extLst>
        </p:spPr>
        <p:txBody>
          <a:bodyPr wrap="none" anchor="ctr"/>
          <a:lstStyle/>
          <a:p>
            <a:endParaRPr lang="en-US" sz="455"/>
          </a:p>
        </p:txBody>
      </p:sp>
      <p:sp>
        <p:nvSpPr>
          <p:cNvPr id="18491" name="Rectangle 60"/>
          <p:cNvSpPr>
            <a:spLocks noChangeArrowheads="1"/>
          </p:cNvSpPr>
          <p:nvPr/>
        </p:nvSpPr>
        <p:spPr bwMode="auto">
          <a:xfrm>
            <a:off x="2996046" y="4364182"/>
            <a:ext cx="176343" cy="226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7287" tIns="42878" rIns="87287" bIns="42878">
            <a:spAutoFit/>
          </a:bodyPr>
          <a:lstStyle/>
          <a:p>
            <a:pPr defTabSz="881793"/>
            <a:endParaRPr lang="en-US" sz="909" b="1">
              <a:solidFill>
                <a:srgbClr val="000000"/>
              </a:solidFill>
              <a:latin typeface="Helvetica" charset="0"/>
            </a:endParaRPr>
          </a:p>
        </p:txBody>
      </p:sp>
      <p:sp>
        <p:nvSpPr>
          <p:cNvPr id="18492" name="Rectangle 61"/>
          <p:cNvSpPr>
            <a:spLocks noChangeArrowheads="1"/>
          </p:cNvSpPr>
          <p:nvPr/>
        </p:nvSpPr>
        <p:spPr bwMode="auto">
          <a:xfrm>
            <a:off x="2903682" y="4274705"/>
            <a:ext cx="952500" cy="392545"/>
          </a:xfrm>
          <a:prstGeom prst="rect">
            <a:avLst/>
          </a:prstGeom>
          <a:solidFill>
            <a:schemeClr val="bg1"/>
          </a:solidFill>
          <a:ln w="19050">
            <a:solidFill>
              <a:srgbClr val="000000"/>
            </a:solidFill>
            <a:miter lim="800000"/>
            <a:headEnd/>
            <a:tailEnd/>
          </a:ln>
        </p:spPr>
        <p:txBody>
          <a:bodyPr wrap="none" anchor="ctr"/>
          <a:lstStyle/>
          <a:p>
            <a:endParaRPr lang="en-US" sz="455"/>
          </a:p>
        </p:txBody>
      </p:sp>
      <p:sp>
        <p:nvSpPr>
          <p:cNvPr id="18493" name="Line 62"/>
          <p:cNvSpPr>
            <a:spLocks noChangeShapeType="1"/>
          </p:cNvSpPr>
          <p:nvPr/>
        </p:nvSpPr>
        <p:spPr bwMode="auto">
          <a:xfrm flipV="1">
            <a:off x="2921001" y="4271818"/>
            <a:ext cx="516659"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8494" name="Line 63"/>
          <p:cNvSpPr>
            <a:spLocks noChangeShapeType="1"/>
          </p:cNvSpPr>
          <p:nvPr/>
        </p:nvSpPr>
        <p:spPr bwMode="auto">
          <a:xfrm>
            <a:off x="3108614" y="4263159"/>
            <a:ext cx="503671" cy="5773"/>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8495" name="Rectangle 64"/>
          <p:cNvSpPr>
            <a:spLocks noChangeArrowheads="1"/>
          </p:cNvSpPr>
          <p:nvPr/>
        </p:nvSpPr>
        <p:spPr bwMode="auto">
          <a:xfrm>
            <a:off x="2949864" y="4143376"/>
            <a:ext cx="554588" cy="1984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7287" tIns="42878" rIns="87287" bIns="42878">
            <a:spAutoFit/>
          </a:bodyPr>
          <a:lstStyle/>
          <a:p>
            <a:pPr defTabSz="881793"/>
            <a:r>
              <a:rPr lang="en-US" sz="727" b="1">
                <a:solidFill>
                  <a:srgbClr val="000000"/>
                </a:solidFill>
                <a:latin typeface="Arial" charset="0"/>
              </a:rPr>
              <a:t>JOSEPH</a:t>
            </a:r>
          </a:p>
        </p:txBody>
      </p:sp>
      <p:sp>
        <p:nvSpPr>
          <p:cNvPr id="18496" name="Line 65"/>
          <p:cNvSpPr>
            <a:spLocks noChangeShapeType="1"/>
          </p:cNvSpPr>
          <p:nvPr/>
        </p:nvSpPr>
        <p:spPr bwMode="auto">
          <a:xfrm>
            <a:off x="2946978" y="4587875"/>
            <a:ext cx="8760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8497" name="Line 66"/>
          <p:cNvSpPr>
            <a:spLocks noChangeShapeType="1"/>
          </p:cNvSpPr>
          <p:nvPr/>
        </p:nvSpPr>
        <p:spPr bwMode="auto">
          <a:xfrm>
            <a:off x="2946978" y="4427682"/>
            <a:ext cx="8760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8498" name="Rectangle 67"/>
          <p:cNvSpPr>
            <a:spLocks noChangeArrowheads="1"/>
          </p:cNvSpPr>
          <p:nvPr/>
        </p:nvSpPr>
        <p:spPr bwMode="auto">
          <a:xfrm>
            <a:off x="3042227" y="4258830"/>
            <a:ext cx="684431" cy="226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7287" tIns="42878" rIns="87287" bIns="42878">
            <a:spAutoFit/>
          </a:bodyPr>
          <a:lstStyle/>
          <a:p>
            <a:pPr defTabSz="881793"/>
            <a:r>
              <a:rPr lang="en-US" sz="909" b="1">
                <a:solidFill>
                  <a:srgbClr val="000000"/>
                </a:solidFill>
                <a:latin typeface="Helvetica" charset="0"/>
              </a:rPr>
              <a:t>   Slavery</a:t>
            </a:r>
          </a:p>
        </p:txBody>
      </p:sp>
      <p:sp>
        <p:nvSpPr>
          <p:cNvPr id="18499" name="Rectangle 68"/>
          <p:cNvSpPr>
            <a:spLocks noChangeArrowheads="1"/>
          </p:cNvSpPr>
          <p:nvPr/>
        </p:nvSpPr>
        <p:spPr bwMode="auto">
          <a:xfrm>
            <a:off x="2925331" y="4429126"/>
            <a:ext cx="938068" cy="226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7287" tIns="42878" rIns="87287" bIns="42878">
            <a:spAutoFit/>
          </a:bodyPr>
          <a:lstStyle/>
          <a:p>
            <a:pPr algn="ctr" defTabSz="881793"/>
            <a:r>
              <a:rPr lang="en-US" sz="909" b="1">
                <a:solidFill>
                  <a:srgbClr val="000000"/>
                </a:solidFill>
                <a:latin typeface="Helvetica" charset="0"/>
              </a:rPr>
              <a:t>430</a:t>
            </a:r>
          </a:p>
        </p:txBody>
      </p:sp>
      <p:sp>
        <p:nvSpPr>
          <p:cNvPr id="18500" name="AutoShape 69"/>
          <p:cNvSpPr>
            <a:spLocks noChangeArrowheads="1"/>
          </p:cNvSpPr>
          <p:nvPr/>
        </p:nvSpPr>
        <p:spPr bwMode="auto">
          <a:xfrm>
            <a:off x="1681307" y="3571876"/>
            <a:ext cx="698500" cy="316056"/>
          </a:xfrm>
          <a:prstGeom prst="roundRect">
            <a:avLst>
              <a:gd name="adj" fmla="val 16667"/>
            </a:avLst>
          </a:prstGeom>
          <a:solidFill>
            <a:schemeClr val="bg1"/>
          </a:solidFill>
          <a:ln>
            <a:noFill/>
          </a:ln>
          <a:extLst>
            <a:ext uri="{91240B29-F687-4f45-9708-019B960494DF}">
              <a14:hiddenLine xmlns="" xmlns:a14="http://schemas.microsoft.com/office/drawing/2010/main" w="38100">
                <a:solidFill>
                  <a:srgbClr val="000000"/>
                </a:solidFill>
                <a:round/>
                <a:headEnd/>
                <a:tailEnd/>
              </a14:hiddenLine>
            </a:ext>
          </a:extLst>
        </p:spPr>
        <p:txBody>
          <a:bodyPr wrap="none" anchor="ctr"/>
          <a:lstStyle/>
          <a:p>
            <a:endParaRPr lang="en-US" sz="455"/>
          </a:p>
        </p:txBody>
      </p:sp>
      <p:sp>
        <p:nvSpPr>
          <p:cNvPr id="18501" name="Rectangle 70"/>
          <p:cNvSpPr>
            <a:spLocks noChangeArrowheads="1"/>
          </p:cNvSpPr>
          <p:nvPr/>
        </p:nvSpPr>
        <p:spPr bwMode="auto">
          <a:xfrm>
            <a:off x="1831398" y="3756603"/>
            <a:ext cx="176343" cy="226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7287" tIns="42878" rIns="87287" bIns="42878">
            <a:spAutoFit/>
          </a:bodyPr>
          <a:lstStyle/>
          <a:p>
            <a:pPr defTabSz="881793"/>
            <a:endParaRPr lang="en-US" sz="909" b="1">
              <a:solidFill>
                <a:srgbClr val="000000"/>
              </a:solidFill>
              <a:latin typeface="Helvetica" charset="0"/>
            </a:endParaRPr>
          </a:p>
        </p:txBody>
      </p:sp>
      <p:sp>
        <p:nvSpPr>
          <p:cNvPr id="18502" name="AutoShape 71"/>
          <p:cNvSpPr>
            <a:spLocks noChangeArrowheads="1"/>
          </p:cNvSpPr>
          <p:nvPr/>
        </p:nvSpPr>
        <p:spPr bwMode="auto">
          <a:xfrm>
            <a:off x="1646671" y="3584864"/>
            <a:ext cx="730250" cy="992909"/>
          </a:xfrm>
          <a:prstGeom prst="roundRect">
            <a:avLst>
              <a:gd name="adj" fmla="val 16667"/>
            </a:avLst>
          </a:prstGeom>
          <a:solidFill>
            <a:schemeClr val="bg1"/>
          </a:solidFill>
          <a:ln w="19050">
            <a:solidFill>
              <a:schemeClr val="tx1"/>
            </a:solidFill>
            <a:round/>
            <a:headEnd/>
            <a:tailEnd/>
          </a:ln>
        </p:spPr>
        <p:txBody>
          <a:bodyPr wrap="none" lIns="88206" tIns="44103" rIns="88206" bIns="44103" anchor="ctr"/>
          <a:lstStyle/>
          <a:p>
            <a:pPr algn="ctr" defTabSz="881793"/>
            <a:endParaRPr lang="en-US" sz="2273">
              <a:latin typeface="Times" charset="0"/>
            </a:endParaRPr>
          </a:p>
        </p:txBody>
      </p:sp>
      <p:sp>
        <p:nvSpPr>
          <p:cNvPr id="18503" name="Rectangle 72"/>
          <p:cNvSpPr>
            <a:spLocks noChangeArrowheads="1"/>
          </p:cNvSpPr>
          <p:nvPr/>
        </p:nvSpPr>
        <p:spPr bwMode="auto">
          <a:xfrm>
            <a:off x="1646671" y="3721966"/>
            <a:ext cx="952500" cy="1043420"/>
          </a:xfrm>
          <a:prstGeom prst="rect">
            <a:avLst/>
          </a:prstGeom>
          <a:solidFill>
            <a:schemeClr val="bg1"/>
          </a:solidFill>
          <a:ln w="19050">
            <a:solidFill>
              <a:srgbClr val="000000"/>
            </a:solidFill>
            <a:miter lim="800000"/>
            <a:headEnd/>
            <a:tailEnd/>
          </a:ln>
        </p:spPr>
        <p:txBody>
          <a:bodyPr wrap="none" anchor="ctr"/>
          <a:lstStyle/>
          <a:p>
            <a:endParaRPr lang="en-US" sz="455"/>
          </a:p>
        </p:txBody>
      </p:sp>
      <p:sp>
        <p:nvSpPr>
          <p:cNvPr id="18504" name="Line 73"/>
          <p:cNvSpPr>
            <a:spLocks noChangeShapeType="1"/>
          </p:cNvSpPr>
          <p:nvPr/>
        </p:nvSpPr>
        <p:spPr bwMode="auto">
          <a:xfrm flipV="1">
            <a:off x="1655331" y="3703205"/>
            <a:ext cx="515215"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8505" name="Line 74"/>
          <p:cNvSpPr>
            <a:spLocks noChangeShapeType="1"/>
          </p:cNvSpPr>
          <p:nvPr/>
        </p:nvSpPr>
        <p:spPr bwMode="auto">
          <a:xfrm flipV="1">
            <a:off x="1863149" y="3711864"/>
            <a:ext cx="516659"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8506" name="Rectangle 75"/>
          <p:cNvSpPr>
            <a:spLocks noChangeArrowheads="1"/>
          </p:cNvSpPr>
          <p:nvPr/>
        </p:nvSpPr>
        <p:spPr bwMode="auto">
          <a:xfrm>
            <a:off x="1750580" y="3566103"/>
            <a:ext cx="512909" cy="1984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7287" tIns="42878" rIns="87287" bIns="42878">
            <a:spAutoFit/>
          </a:bodyPr>
          <a:lstStyle/>
          <a:p>
            <a:pPr defTabSz="881793"/>
            <a:r>
              <a:rPr lang="en-US" sz="727" b="1">
                <a:solidFill>
                  <a:srgbClr val="000000"/>
                </a:solidFill>
                <a:latin typeface="Arial" charset="0"/>
              </a:rPr>
              <a:t>MOSES</a:t>
            </a:r>
          </a:p>
        </p:txBody>
      </p:sp>
      <p:sp>
        <p:nvSpPr>
          <p:cNvPr id="18507" name="Line 76"/>
          <p:cNvSpPr>
            <a:spLocks noChangeShapeType="1"/>
          </p:cNvSpPr>
          <p:nvPr/>
        </p:nvSpPr>
        <p:spPr bwMode="auto">
          <a:xfrm>
            <a:off x="1694296" y="4030807"/>
            <a:ext cx="8760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8508" name="Line 77"/>
          <p:cNvSpPr>
            <a:spLocks noChangeShapeType="1"/>
          </p:cNvSpPr>
          <p:nvPr/>
        </p:nvSpPr>
        <p:spPr bwMode="auto">
          <a:xfrm>
            <a:off x="1695739" y="4686012"/>
            <a:ext cx="876011"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8509" name="Line 78"/>
          <p:cNvSpPr>
            <a:spLocks noChangeShapeType="1"/>
          </p:cNvSpPr>
          <p:nvPr/>
        </p:nvSpPr>
        <p:spPr bwMode="auto">
          <a:xfrm>
            <a:off x="1695739" y="4364182"/>
            <a:ext cx="876011"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8510" name="Line 79"/>
          <p:cNvSpPr>
            <a:spLocks noChangeShapeType="1"/>
          </p:cNvSpPr>
          <p:nvPr/>
        </p:nvSpPr>
        <p:spPr bwMode="auto">
          <a:xfrm flipV="1">
            <a:off x="1694296" y="4520045"/>
            <a:ext cx="8760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8511" name="Line 80"/>
          <p:cNvSpPr>
            <a:spLocks noChangeShapeType="1"/>
          </p:cNvSpPr>
          <p:nvPr/>
        </p:nvSpPr>
        <p:spPr bwMode="auto">
          <a:xfrm flipV="1">
            <a:off x="1694296" y="4198216"/>
            <a:ext cx="873125"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8512" name="Line 81"/>
          <p:cNvSpPr>
            <a:spLocks noChangeShapeType="1"/>
          </p:cNvSpPr>
          <p:nvPr/>
        </p:nvSpPr>
        <p:spPr bwMode="auto">
          <a:xfrm>
            <a:off x="1694296" y="3870614"/>
            <a:ext cx="8760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8513" name="Rectangle 82"/>
          <p:cNvSpPr>
            <a:spLocks noChangeArrowheads="1"/>
          </p:cNvSpPr>
          <p:nvPr/>
        </p:nvSpPr>
        <p:spPr bwMode="auto">
          <a:xfrm>
            <a:off x="1910773" y="3840308"/>
            <a:ext cx="546966" cy="226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7287" tIns="42878" rIns="87287" bIns="42878">
            <a:spAutoFit/>
          </a:bodyPr>
          <a:lstStyle/>
          <a:p>
            <a:pPr defTabSz="881793"/>
            <a:r>
              <a:rPr lang="en-US" sz="909" b="1">
                <a:solidFill>
                  <a:srgbClr val="000000"/>
                </a:solidFill>
                <a:latin typeface="Helvetica" charset="0"/>
              </a:rPr>
              <a:t>Sinai</a:t>
            </a:r>
          </a:p>
        </p:txBody>
      </p:sp>
      <p:sp>
        <p:nvSpPr>
          <p:cNvPr id="18514" name="Rectangle 83"/>
          <p:cNvSpPr>
            <a:spLocks noChangeArrowheads="1"/>
          </p:cNvSpPr>
          <p:nvPr/>
        </p:nvSpPr>
        <p:spPr bwMode="auto">
          <a:xfrm>
            <a:off x="1778000" y="4012046"/>
            <a:ext cx="780762" cy="226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7287" tIns="42878" rIns="87287" bIns="42878">
            <a:spAutoFit/>
          </a:bodyPr>
          <a:lstStyle/>
          <a:p>
            <a:pPr defTabSz="881793"/>
            <a:r>
              <a:rPr lang="en-US" sz="909" b="1">
                <a:solidFill>
                  <a:srgbClr val="000000"/>
                </a:solidFill>
                <a:latin typeface="Helvetica" charset="0"/>
              </a:rPr>
              <a:t>M - C - C</a:t>
            </a:r>
          </a:p>
        </p:txBody>
      </p:sp>
      <p:sp>
        <p:nvSpPr>
          <p:cNvPr id="18515" name="Rectangle 84"/>
          <p:cNvSpPr>
            <a:spLocks noChangeArrowheads="1"/>
          </p:cNvSpPr>
          <p:nvPr/>
        </p:nvSpPr>
        <p:spPr bwMode="auto">
          <a:xfrm>
            <a:off x="1509569" y="4173682"/>
            <a:ext cx="1233921" cy="226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7287" tIns="42878" rIns="87287" bIns="42878">
            <a:spAutoFit/>
          </a:bodyPr>
          <a:lstStyle/>
          <a:p>
            <a:pPr algn="ctr" defTabSz="881793"/>
            <a:r>
              <a:rPr lang="en-US" sz="909" b="1">
                <a:solidFill>
                  <a:srgbClr val="000000"/>
                </a:solidFill>
                <a:latin typeface="Helvetica" charset="0"/>
              </a:rPr>
              <a:t>Kadesh Barnea</a:t>
            </a:r>
          </a:p>
        </p:txBody>
      </p:sp>
      <p:sp>
        <p:nvSpPr>
          <p:cNvPr id="18516" name="Rectangle 85"/>
          <p:cNvSpPr>
            <a:spLocks noChangeArrowheads="1"/>
          </p:cNvSpPr>
          <p:nvPr/>
        </p:nvSpPr>
        <p:spPr bwMode="auto">
          <a:xfrm>
            <a:off x="1685636" y="4338205"/>
            <a:ext cx="877455" cy="226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7287" tIns="42878" rIns="87287" bIns="42878">
            <a:spAutoFit/>
          </a:bodyPr>
          <a:lstStyle/>
          <a:p>
            <a:pPr algn="ctr" defTabSz="881793"/>
            <a:r>
              <a:rPr lang="en-US" sz="909" b="1">
                <a:solidFill>
                  <a:srgbClr val="000000"/>
                </a:solidFill>
                <a:latin typeface="Helvetica" charset="0"/>
              </a:rPr>
              <a:t>40</a:t>
            </a:r>
          </a:p>
        </p:txBody>
      </p:sp>
      <p:sp>
        <p:nvSpPr>
          <p:cNvPr id="18517" name="Rectangle 86"/>
          <p:cNvSpPr>
            <a:spLocks noChangeArrowheads="1"/>
          </p:cNvSpPr>
          <p:nvPr/>
        </p:nvSpPr>
        <p:spPr bwMode="auto">
          <a:xfrm>
            <a:off x="1661103" y="4492626"/>
            <a:ext cx="929409" cy="226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7287" tIns="42878" rIns="87287" bIns="42878">
            <a:spAutoFit/>
          </a:bodyPr>
          <a:lstStyle/>
          <a:p>
            <a:pPr algn="ctr" defTabSz="881793"/>
            <a:r>
              <a:rPr lang="en-US" sz="909" b="1">
                <a:solidFill>
                  <a:srgbClr val="000000"/>
                </a:solidFill>
                <a:latin typeface="Helvetica" charset="0"/>
              </a:rPr>
              <a:t>5 Sermons</a:t>
            </a:r>
          </a:p>
        </p:txBody>
      </p:sp>
      <p:sp>
        <p:nvSpPr>
          <p:cNvPr id="18518" name="Rectangle 87"/>
          <p:cNvSpPr>
            <a:spLocks noChangeArrowheads="1"/>
          </p:cNvSpPr>
          <p:nvPr/>
        </p:nvSpPr>
        <p:spPr bwMode="auto">
          <a:xfrm>
            <a:off x="1818409" y="3685887"/>
            <a:ext cx="718705" cy="226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7287" tIns="42878" rIns="87287" bIns="42878">
            <a:spAutoFit/>
          </a:bodyPr>
          <a:lstStyle/>
          <a:p>
            <a:pPr defTabSz="881793"/>
            <a:r>
              <a:rPr lang="en-US" sz="909" b="1">
                <a:solidFill>
                  <a:srgbClr val="000000"/>
                </a:solidFill>
                <a:latin typeface="Helvetica" charset="0"/>
              </a:rPr>
              <a:t>Exodus</a:t>
            </a:r>
          </a:p>
        </p:txBody>
      </p:sp>
      <p:sp>
        <p:nvSpPr>
          <p:cNvPr id="18519" name="AutoShape 88"/>
          <p:cNvSpPr>
            <a:spLocks noChangeArrowheads="1"/>
          </p:cNvSpPr>
          <p:nvPr/>
        </p:nvSpPr>
        <p:spPr bwMode="auto">
          <a:xfrm>
            <a:off x="389660" y="4100080"/>
            <a:ext cx="730250" cy="408420"/>
          </a:xfrm>
          <a:prstGeom prst="roundRect">
            <a:avLst>
              <a:gd name="adj" fmla="val 16667"/>
            </a:avLst>
          </a:prstGeom>
          <a:solidFill>
            <a:schemeClr val="bg1"/>
          </a:solidFill>
          <a:ln w="19050">
            <a:solidFill>
              <a:schemeClr val="tx1"/>
            </a:solidFill>
            <a:round/>
            <a:headEnd/>
            <a:tailEnd/>
          </a:ln>
        </p:spPr>
        <p:txBody>
          <a:bodyPr wrap="none" lIns="88206" tIns="44103" rIns="88206" bIns="44103" anchor="ctr"/>
          <a:lstStyle/>
          <a:p>
            <a:pPr algn="ctr" defTabSz="881793"/>
            <a:endParaRPr lang="en-US" sz="2273">
              <a:latin typeface="Times" charset="0"/>
            </a:endParaRPr>
          </a:p>
        </p:txBody>
      </p:sp>
      <p:sp>
        <p:nvSpPr>
          <p:cNvPr id="18520" name="Freeform 89"/>
          <p:cNvSpPr>
            <a:spLocks/>
          </p:cNvSpPr>
          <p:nvPr/>
        </p:nvSpPr>
        <p:spPr bwMode="auto">
          <a:xfrm>
            <a:off x="981364" y="4198217"/>
            <a:ext cx="206375" cy="72159"/>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FFFFFF"/>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en-US" sz="455"/>
          </a:p>
        </p:txBody>
      </p:sp>
      <p:sp>
        <p:nvSpPr>
          <p:cNvPr id="18521" name="AutoShape 90"/>
          <p:cNvSpPr>
            <a:spLocks noChangeArrowheads="1"/>
          </p:cNvSpPr>
          <p:nvPr/>
        </p:nvSpPr>
        <p:spPr bwMode="auto">
          <a:xfrm>
            <a:off x="421409" y="4110182"/>
            <a:ext cx="659535" cy="272762"/>
          </a:xfrm>
          <a:prstGeom prst="roundRect">
            <a:avLst>
              <a:gd name="adj" fmla="val 16667"/>
            </a:avLst>
          </a:prstGeom>
          <a:solidFill>
            <a:schemeClr val="bg1"/>
          </a:solidFill>
          <a:ln>
            <a:noFill/>
          </a:ln>
          <a:extLst>
            <a:ext uri="{91240B29-F687-4f45-9708-019B960494DF}">
              <a14:hiddenLine xmlns="" xmlns:a14="http://schemas.microsoft.com/office/drawing/2010/main" w="38100">
                <a:solidFill>
                  <a:srgbClr val="000000"/>
                </a:solidFill>
                <a:round/>
                <a:headEnd/>
                <a:tailEnd/>
              </a14:hiddenLine>
            </a:ext>
          </a:extLst>
        </p:spPr>
        <p:txBody>
          <a:bodyPr wrap="none" anchor="ctr"/>
          <a:lstStyle/>
          <a:p>
            <a:endParaRPr lang="en-US" sz="455"/>
          </a:p>
        </p:txBody>
      </p:sp>
      <p:sp>
        <p:nvSpPr>
          <p:cNvPr id="18522" name="Rectangle 91"/>
          <p:cNvSpPr>
            <a:spLocks noChangeArrowheads="1"/>
          </p:cNvSpPr>
          <p:nvPr/>
        </p:nvSpPr>
        <p:spPr bwMode="auto">
          <a:xfrm>
            <a:off x="502227" y="4257387"/>
            <a:ext cx="176343" cy="226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7287" tIns="42878" rIns="87287" bIns="42878">
            <a:spAutoFit/>
          </a:bodyPr>
          <a:lstStyle/>
          <a:p>
            <a:pPr defTabSz="881793"/>
            <a:endParaRPr lang="en-US" sz="909" b="1">
              <a:solidFill>
                <a:srgbClr val="000000"/>
              </a:solidFill>
              <a:latin typeface="Helvetica" charset="0"/>
            </a:endParaRPr>
          </a:p>
        </p:txBody>
      </p:sp>
      <p:sp>
        <p:nvSpPr>
          <p:cNvPr id="18523" name="Rectangle 92"/>
          <p:cNvSpPr>
            <a:spLocks noChangeArrowheads="1"/>
          </p:cNvSpPr>
          <p:nvPr/>
        </p:nvSpPr>
        <p:spPr bwMode="auto">
          <a:xfrm>
            <a:off x="418523" y="4436341"/>
            <a:ext cx="176343" cy="226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7287" tIns="42878" rIns="87287" bIns="42878">
            <a:spAutoFit/>
          </a:bodyPr>
          <a:lstStyle/>
          <a:p>
            <a:pPr defTabSz="881793"/>
            <a:endParaRPr lang="en-US" sz="909" b="1">
              <a:solidFill>
                <a:srgbClr val="000000"/>
              </a:solidFill>
              <a:latin typeface="Helvetica" charset="0"/>
            </a:endParaRPr>
          </a:p>
        </p:txBody>
      </p:sp>
      <p:sp>
        <p:nvSpPr>
          <p:cNvPr id="18524" name="Rectangle 93"/>
          <p:cNvSpPr>
            <a:spLocks noChangeArrowheads="1"/>
          </p:cNvSpPr>
          <p:nvPr/>
        </p:nvSpPr>
        <p:spPr bwMode="auto">
          <a:xfrm>
            <a:off x="386773" y="4228523"/>
            <a:ext cx="952500" cy="396875"/>
          </a:xfrm>
          <a:prstGeom prst="rect">
            <a:avLst/>
          </a:prstGeom>
          <a:solidFill>
            <a:schemeClr val="bg1"/>
          </a:solidFill>
          <a:ln w="19050">
            <a:solidFill>
              <a:srgbClr val="000000"/>
            </a:solidFill>
            <a:miter lim="800000"/>
            <a:headEnd/>
            <a:tailEnd/>
          </a:ln>
        </p:spPr>
        <p:txBody>
          <a:bodyPr wrap="none" anchor="ctr"/>
          <a:lstStyle/>
          <a:p>
            <a:endParaRPr lang="en-US" sz="455"/>
          </a:p>
        </p:txBody>
      </p:sp>
      <p:sp>
        <p:nvSpPr>
          <p:cNvPr id="18525" name="Line 94"/>
          <p:cNvSpPr>
            <a:spLocks noChangeShapeType="1"/>
          </p:cNvSpPr>
          <p:nvPr/>
        </p:nvSpPr>
        <p:spPr bwMode="auto">
          <a:xfrm flipV="1">
            <a:off x="405535" y="4211205"/>
            <a:ext cx="515215"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8526" name="Line 95"/>
          <p:cNvSpPr>
            <a:spLocks noChangeShapeType="1"/>
          </p:cNvSpPr>
          <p:nvPr/>
        </p:nvSpPr>
        <p:spPr bwMode="auto">
          <a:xfrm flipV="1">
            <a:off x="598922" y="4219864"/>
            <a:ext cx="515215"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8527" name="Line 96"/>
          <p:cNvSpPr>
            <a:spLocks noChangeShapeType="1"/>
          </p:cNvSpPr>
          <p:nvPr/>
        </p:nvSpPr>
        <p:spPr bwMode="auto">
          <a:xfrm>
            <a:off x="428625" y="4540250"/>
            <a:ext cx="876011"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8528" name="Line 97"/>
          <p:cNvSpPr>
            <a:spLocks noChangeShapeType="1"/>
          </p:cNvSpPr>
          <p:nvPr/>
        </p:nvSpPr>
        <p:spPr bwMode="auto">
          <a:xfrm>
            <a:off x="428625" y="4380057"/>
            <a:ext cx="876011"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8529" name="Rectangle 98"/>
          <p:cNvSpPr>
            <a:spLocks noChangeArrowheads="1"/>
          </p:cNvSpPr>
          <p:nvPr/>
        </p:nvSpPr>
        <p:spPr bwMode="auto">
          <a:xfrm>
            <a:off x="458932" y="4101523"/>
            <a:ext cx="564206" cy="1984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7287" tIns="42878" rIns="87287" bIns="42878">
            <a:spAutoFit/>
          </a:bodyPr>
          <a:lstStyle/>
          <a:p>
            <a:pPr defTabSz="881793"/>
            <a:r>
              <a:rPr lang="en-US" sz="727" b="1">
                <a:solidFill>
                  <a:srgbClr val="000000"/>
                </a:solidFill>
                <a:latin typeface="Arial" charset="0"/>
              </a:rPr>
              <a:t>JOSHUA</a:t>
            </a:r>
          </a:p>
        </p:txBody>
      </p:sp>
      <p:sp>
        <p:nvSpPr>
          <p:cNvPr id="18530" name="Rectangle 99"/>
          <p:cNvSpPr>
            <a:spLocks noChangeArrowheads="1"/>
          </p:cNvSpPr>
          <p:nvPr/>
        </p:nvSpPr>
        <p:spPr bwMode="auto">
          <a:xfrm>
            <a:off x="506557" y="4219864"/>
            <a:ext cx="735727" cy="226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7287" tIns="42878" rIns="87287" bIns="42878">
            <a:spAutoFit/>
          </a:bodyPr>
          <a:lstStyle/>
          <a:p>
            <a:pPr defTabSz="881793"/>
            <a:r>
              <a:rPr lang="en-US" sz="909" b="1">
                <a:solidFill>
                  <a:srgbClr val="000000"/>
                </a:solidFill>
                <a:latin typeface="Helvetica" charset="0"/>
              </a:rPr>
              <a:t>Jericho/Ai</a:t>
            </a:r>
          </a:p>
        </p:txBody>
      </p:sp>
      <p:sp>
        <p:nvSpPr>
          <p:cNvPr id="18531" name="Rectangle 100"/>
          <p:cNvSpPr>
            <a:spLocks noChangeArrowheads="1"/>
          </p:cNvSpPr>
          <p:nvPr/>
        </p:nvSpPr>
        <p:spPr bwMode="auto">
          <a:xfrm>
            <a:off x="424296" y="4384387"/>
            <a:ext cx="902440" cy="226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7287" tIns="42878" rIns="87287" bIns="42878">
            <a:spAutoFit/>
          </a:bodyPr>
          <a:lstStyle/>
          <a:p>
            <a:pPr defTabSz="881793"/>
            <a:r>
              <a:rPr lang="en-US" sz="909" b="1">
                <a:solidFill>
                  <a:srgbClr val="000000"/>
                </a:solidFill>
                <a:latin typeface="Helvetica" charset="0"/>
              </a:rPr>
              <a:t>Land Divided</a:t>
            </a:r>
          </a:p>
        </p:txBody>
      </p:sp>
      <p:sp>
        <p:nvSpPr>
          <p:cNvPr id="18532" name="AutoShape 101"/>
          <p:cNvSpPr>
            <a:spLocks noChangeArrowheads="1"/>
          </p:cNvSpPr>
          <p:nvPr/>
        </p:nvSpPr>
        <p:spPr bwMode="auto">
          <a:xfrm>
            <a:off x="445944" y="6244649"/>
            <a:ext cx="730250" cy="1023215"/>
          </a:xfrm>
          <a:prstGeom prst="roundRect">
            <a:avLst>
              <a:gd name="adj" fmla="val 16667"/>
            </a:avLst>
          </a:prstGeom>
          <a:solidFill>
            <a:schemeClr val="bg1"/>
          </a:solidFill>
          <a:ln w="19050">
            <a:solidFill>
              <a:schemeClr val="tx1"/>
            </a:solidFill>
            <a:round/>
            <a:headEnd/>
            <a:tailEnd/>
          </a:ln>
        </p:spPr>
        <p:txBody>
          <a:bodyPr wrap="none" anchor="ctr"/>
          <a:lstStyle/>
          <a:p>
            <a:endParaRPr lang="en-US" sz="455"/>
          </a:p>
        </p:txBody>
      </p:sp>
      <p:sp>
        <p:nvSpPr>
          <p:cNvPr id="18533" name="Rectangle 102"/>
          <p:cNvSpPr>
            <a:spLocks noChangeArrowheads="1"/>
          </p:cNvSpPr>
          <p:nvPr/>
        </p:nvSpPr>
        <p:spPr bwMode="auto">
          <a:xfrm>
            <a:off x="444500" y="6381750"/>
            <a:ext cx="952500" cy="1203614"/>
          </a:xfrm>
          <a:prstGeom prst="rect">
            <a:avLst/>
          </a:prstGeom>
          <a:solidFill>
            <a:schemeClr val="bg1"/>
          </a:solidFill>
          <a:ln w="19050">
            <a:solidFill>
              <a:srgbClr val="000000"/>
            </a:solidFill>
            <a:miter lim="800000"/>
            <a:headEnd/>
            <a:tailEnd/>
          </a:ln>
        </p:spPr>
        <p:txBody>
          <a:bodyPr wrap="none" anchor="ctr"/>
          <a:lstStyle/>
          <a:p>
            <a:endParaRPr lang="en-US" sz="455"/>
          </a:p>
        </p:txBody>
      </p:sp>
      <p:sp>
        <p:nvSpPr>
          <p:cNvPr id="18534" name="Line 103"/>
          <p:cNvSpPr>
            <a:spLocks noChangeShapeType="1"/>
          </p:cNvSpPr>
          <p:nvPr/>
        </p:nvSpPr>
        <p:spPr bwMode="auto">
          <a:xfrm flipV="1">
            <a:off x="450273" y="6370205"/>
            <a:ext cx="515216"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8535" name="Line 104"/>
          <p:cNvSpPr>
            <a:spLocks noChangeShapeType="1"/>
          </p:cNvSpPr>
          <p:nvPr/>
        </p:nvSpPr>
        <p:spPr bwMode="auto">
          <a:xfrm flipV="1">
            <a:off x="660977" y="6378864"/>
            <a:ext cx="515216"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8536" name="Rectangle 105"/>
          <p:cNvSpPr>
            <a:spLocks noChangeArrowheads="1"/>
          </p:cNvSpPr>
          <p:nvPr/>
        </p:nvSpPr>
        <p:spPr bwMode="auto">
          <a:xfrm>
            <a:off x="461818" y="6205682"/>
            <a:ext cx="673210" cy="2685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7287" tIns="42878" rIns="87287" bIns="42878">
            <a:spAutoFit/>
          </a:bodyPr>
          <a:lstStyle/>
          <a:p>
            <a:pPr defTabSz="881793"/>
            <a:r>
              <a:rPr lang="en-US" sz="1182" b="1">
                <a:solidFill>
                  <a:srgbClr val="000000"/>
                </a:solidFill>
                <a:latin typeface="Arial" charset="0"/>
              </a:rPr>
              <a:t>JESUS</a:t>
            </a:r>
          </a:p>
        </p:txBody>
      </p:sp>
      <p:sp>
        <p:nvSpPr>
          <p:cNvPr id="18537" name="Line 106"/>
          <p:cNvSpPr>
            <a:spLocks noChangeShapeType="1"/>
          </p:cNvSpPr>
          <p:nvPr/>
        </p:nvSpPr>
        <p:spPr bwMode="auto">
          <a:xfrm>
            <a:off x="486353" y="6684818"/>
            <a:ext cx="876011"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8538" name="Line 107"/>
          <p:cNvSpPr>
            <a:spLocks noChangeShapeType="1"/>
          </p:cNvSpPr>
          <p:nvPr/>
        </p:nvSpPr>
        <p:spPr bwMode="auto">
          <a:xfrm>
            <a:off x="480580" y="7340023"/>
            <a:ext cx="877455"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8539" name="Line 108"/>
          <p:cNvSpPr>
            <a:spLocks noChangeShapeType="1"/>
          </p:cNvSpPr>
          <p:nvPr/>
        </p:nvSpPr>
        <p:spPr bwMode="auto">
          <a:xfrm>
            <a:off x="480580" y="7507432"/>
            <a:ext cx="877455"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8540" name="Line 109"/>
          <p:cNvSpPr>
            <a:spLocks noChangeShapeType="1"/>
          </p:cNvSpPr>
          <p:nvPr/>
        </p:nvSpPr>
        <p:spPr bwMode="auto">
          <a:xfrm>
            <a:off x="487796" y="7018194"/>
            <a:ext cx="8760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8541" name="Line 110"/>
          <p:cNvSpPr>
            <a:spLocks noChangeShapeType="1"/>
          </p:cNvSpPr>
          <p:nvPr/>
        </p:nvSpPr>
        <p:spPr bwMode="auto">
          <a:xfrm flipV="1">
            <a:off x="486353" y="7174057"/>
            <a:ext cx="876011"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8542" name="Line 111"/>
          <p:cNvSpPr>
            <a:spLocks noChangeShapeType="1"/>
          </p:cNvSpPr>
          <p:nvPr/>
        </p:nvSpPr>
        <p:spPr bwMode="auto">
          <a:xfrm flipV="1">
            <a:off x="486353" y="6852227"/>
            <a:ext cx="873125"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8543" name="Line 112"/>
          <p:cNvSpPr>
            <a:spLocks noChangeShapeType="1"/>
          </p:cNvSpPr>
          <p:nvPr/>
        </p:nvSpPr>
        <p:spPr bwMode="auto">
          <a:xfrm>
            <a:off x="487796" y="6524625"/>
            <a:ext cx="8760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9568" name="Rectangle 113"/>
          <p:cNvSpPr>
            <a:spLocks noChangeArrowheads="1"/>
          </p:cNvSpPr>
          <p:nvPr/>
        </p:nvSpPr>
        <p:spPr bwMode="auto">
          <a:xfrm>
            <a:off x="412751" y="6823364"/>
            <a:ext cx="995795" cy="226504"/>
          </a:xfrm>
          <a:prstGeom prst="rect">
            <a:avLst/>
          </a:prstGeom>
          <a:noFill/>
          <a:ln w="12700">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7287" tIns="42878" rIns="87287" bIns="42878">
            <a:spAutoFit/>
          </a:bodyPr>
          <a:lstStyle/>
          <a:p>
            <a:pPr algn="ctr" defTabSz="881793">
              <a:defRPr/>
            </a:pPr>
            <a:r>
              <a:rPr lang="en-US" sz="909" b="1" dirty="0">
                <a:solidFill>
                  <a:srgbClr val="000000"/>
                </a:solidFill>
                <a:effectLst>
                  <a:outerShdw blurRad="38100" dist="38100" dir="2700000" algn="tl">
                    <a:srgbClr val="DDDDDD"/>
                  </a:outerShdw>
                </a:effectLst>
                <a:latin typeface="Helvetica" charset="0"/>
              </a:rPr>
              <a:t>Gospels</a:t>
            </a:r>
          </a:p>
        </p:txBody>
      </p:sp>
      <p:sp>
        <p:nvSpPr>
          <p:cNvPr id="19569" name="Rectangle 114"/>
          <p:cNvSpPr>
            <a:spLocks noChangeArrowheads="1"/>
          </p:cNvSpPr>
          <p:nvPr/>
        </p:nvSpPr>
        <p:spPr bwMode="auto">
          <a:xfrm>
            <a:off x="399762" y="6989330"/>
            <a:ext cx="1021773" cy="226504"/>
          </a:xfrm>
          <a:prstGeom prst="rect">
            <a:avLst/>
          </a:prstGeom>
          <a:noFill/>
          <a:ln w="12700">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7287" tIns="42878" rIns="87287" bIns="42878">
            <a:spAutoFit/>
          </a:bodyPr>
          <a:lstStyle/>
          <a:p>
            <a:pPr algn="ctr" defTabSz="881793">
              <a:defRPr/>
            </a:pPr>
            <a:r>
              <a:rPr lang="en-US" sz="909" b="1" dirty="0">
                <a:solidFill>
                  <a:srgbClr val="000000"/>
                </a:solidFill>
                <a:effectLst>
                  <a:outerShdw blurRad="38100" dist="38100" dir="2700000" algn="tl">
                    <a:srgbClr val="DDDDDD"/>
                  </a:outerShdw>
                </a:effectLst>
                <a:latin typeface="Helvetica" charset="0"/>
              </a:rPr>
              <a:t>Acts</a:t>
            </a:r>
          </a:p>
        </p:txBody>
      </p:sp>
      <p:sp>
        <p:nvSpPr>
          <p:cNvPr id="19570" name="Rectangle 115"/>
          <p:cNvSpPr>
            <a:spLocks noChangeArrowheads="1"/>
          </p:cNvSpPr>
          <p:nvPr/>
        </p:nvSpPr>
        <p:spPr bwMode="auto">
          <a:xfrm>
            <a:off x="422853" y="7145194"/>
            <a:ext cx="975591" cy="226504"/>
          </a:xfrm>
          <a:prstGeom prst="rect">
            <a:avLst/>
          </a:prstGeom>
          <a:noFill/>
          <a:ln w="12700">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7287" tIns="42878" rIns="87287" bIns="42878">
            <a:spAutoFit/>
          </a:bodyPr>
          <a:lstStyle/>
          <a:p>
            <a:pPr algn="ctr" defTabSz="881793">
              <a:defRPr/>
            </a:pPr>
            <a:r>
              <a:rPr lang="en-US" sz="909" b="1" dirty="0">
                <a:solidFill>
                  <a:srgbClr val="000000"/>
                </a:solidFill>
                <a:effectLst>
                  <a:outerShdw blurRad="38100" dist="38100" dir="2700000" algn="tl">
                    <a:srgbClr val="DDDDDD"/>
                  </a:outerShdw>
                </a:effectLst>
                <a:latin typeface="Helvetica" charset="0"/>
              </a:rPr>
              <a:t>Epistles</a:t>
            </a:r>
          </a:p>
        </p:txBody>
      </p:sp>
      <p:sp>
        <p:nvSpPr>
          <p:cNvPr id="19571" name="Rectangle 116"/>
          <p:cNvSpPr>
            <a:spLocks noChangeArrowheads="1"/>
          </p:cNvSpPr>
          <p:nvPr/>
        </p:nvSpPr>
        <p:spPr bwMode="auto">
          <a:xfrm>
            <a:off x="417080" y="7319818"/>
            <a:ext cx="987136" cy="226504"/>
          </a:xfrm>
          <a:prstGeom prst="rect">
            <a:avLst/>
          </a:prstGeom>
          <a:noFill/>
          <a:ln w="12700">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7287" tIns="42878" rIns="87287" bIns="42878">
            <a:spAutoFit/>
          </a:bodyPr>
          <a:lstStyle/>
          <a:p>
            <a:pPr algn="ctr" defTabSz="881793">
              <a:defRPr/>
            </a:pPr>
            <a:r>
              <a:rPr lang="en-US" sz="909" b="1" dirty="0">
                <a:solidFill>
                  <a:srgbClr val="000000"/>
                </a:solidFill>
                <a:effectLst>
                  <a:outerShdw blurRad="38100" dist="38100" dir="2700000" algn="tl">
                    <a:srgbClr val="DDDDDD"/>
                  </a:outerShdw>
                </a:effectLst>
                <a:latin typeface="Helvetica" charset="0"/>
              </a:rPr>
              <a:t>Revelation</a:t>
            </a:r>
          </a:p>
        </p:txBody>
      </p:sp>
      <p:sp>
        <p:nvSpPr>
          <p:cNvPr id="18548" name="Rectangle 117"/>
          <p:cNvSpPr>
            <a:spLocks noChangeArrowheads="1"/>
          </p:cNvSpPr>
          <p:nvPr/>
        </p:nvSpPr>
        <p:spPr bwMode="auto">
          <a:xfrm>
            <a:off x="441614" y="6514523"/>
            <a:ext cx="938068" cy="226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7287" tIns="42878" rIns="87287" bIns="42878">
            <a:spAutoFit/>
          </a:bodyPr>
          <a:lstStyle/>
          <a:p>
            <a:pPr algn="ctr" defTabSz="881793"/>
            <a:r>
              <a:rPr lang="en-US" sz="909" b="1">
                <a:solidFill>
                  <a:srgbClr val="000000"/>
                </a:solidFill>
                <a:latin typeface="Helvetica" charset="0"/>
              </a:rPr>
              <a:t>Cross</a:t>
            </a:r>
          </a:p>
        </p:txBody>
      </p:sp>
      <p:sp>
        <p:nvSpPr>
          <p:cNvPr id="218230" name="Rectangle 118"/>
          <p:cNvSpPr>
            <a:spLocks noChangeArrowheads="1"/>
          </p:cNvSpPr>
          <p:nvPr/>
        </p:nvSpPr>
        <p:spPr bwMode="auto">
          <a:xfrm>
            <a:off x="376671" y="6674717"/>
            <a:ext cx="1067955" cy="226504"/>
          </a:xfrm>
          <a:prstGeom prst="rect">
            <a:avLst/>
          </a:prstGeom>
          <a:noFill/>
          <a:ln w="12700">
            <a:noFill/>
            <a:miter lim="800000"/>
            <a:headEnd/>
            <a:tailEnd/>
          </a:ln>
          <a:effectLst/>
        </p:spPr>
        <p:txBody>
          <a:bodyPr lIns="87287" tIns="42878" rIns="87287" bIns="42878">
            <a:spAutoFit/>
          </a:bodyPr>
          <a:lstStyle/>
          <a:p>
            <a:pPr algn="ctr" defTabSz="881793">
              <a:defRPr/>
            </a:pPr>
            <a:r>
              <a:rPr lang="en-US" sz="909" b="1" dirty="0">
                <a:solidFill>
                  <a:srgbClr val="000000"/>
                </a:solidFill>
                <a:effectLst>
                  <a:outerShdw blurRad="38100" dist="38100" dir="2700000" algn="tl">
                    <a:srgbClr val="DDDDDD"/>
                  </a:outerShdw>
                </a:effectLst>
                <a:latin typeface="Helvetica" charset="0"/>
              </a:rPr>
              <a:t>Church</a:t>
            </a:r>
          </a:p>
        </p:txBody>
      </p:sp>
      <p:sp>
        <p:nvSpPr>
          <p:cNvPr id="18550" name="Rectangle 119"/>
          <p:cNvSpPr>
            <a:spLocks noChangeArrowheads="1"/>
          </p:cNvSpPr>
          <p:nvPr/>
        </p:nvSpPr>
        <p:spPr bwMode="auto">
          <a:xfrm>
            <a:off x="453160" y="6335568"/>
            <a:ext cx="914977" cy="226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7287" tIns="42878" rIns="87287" bIns="42878">
            <a:spAutoFit/>
          </a:bodyPr>
          <a:lstStyle/>
          <a:p>
            <a:pPr algn="ctr" defTabSz="881793"/>
            <a:r>
              <a:rPr lang="en-US" sz="909" b="1">
                <a:solidFill>
                  <a:srgbClr val="000000"/>
                </a:solidFill>
                <a:latin typeface="Helvetica" charset="0"/>
              </a:rPr>
              <a:t>Life</a:t>
            </a:r>
          </a:p>
        </p:txBody>
      </p:sp>
      <p:sp>
        <p:nvSpPr>
          <p:cNvPr id="18551" name="AutoShape 120"/>
          <p:cNvSpPr>
            <a:spLocks noChangeArrowheads="1"/>
          </p:cNvSpPr>
          <p:nvPr/>
        </p:nvSpPr>
        <p:spPr bwMode="auto">
          <a:xfrm>
            <a:off x="1638012" y="6670387"/>
            <a:ext cx="730250" cy="326159"/>
          </a:xfrm>
          <a:prstGeom prst="roundRect">
            <a:avLst>
              <a:gd name="adj" fmla="val 16667"/>
            </a:avLst>
          </a:prstGeom>
          <a:solidFill>
            <a:schemeClr val="bg1"/>
          </a:solidFill>
          <a:ln w="19050">
            <a:solidFill>
              <a:schemeClr val="tx1"/>
            </a:solidFill>
            <a:round/>
            <a:headEnd/>
            <a:tailEnd/>
          </a:ln>
        </p:spPr>
        <p:txBody>
          <a:bodyPr wrap="none" anchor="ctr"/>
          <a:lstStyle/>
          <a:p>
            <a:endParaRPr lang="en-US" sz="455"/>
          </a:p>
        </p:txBody>
      </p:sp>
      <p:sp>
        <p:nvSpPr>
          <p:cNvPr id="18552" name="Line 121"/>
          <p:cNvSpPr>
            <a:spLocks noChangeShapeType="1"/>
          </p:cNvSpPr>
          <p:nvPr/>
        </p:nvSpPr>
        <p:spPr bwMode="auto">
          <a:xfrm flipV="1">
            <a:off x="1651001" y="6798830"/>
            <a:ext cx="516659"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8553" name="Line 122"/>
          <p:cNvSpPr>
            <a:spLocks noChangeShapeType="1"/>
          </p:cNvSpPr>
          <p:nvPr/>
        </p:nvSpPr>
        <p:spPr bwMode="auto">
          <a:xfrm flipV="1">
            <a:off x="1838614" y="6801716"/>
            <a:ext cx="515216"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8554" name="Line 123"/>
          <p:cNvSpPr>
            <a:spLocks noChangeShapeType="1"/>
          </p:cNvSpPr>
          <p:nvPr/>
        </p:nvSpPr>
        <p:spPr bwMode="auto">
          <a:xfrm>
            <a:off x="1676978" y="7116330"/>
            <a:ext cx="8760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8555" name="Line 124"/>
          <p:cNvSpPr>
            <a:spLocks noChangeShapeType="1"/>
          </p:cNvSpPr>
          <p:nvPr/>
        </p:nvSpPr>
        <p:spPr bwMode="auto">
          <a:xfrm>
            <a:off x="1678421" y="6956136"/>
            <a:ext cx="876011"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8556" name="Rectangle 125"/>
          <p:cNvSpPr>
            <a:spLocks noChangeArrowheads="1"/>
          </p:cNvSpPr>
          <p:nvPr/>
        </p:nvSpPr>
        <p:spPr bwMode="auto">
          <a:xfrm>
            <a:off x="1639455" y="6804603"/>
            <a:ext cx="952500" cy="399761"/>
          </a:xfrm>
          <a:prstGeom prst="rect">
            <a:avLst/>
          </a:prstGeom>
          <a:solidFill>
            <a:schemeClr val="bg1"/>
          </a:solidFill>
          <a:ln w="19050">
            <a:solidFill>
              <a:srgbClr val="000000"/>
            </a:solidFill>
            <a:miter lim="800000"/>
            <a:headEnd/>
            <a:tailEnd/>
          </a:ln>
        </p:spPr>
        <p:txBody>
          <a:bodyPr wrap="none" anchor="ctr"/>
          <a:lstStyle/>
          <a:p>
            <a:endParaRPr lang="en-US" sz="455"/>
          </a:p>
        </p:txBody>
      </p:sp>
      <p:sp>
        <p:nvSpPr>
          <p:cNvPr id="18557" name="Line 126"/>
          <p:cNvSpPr>
            <a:spLocks noChangeShapeType="1"/>
          </p:cNvSpPr>
          <p:nvPr/>
        </p:nvSpPr>
        <p:spPr bwMode="auto">
          <a:xfrm flipV="1">
            <a:off x="1648114" y="6807489"/>
            <a:ext cx="515216"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8558" name="Line 127"/>
          <p:cNvSpPr>
            <a:spLocks noChangeShapeType="1"/>
          </p:cNvSpPr>
          <p:nvPr/>
        </p:nvSpPr>
        <p:spPr bwMode="auto">
          <a:xfrm flipV="1">
            <a:off x="1847273" y="6816148"/>
            <a:ext cx="516659"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8559" name="Rectangle 128"/>
          <p:cNvSpPr>
            <a:spLocks noChangeArrowheads="1"/>
          </p:cNvSpPr>
          <p:nvPr/>
        </p:nvSpPr>
        <p:spPr bwMode="auto">
          <a:xfrm>
            <a:off x="1692853" y="6653069"/>
            <a:ext cx="581839" cy="1984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7287" tIns="42878" rIns="87287" bIns="42878">
            <a:spAutoFit/>
          </a:bodyPr>
          <a:lstStyle/>
          <a:p>
            <a:pPr defTabSz="881793"/>
            <a:r>
              <a:rPr lang="en-US" sz="727" b="1">
                <a:solidFill>
                  <a:srgbClr val="000000"/>
                </a:solidFill>
                <a:latin typeface="Arial" charset="0"/>
              </a:rPr>
              <a:t>SILENCE</a:t>
            </a:r>
          </a:p>
        </p:txBody>
      </p:sp>
      <p:sp>
        <p:nvSpPr>
          <p:cNvPr id="18560" name="Line 129"/>
          <p:cNvSpPr>
            <a:spLocks noChangeShapeType="1"/>
          </p:cNvSpPr>
          <p:nvPr/>
        </p:nvSpPr>
        <p:spPr bwMode="auto">
          <a:xfrm>
            <a:off x="1708728" y="7119216"/>
            <a:ext cx="8760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8561" name="Line 130"/>
          <p:cNvSpPr>
            <a:spLocks noChangeShapeType="1"/>
          </p:cNvSpPr>
          <p:nvPr/>
        </p:nvSpPr>
        <p:spPr bwMode="auto">
          <a:xfrm>
            <a:off x="1701512" y="6959023"/>
            <a:ext cx="876011"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8562" name="Rectangle 131"/>
          <p:cNvSpPr>
            <a:spLocks noChangeArrowheads="1"/>
          </p:cNvSpPr>
          <p:nvPr/>
        </p:nvSpPr>
        <p:spPr bwMode="auto">
          <a:xfrm>
            <a:off x="1581728" y="6957580"/>
            <a:ext cx="1080372" cy="226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7287" tIns="42878" rIns="87287" bIns="42878">
            <a:spAutoFit/>
          </a:bodyPr>
          <a:lstStyle/>
          <a:p>
            <a:pPr defTabSz="881793"/>
            <a:r>
              <a:rPr lang="en-US" sz="909" b="1">
                <a:solidFill>
                  <a:srgbClr val="000000"/>
                </a:solidFill>
                <a:latin typeface="Helvetica" charset="0"/>
              </a:rPr>
              <a:t>Roman Systems</a:t>
            </a:r>
          </a:p>
        </p:txBody>
      </p:sp>
      <p:sp>
        <p:nvSpPr>
          <p:cNvPr id="18563" name="Rectangle 132"/>
          <p:cNvSpPr>
            <a:spLocks noChangeArrowheads="1"/>
          </p:cNvSpPr>
          <p:nvPr/>
        </p:nvSpPr>
        <p:spPr bwMode="auto">
          <a:xfrm>
            <a:off x="1632240" y="6803159"/>
            <a:ext cx="987398" cy="226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7287" tIns="42878" rIns="87287" bIns="42878">
            <a:spAutoFit/>
          </a:bodyPr>
          <a:lstStyle/>
          <a:p>
            <a:pPr defTabSz="881793"/>
            <a:r>
              <a:rPr lang="en-US" sz="909" b="1">
                <a:solidFill>
                  <a:srgbClr val="000000"/>
                </a:solidFill>
                <a:latin typeface="Helvetica" charset="0"/>
              </a:rPr>
              <a:t>Alex the Greek</a:t>
            </a:r>
          </a:p>
        </p:txBody>
      </p:sp>
      <p:sp>
        <p:nvSpPr>
          <p:cNvPr id="18564" name="Rectangle 133"/>
          <p:cNvSpPr>
            <a:spLocks noChangeArrowheads="1"/>
          </p:cNvSpPr>
          <p:nvPr/>
        </p:nvSpPr>
        <p:spPr bwMode="auto">
          <a:xfrm>
            <a:off x="4157808" y="7034069"/>
            <a:ext cx="1213715" cy="1984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7287" tIns="42878" rIns="87287" bIns="42878">
            <a:spAutoFit/>
          </a:bodyPr>
          <a:lstStyle/>
          <a:p>
            <a:pPr defTabSz="881793"/>
            <a:endParaRPr lang="en-US" sz="727" b="1">
              <a:solidFill>
                <a:srgbClr val="000000"/>
              </a:solidFill>
              <a:latin typeface="Helvetica" charset="0"/>
            </a:endParaRPr>
          </a:p>
        </p:txBody>
      </p:sp>
      <p:sp>
        <p:nvSpPr>
          <p:cNvPr id="18565" name="Rectangle 134"/>
          <p:cNvSpPr>
            <a:spLocks noChangeArrowheads="1"/>
          </p:cNvSpPr>
          <p:nvPr/>
        </p:nvSpPr>
        <p:spPr bwMode="auto">
          <a:xfrm>
            <a:off x="4157808" y="7034069"/>
            <a:ext cx="1213715" cy="1984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7287" tIns="42878" rIns="87287" bIns="42878">
            <a:spAutoFit/>
          </a:bodyPr>
          <a:lstStyle/>
          <a:p>
            <a:pPr defTabSz="881793"/>
            <a:endParaRPr lang="en-US" sz="727" b="1">
              <a:solidFill>
                <a:srgbClr val="000000"/>
              </a:solidFill>
              <a:latin typeface="Helvetica" charset="0"/>
            </a:endParaRPr>
          </a:p>
        </p:txBody>
      </p:sp>
      <p:pic>
        <p:nvPicPr>
          <p:cNvPr id="18566" name="Picture 13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8637" y="5918489"/>
            <a:ext cx="412750"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0">
                <a:solidFill>
                  <a:srgbClr val="000000"/>
                </a:solidFill>
                <a:miter lim="800000"/>
                <a:headEnd/>
                <a:tailEnd/>
              </a14:hiddenLine>
            </a:ext>
          </a:extLst>
        </p:spPr>
      </p:pic>
      <p:sp>
        <p:nvSpPr>
          <p:cNvPr id="18567" name="Rectangle 136"/>
          <p:cNvSpPr>
            <a:spLocks noChangeArrowheads="1"/>
          </p:cNvSpPr>
          <p:nvPr/>
        </p:nvSpPr>
        <p:spPr bwMode="auto">
          <a:xfrm>
            <a:off x="4212648" y="6003637"/>
            <a:ext cx="173182" cy="125557"/>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455"/>
          </a:p>
        </p:txBody>
      </p:sp>
      <p:sp>
        <p:nvSpPr>
          <p:cNvPr id="18568" name="AutoShape 137"/>
          <p:cNvSpPr>
            <a:spLocks noChangeArrowheads="1"/>
          </p:cNvSpPr>
          <p:nvPr/>
        </p:nvSpPr>
        <p:spPr bwMode="auto">
          <a:xfrm>
            <a:off x="4195330" y="6292273"/>
            <a:ext cx="730250" cy="1023216"/>
          </a:xfrm>
          <a:prstGeom prst="roundRect">
            <a:avLst>
              <a:gd name="adj" fmla="val 16667"/>
            </a:avLst>
          </a:prstGeom>
          <a:solidFill>
            <a:schemeClr val="bg1"/>
          </a:solidFill>
          <a:ln w="19050">
            <a:solidFill>
              <a:schemeClr val="tx1"/>
            </a:solidFill>
            <a:round/>
            <a:headEnd/>
            <a:tailEnd/>
          </a:ln>
        </p:spPr>
        <p:txBody>
          <a:bodyPr wrap="none" anchor="ctr"/>
          <a:lstStyle/>
          <a:p>
            <a:endParaRPr lang="en-US" sz="455"/>
          </a:p>
        </p:txBody>
      </p:sp>
      <p:sp>
        <p:nvSpPr>
          <p:cNvPr id="18569" name="Rectangle 138"/>
          <p:cNvSpPr>
            <a:spLocks noChangeArrowheads="1"/>
          </p:cNvSpPr>
          <p:nvPr/>
        </p:nvSpPr>
        <p:spPr bwMode="auto">
          <a:xfrm>
            <a:off x="4195330" y="6429375"/>
            <a:ext cx="952500" cy="1539875"/>
          </a:xfrm>
          <a:prstGeom prst="rect">
            <a:avLst/>
          </a:prstGeom>
          <a:solidFill>
            <a:schemeClr val="bg1"/>
          </a:solidFill>
          <a:ln w="19050">
            <a:solidFill>
              <a:srgbClr val="000000"/>
            </a:solidFill>
            <a:miter lim="800000"/>
            <a:headEnd/>
            <a:tailEnd/>
          </a:ln>
        </p:spPr>
        <p:txBody>
          <a:bodyPr wrap="none" anchor="ctr"/>
          <a:lstStyle/>
          <a:p>
            <a:endParaRPr lang="en-US" sz="455"/>
          </a:p>
        </p:txBody>
      </p:sp>
      <p:sp>
        <p:nvSpPr>
          <p:cNvPr id="18570" name="Line 139"/>
          <p:cNvSpPr>
            <a:spLocks noChangeShapeType="1"/>
          </p:cNvSpPr>
          <p:nvPr/>
        </p:nvSpPr>
        <p:spPr bwMode="auto">
          <a:xfrm flipV="1">
            <a:off x="4203990" y="6435148"/>
            <a:ext cx="516659"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8571" name="Line 140"/>
          <p:cNvSpPr>
            <a:spLocks noChangeShapeType="1"/>
          </p:cNvSpPr>
          <p:nvPr/>
        </p:nvSpPr>
        <p:spPr bwMode="auto">
          <a:xfrm flipV="1">
            <a:off x="4404591" y="6443807"/>
            <a:ext cx="515216"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8572" name="Rectangle 141"/>
          <p:cNvSpPr>
            <a:spLocks noChangeArrowheads="1"/>
          </p:cNvSpPr>
          <p:nvPr/>
        </p:nvSpPr>
        <p:spPr bwMode="auto">
          <a:xfrm>
            <a:off x="4240069" y="6305262"/>
            <a:ext cx="666750" cy="1984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7287" tIns="42878" rIns="87287" bIns="42878">
            <a:spAutoFit/>
          </a:bodyPr>
          <a:lstStyle/>
          <a:p>
            <a:pPr algn="ctr" defTabSz="881793"/>
            <a:r>
              <a:rPr lang="en-US" sz="727" b="1">
                <a:latin typeface="Arial" charset="0"/>
              </a:rPr>
              <a:t>ROYALTY</a:t>
            </a:r>
          </a:p>
        </p:txBody>
      </p:sp>
      <p:sp>
        <p:nvSpPr>
          <p:cNvPr id="18573" name="Line 142"/>
          <p:cNvSpPr>
            <a:spLocks noChangeShapeType="1"/>
          </p:cNvSpPr>
          <p:nvPr/>
        </p:nvSpPr>
        <p:spPr bwMode="auto">
          <a:xfrm>
            <a:off x="4229966" y="6728114"/>
            <a:ext cx="876011"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8574" name="Line 143"/>
          <p:cNvSpPr>
            <a:spLocks noChangeShapeType="1"/>
          </p:cNvSpPr>
          <p:nvPr/>
        </p:nvSpPr>
        <p:spPr bwMode="auto">
          <a:xfrm>
            <a:off x="4225637" y="7383318"/>
            <a:ext cx="8760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8575" name="Line 144"/>
          <p:cNvSpPr>
            <a:spLocks noChangeShapeType="1"/>
          </p:cNvSpPr>
          <p:nvPr/>
        </p:nvSpPr>
        <p:spPr bwMode="auto">
          <a:xfrm>
            <a:off x="4225637" y="7550727"/>
            <a:ext cx="8760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8576" name="Line 145"/>
          <p:cNvSpPr>
            <a:spLocks noChangeShapeType="1"/>
          </p:cNvSpPr>
          <p:nvPr/>
        </p:nvSpPr>
        <p:spPr bwMode="auto">
          <a:xfrm>
            <a:off x="4229966" y="7718136"/>
            <a:ext cx="876011"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8577" name="Line 146"/>
          <p:cNvSpPr>
            <a:spLocks noChangeShapeType="1"/>
          </p:cNvSpPr>
          <p:nvPr/>
        </p:nvSpPr>
        <p:spPr bwMode="auto">
          <a:xfrm>
            <a:off x="4231409" y="7884103"/>
            <a:ext cx="8760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8578" name="Line 147"/>
          <p:cNvSpPr>
            <a:spLocks noChangeShapeType="1"/>
          </p:cNvSpPr>
          <p:nvPr/>
        </p:nvSpPr>
        <p:spPr bwMode="auto">
          <a:xfrm>
            <a:off x="4231409" y="7061489"/>
            <a:ext cx="8760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8579" name="Line 148"/>
          <p:cNvSpPr>
            <a:spLocks noChangeShapeType="1"/>
          </p:cNvSpPr>
          <p:nvPr/>
        </p:nvSpPr>
        <p:spPr bwMode="auto">
          <a:xfrm flipV="1">
            <a:off x="4229966" y="7217353"/>
            <a:ext cx="876011"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8580" name="Line 149"/>
          <p:cNvSpPr>
            <a:spLocks noChangeShapeType="1"/>
          </p:cNvSpPr>
          <p:nvPr/>
        </p:nvSpPr>
        <p:spPr bwMode="auto">
          <a:xfrm flipV="1">
            <a:off x="4229967" y="6895523"/>
            <a:ext cx="873125"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8581" name="Line 150"/>
          <p:cNvSpPr>
            <a:spLocks noChangeShapeType="1"/>
          </p:cNvSpPr>
          <p:nvPr/>
        </p:nvSpPr>
        <p:spPr bwMode="auto">
          <a:xfrm>
            <a:off x="4231409" y="6567921"/>
            <a:ext cx="8760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8582" name="Line 151"/>
          <p:cNvSpPr>
            <a:spLocks noChangeShapeType="1"/>
          </p:cNvSpPr>
          <p:nvPr/>
        </p:nvSpPr>
        <p:spPr bwMode="auto">
          <a:xfrm>
            <a:off x="4673023" y="6798830"/>
            <a:ext cx="0" cy="114300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pic>
        <p:nvPicPr>
          <p:cNvPr id="18583" name="Picture 15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0137" y="5924262"/>
            <a:ext cx="412750"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0">
                <a:solidFill>
                  <a:srgbClr val="000000"/>
                </a:solidFill>
                <a:miter lim="800000"/>
                <a:headEnd/>
                <a:tailEnd/>
              </a14:hiddenLine>
            </a:ext>
          </a:extLst>
        </p:spPr>
      </p:pic>
      <p:sp>
        <p:nvSpPr>
          <p:cNvPr id="18584" name="Rectangle 153"/>
          <p:cNvSpPr>
            <a:spLocks noChangeArrowheads="1"/>
          </p:cNvSpPr>
          <p:nvPr/>
        </p:nvSpPr>
        <p:spPr bwMode="auto">
          <a:xfrm>
            <a:off x="4784148" y="6009410"/>
            <a:ext cx="173182" cy="125557"/>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455"/>
          </a:p>
        </p:txBody>
      </p:sp>
      <p:sp>
        <p:nvSpPr>
          <p:cNvPr id="218266" name="Rectangle 154"/>
          <p:cNvSpPr>
            <a:spLocks noChangeArrowheads="1"/>
          </p:cNvSpPr>
          <p:nvPr/>
        </p:nvSpPr>
        <p:spPr bwMode="auto">
          <a:xfrm>
            <a:off x="4228523" y="6570808"/>
            <a:ext cx="875188" cy="226504"/>
          </a:xfrm>
          <a:prstGeom prst="rect">
            <a:avLst/>
          </a:prstGeom>
          <a:noFill/>
          <a:ln w="12700">
            <a:noFill/>
            <a:miter lim="800000"/>
            <a:headEnd/>
            <a:tailEnd/>
          </a:ln>
          <a:effectLst/>
        </p:spPr>
        <p:txBody>
          <a:bodyPr wrap="none" lIns="87287" tIns="42878" rIns="87287" bIns="42878">
            <a:spAutoFit/>
          </a:bodyPr>
          <a:lstStyle/>
          <a:p>
            <a:pPr defTabSz="881793">
              <a:defRPr/>
            </a:pPr>
            <a:r>
              <a:rPr lang="en-US" sz="909" b="1">
                <a:solidFill>
                  <a:srgbClr val="000000"/>
                </a:solidFill>
                <a:effectLst>
                  <a:outerShdw blurRad="38100" dist="38100" dir="2700000" algn="tl">
                    <a:srgbClr val="DDDDDD"/>
                  </a:outerShdw>
                </a:effectLst>
                <a:latin typeface="Helvetica" charset="0"/>
              </a:rPr>
              <a:t> ••• SPLIT ••• </a:t>
            </a:r>
          </a:p>
        </p:txBody>
      </p:sp>
      <p:sp>
        <p:nvSpPr>
          <p:cNvPr id="18586" name="Rectangle 155"/>
          <p:cNvSpPr>
            <a:spLocks noChangeArrowheads="1"/>
          </p:cNvSpPr>
          <p:nvPr/>
        </p:nvSpPr>
        <p:spPr bwMode="auto">
          <a:xfrm>
            <a:off x="4182341" y="6918614"/>
            <a:ext cx="958273" cy="1984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7287" tIns="42878" rIns="87287" bIns="42878">
            <a:spAutoFit/>
          </a:bodyPr>
          <a:lstStyle/>
          <a:p>
            <a:pPr algn="ctr" defTabSz="881793"/>
            <a:r>
              <a:rPr lang="en-US" sz="727" b="1">
                <a:solidFill>
                  <a:srgbClr val="000000"/>
                </a:solidFill>
                <a:latin typeface="Helvetica" charset="0"/>
              </a:rPr>
              <a:t>Israel        Judah</a:t>
            </a:r>
          </a:p>
        </p:txBody>
      </p:sp>
      <p:sp>
        <p:nvSpPr>
          <p:cNvPr id="18587" name="Rectangle 156"/>
          <p:cNvSpPr>
            <a:spLocks noChangeArrowheads="1"/>
          </p:cNvSpPr>
          <p:nvPr/>
        </p:nvSpPr>
        <p:spPr bwMode="auto">
          <a:xfrm>
            <a:off x="4255944" y="7068705"/>
            <a:ext cx="689240" cy="1984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7287" tIns="42878" rIns="87287" bIns="42878">
            <a:spAutoFit/>
          </a:bodyPr>
          <a:lstStyle/>
          <a:p>
            <a:pPr defTabSz="881793"/>
            <a:r>
              <a:rPr lang="en-US" sz="727" b="1">
                <a:solidFill>
                  <a:srgbClr val="000000"/>
                </a:solidFill>
                <a:latin typeface="Helvetica" charset="0"/>
              </a:rPr>
              <a:t>10              2</a:t>
            </a:r>
          </a:p>
        </p:txBody>
      </p:sp>
      <p:sp>
        <p:nvSpPr>
          <p:cNvPr id="18588" name="Rectangle 157"/>
          <p:cNvSpPr>
            <a:spLocks noChangeArrowheads="1"/>
          </p:cNvSpPr>
          <p:nvPr/>
        </p:nvSpPr>
        <p:spPr bwMode="auto">
          <a:xfrm>
            <a:off x="4251614" y="7407853"/>
            <a:ext cx="817480" cy="1984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7287" tIns="42878" rIns="87287" bIns="42878">
            <a:spAutoFit/>
          </a:bodyPr>
          <a:lstStyle/>
          <a:p>
            <a:pPr defTabSz="881793"/>
            <a:r>
              <a:rPr lang="en-US" sz="727" b="1">
                <a:solidFill>
                  <a:srgbClr val="000000"/>
                </a:solidFill>
                <a:latin typeface="Helvetica" charset="0"/>
              </a:rPr>
              <a:t> 20-J         20-R</a:t>
            </a:r>
          </a:p>
        </p:txBody>
      </p:sp>
      <p:sp>
        <p:nvSpPr>
          <p:cNvPr id="18589" name="Rectangle 158"/>
          <p:cNvSpPr>
            <a:spLocks noChangeArrowheads="1"/>
          </p:cNvSpPr>
          <p:nvPr/>
        </p:nvSpPr>
        <p:spPr bwMode="auto">
          <a:xfrm>
            <a:off x="4241512" y="7573819"/>
            <a:ext cx="791832" cy="1984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7287" tIns="42878" rIns="87287" bIns="42878">
            <a:spAutoFit/>
          </a:bodyPr>
          <a:lstStyle/>
          <a:p>
            <a:pPr defTabSz="881793"/>
            <a:r>
              <a:rPr lang="en-US" sz="727" b="1">
                <a:solidFill>
                  <a:srgbClr val="000000"/>
                </a:solidFill>
                <a:latin typeface="Helvetica" charset="0"/>
              </a:rPr>
              <a:t> 200           350</a:t>
            </a:r>
          </a:p>
        </p:txBody>
      </p:sp>
      <p:sp>
        <p:nvSpPr>
          <p:cNvPr id="18590" name="Rectangle 159"/>
          <p:cNvSpPr>
            <a:spLocks noChangeArrowheads="1"/>
          </p:cNvSpPr>
          <p:nvPr/>
        </p:nvSpPr>
        <p:spPr bwMode="auto">
          <a:xfrm>
            <a:off x="4173682" y="7741228"/>
            <a:ext cx="982590" cy="1984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7287" tIns="42878" rIns="87287" bIns="42878">
            <a:spAutoFit/>
          </a:bodyPr>
          <a:lstStyle/>
          <a:p>
            <a:pPr defTabSz="881793"/>
            <a:r>
              <a:rPr lang="en-US" sz="727" b="1">
                <a:solidFill>
                  <a:srgbClr val="000000"/>
                </a:solidFill>
                <a:latin typeface="Helvetica" charset="0"/>
              </a:rPr>
              <a:t>Assyria    Babylon</a:t>
            </a:r>
          </a:p>
        </p:txBody>
      </p:sp>
      <p:sp>
        <p:nvSpPr>
          <p:cNvPr id="18591" name="Rectangle 160"/>
          <p:cNvSpPr>
            <a:spLocks noChangeArrowheads="1"/>
          </p:cNvSpPr>
          <p:nvPr/>
        </p:nvSpPr>
        <p:spPr bwMode="auto">
          <a:xfrm>
            <a:off x="4222751" y="6752649"/>
            <a:ext cx="871982" cy="1984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7287" tIns="42878" rIns="87287" bIns="42878">
            <a:spAutoFit/>
          </a:bodyPr>
          <a:lstStyle/>
          <a:p>
            <a:pPr defTabSz="881793"/>
            <a:r>
              <a:rPr lang="en-US" sz="727" b="1">
                <a:solidFill>
                  <a:srgbClr val="000000"/>
                </a:solidFill>
                <a:latin typeface="Helvetica" charset="0"/>
              </a:rPr>
              <a:t>North       South</a:t>
            </a:r>
          </a:p>
        </p:txBody>
      </p:sp>
      <p:sp>
        <p:nvSpPr>
          <p:cNvPr id="218273" name="Rectangle 161"/>
          <p:cNvSpPr>
            <a:spLocks noChangeArrowheads="1"/>
          </p:cNvSpPr>
          <p:nvPr/>
        </p:nvSpPr>
        <p:spPr bwMode="auto">
          <a:xfrm>
            <a:off x="4199659" y="7234671"/>
            <a:ext cx="904042" cy="198484"/>
          </a:xfrm>
          <a:prstGeom prst="rect">
            <a:avLst/>
          </a:prstGeom>
          <a:noFill/>
          <a:ln w="12700">
            <a:noFill/>
            <a:miter lim="800000"/>
            <a:headEnd/>
            <a:tailEnd/>
          </a:ln>
          <a:effectLst/>
        </p:spPr>
        <p:txBody>
          <a:bodyPr wrap="none" lIns="87287" tIns="42878" rIns="87287" bIns="42878">
            <a:spAutoFit/>
          </a:bodyPr>
          <a:lstStyle/>
          <a:p>
            <a:pPr defTabSz="881793">
              <a:defRPr/>
            </a:pPr>
            <a:r>
              <a:rPr lang="en-US" sz="727" b="1">
                <a:solidFill>
                  <a:srgbClr val="000000"/>
                </a:solidFill>
                <a:effectLst>
                  <a:outerShdw blurRad="38100" dist="38100" dir="2700000" algn="tl">
                    <a:srgbClr val="DDDDDD"/>
                  </a:outerShdw>
                </a:effectLst>
                <a:latin typeface="Helvetica" charset="0"/>
              </a:rPr>
              <a:t>THE PROPHETS</a:t>
            </a:r>
          </a:p>
        </p:txBody>
      </p:sp>
      <p:sp>
        <p:nvSpPr>
          <p:cNvPr id="18593" name="Rectangle 162"/>
          <p:cNvSpPr>
            <a:spLocks noChangeArrowheads="1"/>
          </p:cNvSpPr>
          <p:nvPr/>
        </p:nvSpPr>
        <p:spPr bwMode="auto">
          <a:xfrm>
            <a:off x="4355523" y="6410614"/>
            <a:ext cx="623517" cy="226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7287" tIns="42878" rIns="87287" bIns="42878">
            <a:spAutoFit/>
          </a:bodyPr>
          <a:lstStyle/>
          <a:p>
            <a:pPr defTabSz="881793"/>
            <a:r>
              <a:rPr lang="en-US" sz="909" b="1">
                <a:solidFill>
                  <a:srgbClr val="000000"/>
                </a:solidFill>
                <a:latin typeface="Helvetica" charset="0"/>
              </a:rPr>
              <a:t>S - D - S</a:t>
            </a:r>
          </a:p>
        </p:txBody>
      </p:sp>
      <p:sp>
        <p:nvSpPr>
          <p:cNvPr id="18594" name="AutoShape 163"/>
          <p:cNvSpPr>
            <a:spLocks noChangeArrowheads="1"/>
          </p:cNvSpPr>
          <p:nvPr/>
        </p:nvSpPr>
        <p:spPr bwMode="auto">
          <a:xfrm>
            <a:off x="5362864" y="6641523"/>
            <a:ext cx="730250" cy="451716"/>
          </a:xfrm>
          <a:prstGeom prst="roundRect">
            <a:avLst>
              <a:gd name="adj" fmla="val 16667"/>
            </a:avLst>
          </a:prstGeom>
          <a:solidFill>
            <a:schemeClr val="bg1"/>
          </a:solidFill>
          <a:ln w="19050">
            <a:solidFill>
              <a:schemeClr val="tx1"/>
            </a:solidFill>
            <a:round/>
            <a:headEnd/>
            <a:tailEnd/>
          </a:ln>
        </p:spPr>
        <p:txBody>
          <a:bodyPr wrap="none" anchor="ctr"/>
          <a:lstStyle/>
          <a:p>
            <a:endParaRPr lang="en-US" sz="455"/>
          </a:p>
        </p:txBody>
      </p:sp>
      <p:sp>
        <p:nvSpPr>
          <p:cNvPr id="18595" name="Rectangle 164"/>
          <p:cNvSpPr>
            <a:spLocks noChangeArrowheads="1"/>
          </p:cNvSpPr>
          <p:nvPr/>
        </p:nvSpPr>
        <p:spPr bwMode="auto">
          <a:xfrm>
            <a:off x="5355648" y="6790172"/>
            <a:ext cx="952500" cy="388215"/>
          </a:xfrm>
          <a:prstGeom prst="rect">
            <a:avLst/>
          </a:prstGeom>
          <a:solidFill>
            <a:schemeClr val="bg1"/>
          </a:solidFill>
          <a:ln w="19050">
            <a:solidFill>
              <a:srgbClr val="000000"/>
            </a:solidFill>
            <a:miter lim="800000"/>
            <a:headEnd/>
            <a:tailEnd/>
          </a:ln>
        </p:spPr>
        <p:txBody>
          <a:bodyPr wrap="none" anchor="ctr"/>
          <a:lstStyle/>
          <a:p>
            <a:endParaRPr lang="en-US" sz="455"/>
          </a:p>
        </p:txBody>
      </p:sp>
      <p:sp>
        <p:nvSpPr>
          <p:cNvPr id="18596" name="Line 165"/>
          <p:cNvSpPr>
            <a:spLocks noChangeShapeType="1"/>
          </p:cNvSpPr>
          <p:nvPr/>
        </p:nvSpPr>
        <p:spPr bwMode="auto">
          <a:xfrm flipV="1">
            <a:off x="5370081" y="6784398"/>
            <a:ext cx="516659"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8597" name="Line 166"/>
          <p:cNvSpPr>
            <a:spLocks noChangeShapeType="1"/>
          </p:cNvSpPr>
          <p:nvPr/>
        </p:nvSpPr>
        <p:spPr bwMode="auto">
          <a:xfrm flipV="1">
            <a:off x="5572126" y="6769966"/>
            <a:ext cx="516659"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8598" name="Rectangle 167"/>
          <p:cNvSpPr>
            <a:spLocks noChangeArrowheads="1"/>
          </p:cNvSpPr>
          <p:nvPr/>
        </p:nvSpPr>
        <p:spPr bwMode="auto">
          <a:xfrm>
            <a:off x="5384512" y="6644409"/>
            <a:ext cx="642753" cy="1984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7287" tIns="42878" rIns="87287" bIns="42878">
            <a:spAutoFit/>
          </a:bodyPr>
          <a:lstStyle/>
          <a:p>
            <a:pPr defTabSz="881793"/>
            <a:r>
              <a:rPr lang="en-US" sz="727" b="1">
                <a:solidFill>
                  <a:srgbClr val="000000"/>
                </a:solidFill>
                <a:latin typeface="Arial" charset="0"/>
              </a:rPr>
              <a:t>ANARCHY</a:t>
            </a:r>
          </a:p>
        </p:txBody>
      </p:sp>
      <p:sp>
        <p:nvSpPr>
          <p:cNvPr id="18599" name="Line 168"/>
          <p:cNvSpPr>
            <a:spLocks noChangeShapeType="1"/>
          </p:cNvSpPr>
          <p:nvPr/>
        </p:nvSpPr>
        <p:spPr bwMode="auto">
          <a:xfrm>
            <a:off x="5403273" y="7081694"/>
            <a:ext cx="877455"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8600" name="Line 169"/>
          <p:cNvSpPr>
            <a:spLocks noChangeShapeType="1"/>
          </p:cNvSpPr>
          <p:nvPr/>
        </p:nvSpPr>
        <p:spPr bwMode="auto">
          <a:xfrm>
            <a:off x="5397500" y="6920057"/>
            <a:ext cx="8760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8601" name="Rectangle 170"/>
          <p:cNvSpPr>
            <a:spLocks noChangeArrowheads="1"/>
          </p:cNvSpPr>
          <p:nvPr/>
        </p:nvSpPr>
        <p:spPr bwMode="auto">
          <a:xfrm>
            <a:off x="5635625" y="6904182"/>
            <a:ext cx="368639" cy="226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7287" tIns="42878" rIns="87287" bIns="42878">
            <a:spAutoFit/>
          </a:bodyPr>
          <a:lstStyle/>
          <a:p>
            <a:pPr defTabSz="881793"/>
            <a:r>
              <a:rPr lang="en-US" sz="909" b="1">
                <a:solidFill>
                  <a:srgbClr val="000000"/>
                </a:solidFill>
                <a:latin typeface="Helvetica" charset="0"/>
              </a:rPr>
              <a:t>350</a:t>
            </a:r>
          </a:p>
        </p:txBody>
      </p:sp>
      <p:sp>
        <p:nvSpPr>
          <p:cNvPr id="18602" name="Rectangle 171"/>
          <p:cNvSpPr>
            <a:spLocks noChangeArrowheads="1"/>
          </p:cNvSpPr>
          <p:nvPr/>
        </p:nvSpPr>
        <p:spPr bwMode="auto">
          <a:xfrm>
            <a:off x="5521614" y="6742546"/>
            <a:ext cx="580236" cy="226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7287" tIns="42878" rIns="87287" bIns="42878">
            <a:spAutoFit/>
          </a:bodyPr>
          <a:lstStyle/>
          <a:p>
            <a:pPr defTabSz="881793"/>
            <a:r>
              <a:rPr lang="en-US" sz="909" b="1">
                <a:solidFill>
                  <a:srgbClr val="000000"/>
                </a:solidFill>
                <a:latin typeface="Helvetica" charset="0"/>
              </a:rPr>
              <a:t>Judges</a:t>
            </a:r>
          </a:p>
        </p:txBody>
      </p:sp>
      <p:sp>
        <p:nvSpPr>
          <p:cNvPr id="18603" name="AutoShape 172"/>
          <p:cNvSpPr>
            <a:spLocks noChangeArrowheads="1"/>
          </p:cNvSpPr>
          <p:nvPr/>
        </p:nvSpPr>
        <p:spPr bwMode="auto">
          <a:xfrm>
            <a:off x="2980171" y="6528955"/>
            <a:ext cx="730250" cy="626341"/>
          </a:xfrm>
          <a:prstGeom prst="roundRect">
            <a:avLst>
              <a:gd name="adj" fmla="val 16667"/>
            </a:avLst>
          </a:prstGeom>
          <a:solidFill>
            <a:schemeClr val="bg1"/>
          </a:solidFill>
          <a:ln w="19050">
            <a:solidFill>
              <a:schemeClr val="tx1"/>
            </a:solidFill>
            <a:round/>
            <a:headEnd/>
            <a:tailEnd/>
          </a:ln>
        </p:spPr>
        <p:txBody>
          <a:bodyPr wrap="none" anchor="ctr"/>
          <a:lstStyle/>
          <a:p>
            <a:endParaRPr lang="en-US" sz="455"/>
          </a:p>
        </p:txBody>
      </p:sp>
      <p:sp>
        <p:nvSpPr>
          <p:cNvPr id="18604" name="Rectangle 173"/>
          <p:cNvSpPr>
            <a:spLocks noChangeArrowheads="1"/>
          </p:cNvSpPr>
          <p:nvPr/>
        </p:nvSpPr>
        <p:spPr bwMode="auto">
          <a:xfrm>
            <a:off x="2978727" y="6666057"/>
            <a:ext cx="952500" cy="715818"/>
          </a:xfrm>
          <a:prstGeom prst="rect">
            <a:avLst/>
          </a:prstGeom>
          <a:solidFill>
            <a:schemeClr val="bg1"/>
          </a:solidFill>
          <a:ln w="19050">
            <a:solidFill>
              <a:srgbClr val="000000"/>
            </a:solidFill>
            <a:miter lim="800000"/>
            <a:headEnd/>
            <a:tailEnd/>
          </a:ln>
        </p:spPr>
        <p:txBody>
          <a:bodyPr wrap="none" anchor="ctr"/>
          <a:lstStyle/>
          <a:p>
            <a:endParaRPr lang="en-US" sz="455"/>
          </a:p>
        </p:txBody>
      </p:sp>
      <p:sp>
        <p:nvSpPr>
          <p:cNvPr id="18605" name="Line 174"/>
          <p:cNvSpPr>
            <a:spLocks noChangeShapeType="1"/>
          </p:cNvSpPr>
          <p:nvPr/>
        </p:nvSpPr>
        <p:spPr bwMode="auto">
          <a:xfrm flipV="1">
            <a:off x="2996046" y="6647295"/>
            <a:ext cx="516659"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8606" name="Line 175"/>
          <p:cNvSpPr>
            <a:spLocks noChangeShapeType="1"/>
          </p:cNvSpPr>
          <p:nvPr/>
        </p:nvSpPr>
        <p:spPr bwMode="auto">
          <a:xfrm flipV="1">
            <a:off x="3183659" y="6657398"/>
            <a:ext cx="515216"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8607" name="Rectangle 176"/>
          <p:cNvSpPr>
            <a:spLocks noChangeArrowheads="1"/>
          </p:cNvSpPr>
          <p:nvPr/>
        </p:nvSpPr>
        <p:spPr bwMode="auto">
          <a:xfrm>
            <a:off x="2978727" y="6531841"/>
            <a:ext cx="665195" cy="1984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7287" tIns="42878" rIns="87287" bIns="42878">
            <a:spAutoFit/>
          </a:bodyPr>
          <a:lstStyle/>
          <a:p>
            <a:pPr defTabSz="881793"/>
            <a:r>
              <a:rPr lang="en-US" sz="727" b="1">
                <a:solidFill>
                  <a:srgbClr val="000000"/>
                </a:solidFill>
                <a:latin typeface="Arial" charset="0"/>
              </a:rPr>
              <a:t>CAPTIVITY</a:t>
            </a:r>
          </a:p>
        </p:txBody>
      </p:sp>
      <p:sp>
        <p:nvSpPr>
          <p:cNvPr id="18608" name="Rectangle 177"/>
          <p:cNvSpPr>
            <a:spLocks noChangeArrowheads="1"/>
          </p:cNvSpPr>
          <p:nvPr/>
        </p:nvSpPr>
        <p:spPr bwMode="auto">
          <a:xfrm>
            <a:off x="3020580" y="6517409"/>
            <a:ext cx="835602" cy="226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7287" tIns="42878" rIns="87287" bIns="42878">
            <a:spAutoFit/>
          </a:bodyPr>
          <a:lstStyle/>
          <a:p>
            <a:pPr defTabSz="881793"/>
            <a:endParaRPr lang="en-US" sz="909" b="1">
              <a:solidFill>
                <a:srgbClr val="000000"/>
              </a:solidFill>
              <a:latin typeface="Chicago" charset="0"/>
            </a:endParaRPr>
          </a:p>
        </p:txBody>
      </p:sp>
      <p:sp>
        <p:nvSpPr>
          <p:cNvPr id="18609" name="Line 178"/>
          <p:cNvSpPr>
            <a:spLocks noChangeShapeType="1"/>
          </p:cNvSpPr>
          <p:nvPr/>
        </p:nvSpPr>
        <p:spPr bwMode="auto">
          <a:xfrm>
            <a:off x="3011921" y="6974898"/>
            <a:ext cx="876011"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8610" name="Line 179"/>
          <p:cNvSpPr>
            <a:spLocks noChangeShapeType="1"/>
          </p:cNvSpPr>
          <p:nvPr/>
        </p:nvSpPr>
        <p:spPr bwMode="auto">
          <a:xfrm>
            <a:off x="3013364" y="6814705"/>
            <a:ext cx="8760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8611" name="Rectangle 180"/>
          <p:cNvSpPr>
            <a:spLocks noChangeArrowheads="1"/>
          </p:cNvSpPr>
          <p:nvPr/>
        </p:nvSpPr>
        <p:spPr bwMode="auto">
          <a:xfrm>
            <a:off x="3141807" y="6820478"/>
            <a:ext cx="580236" cy="226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7287" tIns="42878" rIns="87287" bIns="42878">
            <a:spAutoFit/>
          </a:bodyPr>
          <a:lstStyle/>
          <a:p>
            <a:pPr defTabSz="881793"/>
            <a:r>
              <a:rPr lang="en-US" sz="909" b="1">
                <a:solidFill>
                  <a:srgbClr val="000000"/>
                </a:solidFill>
                <a:latin typeface="Helvetica" charset="0"/>
              </a:rPr>
              <a:t>3 Treks</a:t>
            </a:r>
          </a:p>
        </p:txBody>
      </p:sp>
      <p:sp>
        <p:nvSpPr>
          <p:cNvPr id="18612" name="Rectangle 181"/>
          <p:cNvSpPr>
            <a:spLocks noChangeArrowheads="1"/>
          </p:cNvSpPr>
          <p:nvPr/>
        </p:nvSpPr>
        <p:spPr bwMode="auto">
          <a:xfrm>
            <a:off x="3042227" y="7135091"/>
            <a:ext cx="831273" cy="240482"/>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lIns="87287" tIns="42878" rIns="87287" bIns="42878">
            <a:spAutoFit/>
          </a:bodyPr>
          <a:lstStyle/>
          <a:p>
            <a:pPr algn="ctr" defTabSz="881793"/>
            <a:r>
              <a:rPr lang="en-US" sz="1000" b="1">
                <a:solidFill>
                  <a:srgbClr val="000000"/>
                </a:solidFill>
                <a:latin typeface="Helvetica" charset="0"/>
              </a:rPr>
              <a:t>Z - E - N</a:t>
            </a:r>
          </a:p>
        </p:txBody>
      </p:sp>
      <p:sp>
        <p:nvSpPr>
          <p:cNvPr id="18613" name="Rectangle 182"/>
          <p:cNvSpPr>
            <a:spLocks noChangeArrowheads="1"/>
          </p:cNvSpPr>
          <p:nvPr/>
        </p:nvSpPr>
        <p:spPr bwMode="auto">
          <a:xfrm>
            <a:off x="3101398" y="6661728"/>
            <a:ext cx="652371" cy="226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7287" tIns="42878" rIns="87287" bIns="42878">
            <a:spAutoFit/>
          </a:bodyPr>
          <a:lstStyle/>
          <a:p>
            <a:pPr defTabSz="881793"/>
            <a:r>
              <a:rPr lang="en-US" sz="909" b="1">
                <a:solidFill>
                  <a:srgbClr val="000000"/>
                </a:solidFill>
                <a:latin typeface="Helvetica" charset="0"/>
              </a:rPr>
              <a:t>70 Years</a:t>
            </a:r>
          </a:p>
        </p:txBody>
      </p:sp>
      <p:sp>
        <p:nvSpPr>
          <p:cNvPr id="18614" name="Rectangle 183"/>
          <p:cNvSpPr>
            <a:spLocks noChangeArrowheads="1"/>
          </p:cNvSpPr>
          <p:nvPr/>
        </p:nvSpPr>
        <p:spPr bwMode="auto">
          <a:xfrm>
            <a:off x="2843068" y="6976341"/>
            <a:ext cx="1163205" cy="1984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7287" tIns="42878" rIns="87287" bIns="42878">
            <a:spAutoFit/>
          </a:bodyPr>
          <a:lstStyle/>
          <a:p>
            <a:pPr algn="ctr" defTabSz="881793"/>
            <a:r>
              <a:rPr lang="en-US" sz="727" b="1">
                <a:solidFill>
                  <a:srgbClr val="000000"/>
                </a:solidFill>
                <a:latin typeface="Helvetica" charset="0"/>
              </a:rPr>
              <a:t>100 Years / 50,000</a:t>
            </a:r>
          </a:p>
        </p:txBody>
      </p:sp>
      <p:sp>
        <p:nvSpPr>
          <p:cNvPr id="18615" name="Line 184"/>
          <p:cNvSpPr>
            <a:spLocks noChangeShapeType="1"/>
          </p:cNvSpPr>
          <p:nvPr/>
        </p:nvSpPr>
        <p:spPr bwMode="auto">
          <a:xfrm>
            <a:off x="3013364" y="7309716"/>
            <a:ext cx="876012"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8616" name="Line 185"/>
          <p:cNvSpPr>
            <a:spLocks noChangeShapeType="1"/>
          </p:cNvSpPr>
          <p:nvPr/>
        </p:nvSpPr>
        <p:spPr bwMode="auto">
          <a:xfrm flipV="1">
            <a:off x="3011921" y="7142307"/>
            <a:ext cx="873125"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grpSp>
        <p:nvGrpSpPr>
          <p:cNvPr id="18617" name="Group 186"/>
          <p:cNvGrpSpPr>
            <a:grpSpLocks/>
          </p:cNvGrpSpPr>
          <p:nvPr/>
        </p:nvGrpSpPr>
        <p:grpSpPr bwMode="auto">
          <a:xfrm>
            <a:off x="1873250" y="4801467"/>
            <a:ext cx="558512" cy="476250"/>
            <a:chOff x="1180" y="2738"/>
            <a:chExt cx="352" cy="320"/>
          </a:xfrm>
        </p:grpSpPr>
        <p:pic>
          <p:nvPicPr>
            <p:cNvPr id="18638" name="Picture 18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0" y="2738"/>
              <a:ext cx="352" cy="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0">
                  <a:solidFill>
                    <a:srgbClr val="000000"/>
                  </a:solidFill>
                  <a:miter lim="800000"/>
                  <a:headEnd/>
                  <a:tailEnd/>
                </a14:hiddenLine>
              </a:ext>
            </a:extLst>
          </p:spPr>
        </p:pic>
        <p:sp>
          <p:nvSpPr>
            <p:cNvPr id="18639" name="Rectangle 188"/>
            <p:cNvSpPr>
              <a:spLocks noChangeArrowheads="1"/>
            </p:cNvSpPr>
            <p:nvPr/>
          </p:nvSpPr>
          <p:spPr bwMode="auto">
            <a:xfrm>
              <a:off x="1289" y="2851"/>
              <a:ext cx="122" cy="107"/>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p>
              <a:endParaRPr lang="en-US" sz="455"/>
            </a:p>
          </p:txBody>
        </p:sp>
        <p:sp>
          <p:nvSpPr>
            <p:cNvPr id="18640" name="Text Box 189"/>
            <p:cNvSpPr txBox="1">
              <a:spLocks noChangeArrowheads="1"/>
            </p:cNvSpPr>
            <p:nvPr/>
          </p:nvSpPr>
          <p:spPr bwMode="auto">
            <a:xfrm>
              <a:off x="1200" y="2828"/>
              <a:ext cx="288" cy="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latin typeface="Arial" charset="0"/>
                </a:rPr>
                <a:t>LC</a:t>
              </a:r>
              <a:endParaRPr lang="en-US" sz="1000">
                <a:latin typeface="Sand" charset="0"/>
              </a:endParaRPr>
            </a:p>
          </p:txBody>
        </p:sp>
      </p:grpSp>
      <p:sp>
        <p:nvSpPr>
          <p:cNvPr id="18618" name="Text Box 190"/>
          <p:cNvSpPr txBox="1">
            <a:spLocks noChangeArrowheads="1"/>
          </p:cNvSpPr>
          <p:nvPr/>
        </p:nvSpPr>
        <p:spPr bwMode="auto">
          <a:xfrm>
            <a:off x="4318000" y="3672899"/>
            <a:ext cx="457489" cy="2709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82" b="1">
                <a:latin typeface="Arial" charset="0"/>
              </a:rPr>
              <a:t>AC</a:t>
            </a:r>
            <a:endParaRPr lang="en-US" sz="1182">
              <a:latin typeface="Sand" charset="0"/>
            </a:endParaRPr>
          </a:p>
        </p:txBody>
      </p:sp>
      <p:sp>
        <p:nvSpPr>
          <p:cNvPr id="18619" name="Text Box 191"/>
          <p:cNvSpPr txBox="1">
            <a:spLocks noChangeArrowheads="1"/>
          </p:cNvSpPr>
          <p:nvPr/>
        </p:nvSpPr>
        <p:spPr bwMode="auto">
          <a:xfrm>
            <a:off x="4076990" y="5941580"/>
            <a:ext cx="457488" cy="242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latin typeface="Arial" charset="0"/>
              </a:rPr>
              <a:t>DC</a:t>
            </a:r>
            <a:endParaRPr lang="en-US" sz="1000">
              <a:latin typeface="Sand" charset="0"/>
            </a:endParaRPr>
          </a:p>
        </p:txBody>
      </p:sp>
      <p:sp>
        <p:nvSpPr>
          <p:cNvPr id="18620" name="Text Box 192"/>
          <p:cNvSpPr txBox="1">
            <a:spLocks noChangeArrowheads="1"/>
          </p:cNvSpPr>
          <p:nvPr/>
        </p:nvSpPr>
        <p:spPr bwMode="auto">
          <a:xfrm>
            <a:off x="4636944" y="5947353"/>
            <a:ext cx="457488" cy="242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latin typeface="Arial" charset="0"/>
              </a:rPr>
              <a:t>NC</a:t>
            </a:r>
          </a:p>
        </p:txBody>
      </p:sp>
      <p:sp>
        <p:nvSpPr>
          <p:cNvPr id="18621" name="Rectangle 194"/>
          <p:cNvSpPr>
            <a:spLocks noChangeArrowheads="1"/>
          </p:cNvSpPr>
          <p:nvPr/>
        </p:nvSpPr>
        <p:spPr bwMode="auto">
          <a:xfrm>
            <a:off x="2210955" y="1434523"/>
            <a:ext cx="3526808" cy="5087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8206" tIns="44103" rIns="88206" bIns="44103">
            <a:spAutoFit/>
          </a:bodyPr>
          <a:lstStyle/>
          <a:p>
            <a:pPr defTabSz="881793"/>
            <a:r>
              <a:rPr lang="en-US" sz="2727" b="1" i="1">
                <a:latin typeface="Helvetica" charset="0"/>
              </a:rPr>
              <a:t>TQC FLASH CARDS</a:t>
            </a:r>
          </a:p>
        </p:txBody>
      </p:sp>
      <p:grpSp>
        <p:nvGrpSpPr>
          <p:cNvPr id="18622" name="Group 201"/>
          <p:cNvGrpSpPr>
            <a:grpSpLocks/>
          </p:cNvGrpSpPr>
          <p:nvPr/>
        </p:nvGrpSpPr>
        <p:grpSpPr bwMode="auto">
          <a:xfrm>
            <a:off x="300182" y="3218292"/>
            <a:ext cx="6246091" cy="392589"/>
            <a:chOff x="189" y="1645"/>
            <a:chExt cx="3935" cy="264"/>
          </a:xfrm>
        </p:grpSpPr>
        <p:sp>
          <p:nvSpPr>
            <p:cNvPr id="18633" name="Text Box 202"/>
            <p:cNvSpPr txBox="1">
              <a:spLocks noChangeArrowheads="1"/>
            </p:cNvSpPr>
            <p:nvPr/>
          </p:nvSpPr>
          <p:spPr bwMode="auto">
            <a:xfrm>
              <a:off x="189" y="1645"/>
              <a:ext cx="805" cy="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11822" tIns="55909" rIns="111822" bIns="5590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727" b="1">
                  <a:latin typeface="Helvetica" charset="0"/>
                </a:rPr>
                <a:t>DATE ERA</a:t>
              </a:r>
            </a:p>
          </p:txBody>
        </p:sp>
        <p:sp>
          <p:nvSpPr>
            <p:cNvPr id="18634" name="Text Box 203"/>
            <p:cNvSpPr txBox="1">
              <a:spLocks noChangeArrowheads="1"/>
            </p:cNvSpPr>
            <p:nvPr/>
          </p:nvSpPr>
          <p:spPr bwMode="auto">
            <a:xfrm>
              <a:off x="956" y="1645"/>
              <a:ext cx="805" cy="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11822" tIns="55909" rIns="111822" bIns="5590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727" b="1">
                  <a:latin typeface="Helvetica" charset="0"/>
                </a:rPr>
                <a:t>DATE ERA</a:t>
              </a:r>
            </a:p>
          </p:txBody>
        </p:sp>
        <p:sp>
          <p:nvSpPr>
            <p:cNvPr id="18635" name="Text Box 204"/>
            <p:cNvSpPr txBox="1">
              <a:spLocks noChangeArrowheads="1"/>
            </p:cNvSpPr>
            <p:nvPr/>
          </p:nvSpPr>
          <p:spPr bwMode="auto">
            <a:xfrm>
              <a:off x="1746" y="1645"/>
              <a:ext cx="805" cy="2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11822" tIns="55909" rIns="111822" bIns="5590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727" b="1">
                  <a:latin typeface="Helvetica" charset="0"/>
                </a:rPr>
                <a:t>DATE ERA</a:t>
              </a:r>
            </a:p>
            <a:p>
              <a:pPr>
                <a:spcBef>
                  <a:spcPct val="50000"/>
                </a:spcBef>
              </a:pPr>
              <a:endParaRPr lang="en-US" sz="727" b="1">
                <a:latin typeface="Helvetica" charset="0"/>
              </a:endParaRPr>
            </a:p>
          </p:txBody>
        </p:sp>
        <p:sp>
          <p:nvSpPr>
            <p:cNvPr id="18636" name="Text Box 205"/>
            <p:cNvSpPr txBox="1">
              <a:spLocks noChangeArrowheads="1"/>
            </p:cNvSpPr>
            <p:nvPr/>
          </p:nvSpPr>
          <p:spPr bwMode="auto">
            <a:xfrm>
              <a:off x="2535" y="1645"/>
              <a:ext cx="805" cy="2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11822" tIns="55909" rIns="111822" bIns="5590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727" b="1">
                  <a:latin typeface="Helvetica" charset="0"/>
                </a:rPr>
                <a:t>DATE ERA</a:t>
              </a:r>
            </a:p>
            <a:p>
              <a:pPr>
                <a:spcBef>
                  <a:spcPct val="50000"/>
                </a:spcBef>
              </a:pPr>
              <a:endParaRPr lang="en-US" sz="727" b="1">
                <a:latin typeface="Helvetica" charset="0"/>
              </a:endParaRPr>
            </a:p>
          </p:txBody>
        </p:sp>
        <p:sp>
          <p:nvSpPr>
            <p:cNvPr id="18637" name="Text Box 206"/>
            <p:cNvSpPr txBox="1">
              <a:spLocks noChangeArrowheads="1"/>
            </p:cNvSpPr>
            <p:nvPr/>
          </p:nvSpPr>
          <p:spPr bwMode="auto">
            <a:xfrm>
              <a:off x="3319" y="1645"/>
              <a:ext cx="805" cy="2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11822" tIns="55909" rIns="111822" bIns="5590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727" b="1">
                  <a:latin typeface="Helvetica" charset="0"/>
                </a:rPr>
                <a:t>       DATE ERA</a:t>
              </a:r>
            </a:p>
            <a:p>
              <a:pPr>
                <a:spcBef>
                  <a:spcPct val="50000"/>
                </a:spcBef>
              </a:pPr>
              <a:endParaRPr lang="en-US" sz="727" b="1">
                <a:latin typeface="Helvetica" charset="0"/>
              </a:endParaRPr>
            </a:p>
          </p:txBody>
        </p:sp>
      </p:grpSp>
      <p:grpSp>
        <p:nvGrpSpPr>
          <p:cNvPr id="18623" name="Group 207"/>
          <p:cNvGrpSpPr>
            <a:grpSpLocks/>
          </p:cNvGrpSpPr>
          <p:nvPr/>
        </p:nvGrpSpPr>
        <p:grpSpPr bwMode="auto">
          <a:xfrm>
            <a:off x="287194" y="5751087"/>
            <a:ext cx="6282170" cy="401248"/>
            <a:chOff x="181" y="3349"/>
            <a:chExt cx="3957" cy="270"/>
          </a:xfrm>
        </p:grpSpPr>
        <p:sp>
          <p:nvSpPr>
            <p:cNvPr id="18628" name="Text Box 208"/>
            <p:cNvSpPr txBox="1">
              <a:spLocks noChangeArrowheads="1"/>
            </p:cNvSpPr>
            <p:nvPr/>
          </p:nvSpPr>
          <p:spPr bwMode="auto">
            <a:xfrm>
              <a:off x="181" y="3349"/>
              <a:ext cx="805" cy="2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11822" tIns="55909" rIns="111822" bIns="5590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727" b="1">
                  <a:latin typeface="Helvetica" charset="0"/>
                </a:rPr>
                <a:t>          DATE ERA</a:t>
              </a:r>
            </a:p>
            <a:p>
              <a:pPr>
                <a:spcBef>
                  <a:spcPct val="50000"/>
                </a:spcBef>
              </a:pPr>
              <a:endParaRPr lang="en-US" sz="727" b="1">
                <a:latin typeface="Helvetica" charset="0"/>
              </a:endParaRPr>
            </a:p>
          </p:txBody>
        </p:sp>
        <p:sp>
          <p:nvSpPr>
            <p:cNvPr id="18629" name="Text Box 209"/>
            <p:cNvSpPr txBox="1">
              <a:spLocks noChangeArrowheads="1"/>
            </p:cNvSpPr>
            <p:nvPr/>
          </p:nvSpPr>
          <p:spPr bwMode="auto">
            <a:xfrm>
              <a:off x="981" y="3349"/>
              <a:ext cx="805" cy="2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11822" tIns="55909" rIns="111822" bIns="5590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727" b="1">
                  <a:latin typeface="Helvetica" charset="0"/>
                </a:rPr>
                <a:t>DATE ERA</a:t>
              </a:r>
            </a:p>
            <a:p>
              <a:pPr>
                <a:spcBef>
                  <a:spcPct val="50000"/>
                </a:spcBef>
              </a:pPr>
              <a:endParaRPr lang="en-US" sz="727" b="1">
                <a:latin typeface="Helvetica" charset="0"/>
              </a:endParaRPr>
            </a:p>
          </p:txBody>
        </p:sp>
        <p:sp>
          <p:nvSpPr>
            <p:cNvPr id="18630" name="Text Box 210"/>
            <p:cNvSpPr txBox="1">
              <a:spLocks noChangeArrowheads="1"/>
            </p:cNvSpPr>
            <p:nvPr/>
          </p:nvSpPr>
          <p:spPr bwMode="auto">
            <a:xfrm>
              <a:off x="1749" y="3349"/>
              <a:ext cx="805" cy="2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11822" tIns="55909" rIns="111822" bIns="5590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727" b="1">
                  <a:latin typeface="Helvetica" charset="0"/>
                </a:rPr>
                <a:t>DATE ERA</a:t>
              </a:r>
            </a:p>
            <a:p>
              <a:pPr>
                <a:spcBef>
                  <a:spcPct val="50000"/>
                </a:spcBef>
              </a:pPr>
              <a:endParaRPr lang="en-US" sz="727" b="1">
                <a:latin typeface="Helvetica" charset="0"/>
              </a:endParaRPr>
            </a:p>
          </p:txBody>
        </p:sp>
        <p:sp>
          <p:nvSpPr>
            <p:cNvPr id="18631" name="Text Box 211"/>
            <p:cNvSpPr txBox="1">
              <a:spLocks noChangeArrowheads="1"/>
            </p:cNvSpPr>
            <p:nvPr/>
          </p:nvSpPr>
          <p:spPr bwMode="auto">
            <a:xfrm>
              <a:off x="2538" y="3349"/>
              <a:ext cx="805" cy="2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11822" tIns="55909" rIns="111822" bIns="5590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727" b="1">
                  <a:latin typeface="Helvetica" charset="0"/>
                </a:rPr>
                <a:t>DATE ERA</a:t>
              </a:r>
            </a:p>
            <a:p>
              <a:pPr>
                <a:spcBef>
                  <a:spcPct val="50000"/>
                </a:spcBef>
              </a:pPr>
              <a:endParaRPr lang="en-US" sz="727" b="1">
                <a:latin typeface="Helvetica" charset="0"/>
              </a:endParaRPr>
            </a:p>
          </p:txBody>
        </p:sp>
        <p:sp>
          <p:nvSpPr>
            <p:cNvPr id="18632" name="Text Box 212"/>
            <p:cNvSpPr txBox="1">
              <a:spLocks noChangeArrowheads="1"/>
            </p:cNvSpPr>
            <p:nvPr/>
          </p:nvSpPr>
          <p:spPr bwMode="auto">
            <a:xfrm>
              <a:off x="3333" y="3355"/>
              <a:ext cx="805" cy="2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11822" tIns="55909" rIns="111822" bIns="5590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727" b="1">
                  <a:latin typeface="Helvetica" charset="0"/>
                </a:rPr>
                <a:t>DATE ERA</a:t>
              </a:r>
            </a:p>
            <a:p>
              <a:pPr>
                <a:spcBef>
                  <a:spcPct val="50000"/>
                </a:spcBef>
              </a:pPr>
              <a:endParaRPr lang="en-US" sz="727" b="1">
                <a:latin typeface="Helvetica" charset="0"/>
              </a:endParaRPr>
            </a:p>
          </p:txBody>
        </p:sp>
      </p:grpSp>
      <p:sp>
        <p:nvSpPr>
          <p:cNvPr id="18624" name="Text Box 213"/>
          <p:cNvSpPr txBox="1">
            <a:spLocks noChangeArrowheads="1"/>
          </p:cNvSpPr>
          <p:nvPr/>
        </p:nvSpPr>
        <p:spPr bwMode="auto">
          <a:xfrm>
            <a:off x="637886" y="8006773"/>
            <a:ext cx="5570682" cy="6766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3818" i="1">
                <a:latin typeface="Arial Black" charset="0"/>
              </a:rPr>
              <a:t>ANSWER SIDE</a:t>
            </a:r>
          </a:p>
        </p:txBody>
      </p:sp>
      <p:sp>
        <p:nvSpPr>
          <p:cNvPr id="18625" name="Line 214"/>
          <p:cNvSpPr>
            <a:spLocks noChangeShapeType="1"/>
          </p:cNvSpPr>
          <p:nvPr/>
        </p:nvSpPr>
        <p:spPr bwMode="auto">
          <a:xfrm>
            <a:off x="1153103" y="2825750"/>
            <a:ext cx="4479636"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8626" name="Text Box 215"/>
          <p:cNvSpPr txBox="1">
            <a:spLocks noChangeArrowheads="1"/>
          </p:cNvSpPr>
          <p:nvPr/>
        </p:nvSpPr>
        <p:spPr bwMode="auto">
          <a:xfrm>
            <a:off x="5994978" y="743240"/>
            <a:ext cx="456045" cy="344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36" b="1">
                <a:latin typeface="Comic Sans MS" charset="0"/>
              </a:rPr>
              <a:t>09</a:t>
            </a:r>
          </a:p>
        </p:txBody>
      </p:sp>
      <p:sp>
        <p:nvSpPr>
          <p:cNvPr id="18627" name="Text Box 217"/>
          <p:cNvSpPr txBox="1">
            <a:spLocks noChangeArrowheads="1"/>
          </p:cNvSpPr>
          <p:nvPr/>
        </p:nvSpPr>
        <p:spPr bwMode="auto">
          <a:xfrm>
            <a:off x="383887" y="1902114"/>
            <a:ext cx="6272068" cy="7188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1364" b="1">
                <a:latin typeface="Comic Sans MS" charset="0"/>
              </a:rPr>
              <a:t>This is a front-and-back printed page. Cut along the dashed lines on the other side to produce a series of small flash cards for drilling on the individual contents of each </a:t>
            </a:r>
            <a:r>
              <a:rPr lang="ja-JP" altLang="en-US" sz="1364" b="1">
                <a:latin typeface="Comic Sans MS" charset="0"/>
              </a:rPr>
              <a:t>“</a:t>
            </a:r>
            <a:r>
              <a:rPr lang="en-US" altLang="ja-JP" sz="1364" b="1">
                <a:latin typeface="Comic Sans MS" charset="0"/>
              </a:rPr>
              <a:t>Bible File</a:t>
            </a:r>
            <a:r>
              <a:rPr lang="ja-JP" altLang="en-US" sz="1364" b="1">
                <a:latin typeface="Comic Sans MS" charset="0"/>
              </a:rPr>
              <a:t>”</a:t>
            </a:r>
            <a:r>
              <a:rPr lang="en-US" altLang="ja-JP" sz="1364" b="1">
                <a:latin typeface="Comic Sans MS" charset="0"/>
              </a:rPr>
              <a:t> folder.</a:t>
            </a:r>
            <a:endParaRPr lang="en-US" sz="1364" b="1">
              <a:latin typeface="Comic Sans MS"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7"/>
          <p:cNvSpPr txBox="1">
            <a:spLocks noChangeArrowheads="1"/>
          </p:cNvSpPr>
          <p:nvPr/>
        </p:nvSpPr>
        <p:spPr bwMode="auto">
          <a:xfrm>
            <a:off x="5844887" y="743240"/>
            <a:ext cx="685512" cy="344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36" b="1">
                <a:latin typeface="Comic Sans MS" charset="0"/>
              </a:rPr>
              <a:t>10</a:t>
            </a:r>
          </a:p>
        </p:txBody>
      </p:sp>
      <p:sp>
        <p:nvSpPr>
          <p:cNvPr id="19458" name="Rectangle 8"/>
          <p:cNvSpPr>
            <a:spLocks noChangeArrowheads="1"/>
          </p:cNvSpPr>
          <p:nvPr/>
        </p:nvSpPr>
        <p:spPr bwMode="auto">
          <a:xfrm>
            <a:off x="207819" y="2324966"/>
            <a:ext cx="6429375" cy="585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lgn="ctr">
              <a:spcBef>
                <a:spcPct val="50000"/>
              </a:spcBef>
            </a:pPr>
            <a:r>
              <a:rPr lang="en-US" sz="3273" b="1" i="1">
                <a:latin typeface="Helvetica" charset="0"/>
              </a:rPr>
              <a:t>Concerning the Word </a:t>
            </a:r>
            <a:r>
              <a:rPr lang="ja-JP" altLang="en-US" sz="3273" b="1" i="1">
                <a:latin typeface="Helvetica" charset="0"/>
              </a:rPr>
              <a:t>“</a:t>
            </a:r>
            <a:r>
              <a:rPr lang="en-US" altLang="ja-JP" sz="3273" b="1" i="1">
                <a:latin typeface="Helvetica" charset="0"/>
              </a:rPr>
              <a:t>_____</a:t>
            </a:r>
            <a:r>
              <a:rPr lang="ja-JP" altLang="en-US" sz="3273" b="1" i="1">
                <a:latin typeface="Helvetica" charset="0"/>
              </a:rPr>
              <a:t>”</a:t>
            </a:r>
            <a:endParaRPr lang="en-US" sz="1818" b="1" i="1">
              <a:latin typeface="Helvetica" charset="0"/>
            </a:endParaRPr>
          </a:p>
        </p:txBody>
      </p:sp>
      <p:sp>
        <p:nvSpPr>
          <p:cNvPr id="19459" name="Rectangle 9"/>
          <p:cNvSpPr>
            <a:spLocks noChangeArrowheads="1"/>
          </p:cNvSpPr>
          <p:nvPr/>
        </p:nvSpPr>
        <p:spPr bwMode="auto">
          <a:xfrm>
            <a:off x="730250" y="1614921"/>
            <a:ext cx="5384512" cy="6411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lgn="ctr"/>
            <a:r>
              <a:rPr lang="en-US" sz="1818" b="1">
                <a:latin typeface="Helvetica" charset="0"/>
              </a:rPr>
              <a:t>The </a:t>
            </a:r>
            <a:r>
              <a:rPr lang="ja-JP" altLang="en-US" sz="1818" b="1">
                <a:latin typeface="Helvetica" charset="0"/>
              </a:rPr>
              <a:t>“</a:t>
            </a:r>
            <a:r>
              <a:rPr lang="en-US" altLang="ja-JP" sz="1818" b="1">
                <a:latin typeface="Helvetica" charset="0"/>
              </a:rPr>
              <a:t>Backbone</a:t>
            </a:r>
            <a:r>
              <a:rPr lang="ja-JP" altLang="en-US" sz="1818" b="1">
                <a:latin typeface="Helvetica" charset="0"/>
              </a:rPr>
              <a:t>”</a:t>
            </a:r>
            <a:r>
              <a:rPr lang="en-US" altLang="ja-JP" sz="1818" b="1">
                <a:latin typeface="Helvetica" charset="0"/>
              </a:rPr>
              <a:t> of Biblical Revelation:</a:t>
            </a:r>
          </a:p>
          <a:p>
            <a:pPr algn="ctr"/>
            <a:r>
              <a:rPr lang="en-US" sz="1818" b="1">
                <a:latin typeface="Helvetica" charset="0"/>
              </a:rPr>
              <a:t>God</a:t>
            </a:r>
            <a:r>
              <a:rPr lang="fr-FR" altLang="ja-JP" sz="1818" b="1">
                <a:latin typeface="Helvetica" charset="0"/>
              </a:rPr>
              <a:t>'</a:t>
            </a:r>
            <a:r>
              <a:rPr lang="en-US" sz="1818" b="1">
                <a:latin typeface="Helvetica" charset="0"/>
              </a:rPr>
              <a:t>s Unconditional Covenantal Program</a:t>
            </a:r>
          </a:p>
        </p:txBody>
      </p:sp>
      <p:sp>
        <p:nvSpPr>
          <p:cNvPr id="19460" name="Text Box 11"/>
          <p:cNvSpPr txBox="1">
            <a:spLocks noChangeArrowheads="1"/>
          </p:cNvSpPr>
          <p:nvPr/>
        </p:nvSpPr>
        <p:spPr bwMode="auto">
          <a:xfrm>
            <a:off x="207819" y="2957080"/>
            <a:ext cx="6427932" cy="14355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18" b="1" i="1">
                <a:latin typeface="Helvetica" charset="0"/>
              </a:rPr>
              <a:t>In both Hebrew and Greek:</a:t>
            </a:r>
            <a:r>
              <a:rPr lang="en-US" sz="2182" b="1" i="1">
                <a:latin typeface="Helvetica" charset="0"/>
              </a:rPr>
              <a:t>                                         The English Word </a:t>
            </a:r>
            <a:r>
              <a:rPr lang="ja-JP" altLang="en-US" sz="2182" b="1" i="1">
                <a:latin typeface="Helvetica" charset="0"/>
              </a:rPr>
              <a:t>“</a:t>
            </a:r>
            <a:r>
              <a:rPr lang="en-US" altLang="ja-JP" sz="2182" b="1" i="1">
                <a:latin typeface="Helvetica" charset="0"/>
              </a:rPr>
              <a:t>SIN</a:t>
            </a:r>
            <a:r>
              <a:rPr lang="ja-JP" altLang="en-US" sz="2182" b="1" i="1">
                <a:latin typeface="Helvetica" charset="0"/>
              </a:rPr>
              <a:t>”</a:t>
            </a:r>
            <a:r>
              <a:rPr lang="en-US" altLang="ja-JP" sz="2182" b="1" i="1">
                <a:latin typeface="Helvetica" charset="0"/>
              </a:rPr>
              <a:t> means variously: </a:t>
            </a:r>
            <a:r>
              <a:rPr lang="en-US" altLang="ja-JP" sz="2182" b="1">
                <a:latin typeface="Helvetica" charset="0"/>
              </a:rPr>
              <a:t>misbehavior, iniquity, transgression, wickedness,trespass, </a:t>
            </a:r>
            <a:r>
              <a:rPr lang="en-US" altLang="ja-JP" sz="2182" b="1" i="1">
                <a:latin typeface="Helvetica" charset="0"/>
              </a:rPr>
              <a:t>and</a:t>
            </a:r>
            <a:r>
              <a:rPr lang="en-US" altLang="ja-JP" sz="2182" b="1">
                <a:latin typeface="Helvetica" charset="0"/>
              </a:rPr>
              <a:t> evil.</a:t>
            </a:r>
            <a:endParaRPr lang="en-US" sz="2182" b="1">
              <a:latin typeface="Helvetica" charset="0"/>
            </a:endParaRPr>
          </a:p>
        </p:txBody>
      </p:sp>
      <p:sp>
        <p:nvSpPr>
          <p:cNvPr id="19461" name="Text Box 12"/>
          <p:cNvSpPr txBox="1">
            <a:spLocks noChangeArrowheads="1"/>
          </p:cNvSpPr>
          <p:nvPr/>
        </p:nvSpPr>
        <p:spPr bwMode="auto">
          <a:xfrm>
            <a:off x="707159" y="4382944"/>
            <a:ext cx="5536045" cy="595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3273" b="1" i="1">
                <a:latin typeface="Helvetica" charset="0"/>
              </a:rPr>
              <a:t>But also…</a:t>
            </a:r>
          </a:p>
        </p:txBody>
      </p:sp>
      <p:sp>
        <p:nvSpPr>
          <p:cNvPr id="19462" name="Rectangle 14"/>
          <p:cNvSpPr>
            <a:spLocks noChangeArrowheads="1"/>
          </p:cNvSpPr>
          <p:nvPr/>
        </p:nvSpPr>
        <p:spPr bwMode="auto">
          <a:xfrm>
            <a:off x="340591" y="7142307"/>
            <a:ext cx="6192694" cy="875624"/>
          </a:xfrm>
          <a:prstGeom prst="rect">
            <a:avLst/>
          </a:prstGeom>
          <a:noFill/>
          <a:ln w="76200" cmpd="tri">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p>
            <a:pPr algn="ctr"/>
            <a:r>
              <a:rPr lang="ja-JP" altLang="en-US" sz="2545" b="1" i="1">
                <a:latin typeface="Helvetica" charset="0"/>
              </a:rPr>
              <a:t>“</a:t>
            </a:r>
            <a:r>
              <a:rPr lang="en-US" altLang="ja-JP" sz="2545" b="1" i="1">
                <a:latin typeface="Helvetica" charset="0"/>
              </a:rPr>
              <a:t>…for all have sinned and fallen short of the glory of God.</a:t>
            </a:r>
            <a:r>
              <a:rPr lang="ja-JP" altLang="en-US" sz="2545" b="1" i="1">
                <a:latin typeface="Helvetica" charset="0"/>
              </a:rPr>
              <a:t>”</a:t>
            </a:r>
            <a:r>
              <a:rPr lang="en-US" altLang="ja-JP" sz="2545" b="1" i="1">
                <a:latin typeface="Helvetica" charset="0"/>
              </a:rPr>
              <a:t> Rom 3:23</a:t>
            </a:r>
            <a:endParaRPr lang="en-US" sz="2545" b="1" i="1">
              <a:latin typeface="Helvetica" charset="0"/>
            </a:endParaRPr>
          </a:p>
        </p:txBody>
      </p:sp>
      <p:sp>
        <p:nvSpPr>
          <p:cNvPr id="19463" name="Text Box 10"/>
          <p:cNvSpPr txBox="1">
            <a:spLocks noChangeArrowheads="1"/>
          </p:cNvSpPr>
          <p:nvPr/>
        </p:nvSpPr>
        <p:spPr bwMode="auto">
          <a:xfrm>
            <a:off x="401204" y="5185353"/>
            <a:ext cx="6101773" cy="1435521"/>
          </a:xfrm>
          <a:prstGeom prst="rect">
            <a:avLst/>
          </a:prstGeom>
          <a:noFill/>
          <a:ln w="57150" cmpd="thickThin">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ja-JP" altLang="en-US" sz="4364" b="1" i="1">
                <a:latin typeface="Helvetica" charset="0"/>
              </a:rPr>
              <a:t>“</a:t>
            </a:r>
            <a:r>
              <a:rPr lang="en-US" altLang="ja-JP" sz="4364" b="1" i="1">
                <a:latin typeface="Helvetica" charset="0"/>
              </a:rPr>
              <a:t>SIN</a:t>
            </a:r>
            <a:r>
              <a:rPr lang="ja-JP" altLang="en-US" sz="4364" b="1" i="1">
                <a:latin typeface="Helvetica" charset="0"/>
              </a:rPr>
              <a:t>”</a:t>
            </a:r>
            <a:r>
              <a:rPr lang="en-US" altLang="ja-JP" sz="4364" b="1" i="1">
                <a:latin typeface="Helvetica" charset="0"/>
              </a:rPr>
              <a:t> =                         </a:t>
            </a:r>
            <a:r>
              <a:rPr lang="ja-JP" altLang="en-US" sz="4364" b="1" i="1">
                <a:latin typeface="Helvetica" charset="0"/>
              </a:rPr>
              <a:t>“</a:t>
            </a:r>
            <a:r>
              <a:rPr lang="en-US" altLang="ja-JP" sz="4364" b="1" i="1">
                <a:latin typeface="Helvetica" charset="0"/>
              </a:rPr>
              <a:t>__ ____ ___ _____.</a:t>
            </a:r>
            <a:r>
              <a:rPr lang="ja-JP" altLang="en-US" sz="4364" b="1" i="1">
                <a:latin typeface="Helvetica" charset="0"/>
              </a:rPr>
              <a:t>”</a:t>
            </a:r>
            <a:endParaRPr lang="en-US" sz="2909" b="1" i="1">
              <a:latin typeface="Helvetica" charset="0"/>
            </a:endParaRPr>
          </a:p>
        </p:txBody>
      </p:sp>
      <p:sp>
        <p:nvSpPr>
          <p:cNvPr id="19464" name="Rectangle 16"/>
          <p:cNvSpPr>
            <a:spLocks noChangeArrowheads="1"/>
          </p:cNvSpPr>
          <p:nvPr/>
        </p:nvSpPr>
        <p:spPr bwMode="auto">
          <a:xfrm>
            <a:off x="5114637" y="2293217"/>
            <a:ext cx="817531" cy="559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3636" b="1">
                <a:solidFill>
                  <a:srgbClr val="E32434"/>
                </a:solidFill>
                <a:latin typeface="Capitals" charset="0"/>
              </a:rPr>
              <a:t>SIN</a:t>
            </a:r>
            <a:endParaRPr lang="en-US" sz="3636" b="1" baseline="-25000">
              <a:solidFill>
                <a:srgbClr val="E32434"/>
              </a:solidFill>
              <a:latin typeface="Capitals" charset="0"/>
            </a:endParaRPr>
          </a:p>
        </p:txBody>
      </p:sp>
      <p:sp>
        <p:nvSpPr>
          <p:cNvPr id="19465" name="Rectangle 17"/>
          <p:cNvSpPr>
            <a:spLocks noChangeArrowheads="1"/>
          </p:cNvSpPr>
          <p:nvPr/>
        </p:nvSpPr>
        <p:spPr bwMode="auto">
          <a:xfrm>
            <a:off x="1080944" y="6091671"/>
            <a:ext cx="4735271" cy="447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909" b="1">
                <a:solidFill>
                  <a:srgbClr val="E32434"/>
                </a:solidFill>
                <a:latin typeface="Capitals" charset="0"/>
              </a:rPr>
              <a:t>TO   MISS    THE     MARK</a:t>
            </a:r>
            <a:endParaRPr lang="en-US" sz="2909" b="1" baseline="-25000">
              <a:solidFill>
                <a:srgbClr val="E32434"/>
              </a:solidFill>
              <a:latin typeface="Capitals"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2"/>
          <p:cNvSpPr txBox="1">
            <a:spLocks noChangeArrowheads="1"/>
          </p:cNvSpPr>
          <p:nvPr/>
        </p:nvSpPr>
        <p:spPr bwMode="auto">
          <a:xfrm>
            <a:off x="5994978" y="733137"/>
            <a:ext cx="456045" cy="344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36" b="1">
                <a:latin typeface="Comic Sans MS" charset="0"/>
              </a:rPr>
              <a:t>11</a:t>
            </a:r>
          </a:p>
        </p:txBody>
      </p:sp>
      <p:sp>
        <p:nvSpPr>
          <p:cNvPr id="20482" name="Text Box 5"/>
          <p:cNvSpPr txBox="1">
            <a:spLocks noChangeArrowheads="1"/>
          </p:cNvSpPr>
          <p:nvPr/>
        </p:nvSpPr>
        <p:spPr bwMode="auto">
          <a:xfrm>
            <a:off x="525318" y="1506682"/>
            <a:ext cx="5766955" cy="4839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545" b="1" i="1" dirty="0">
                <a:latin typeface="Skia" charset="0"/>
              </a:rPr>
              <a:t>THE __________ ________ OF GOD!</a:t>
            </a:r>
          </a:p>
        </p:txBody>
      </p:sp>
      <p:sp>
        <p:nvSpPr>
          <p:cNvPr id="20483" name="Text Box 6"/>
          <p:cNvSpPr txBox="1">
            <a:spLocks noChangeArrowheads="1"/>
          </p:cNvSpPr>
          <p:nvPr/>
        </p:nvSpPr>
        <p:spPr bwMode="auto">
          <a:xfrm>
            <a:off x="469035" y="8347363"/>
            <a:ext cx="184731" cy="3720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endParaRPr lang="en-US" sz="1818">
              <a:latin typeface="Times" charset="0"/>
            </a:endParaRPr>
          </a:p>
        </p:txBody>
      </p:sp>
      <p:sp>
        <p:nvSpPr>
          <p:cNvPr id="20484" name="Text Box 7"/>
          <p:cNvSpPr txBox="1">
            <a:spLocks noChangeArrowheads="1"/>
          </p:cNvSpPr>
          <p:nvPr/>
        </p:nvSpPr>
        <p:spPr bwMode="auto">
          <a:xfrm>
            <a:off x="471921" y="8174182"/>
            <a:ext cx="5974773" cy="3720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18" b="1">
                <a:latin typeface="Skia" charset="0"/>
              </a:rPr>
              <a:t>DO WE – OR DO WE NOT – MISS THE MARK?</a:t>
            </a:r>
          </a:p>
        </p:txBody>
      </p:sp>
      <p:sp>
        <p:nvSpPr>
          <p:cNvPr id="20485" name="Text Box 8"/>
          <p:cNvSpPr txBox="1">
            <a:spLocks noChangeArrowheads="1"/>
          </p:cNvSpPr>
          <p:nvPr/>
        </p:nvSpPr>
        <p:spPr bwMode="auto">
          <a:xfrm>
            <a:off x="294409" y="1916546"/>
            <a:ext cx="6378864" cy="60795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endParaRPr lang="en-US" sz="1091" b="1">
              <a:latin typeface="Skia" charset="0"/>
            </a:endParaRPr>
          </a:p>
          <a:p>
            <a:pPr algn="ctr"/>
            <a:r>
              <a:rPr lang="en-US" sz="1091" b="1">
                <a:latin typeface="Skia" charset="0"/>
              </a:rPr>
              <a:t>ABBA…ADVOCATE…ALMIGHTY…ALPHA…AMEN…ANCIENT OF DAYS…ANOINTED ONE…APOSTLE AND HIGH PRIEST…ARM OF THE LORDAUTHOR OF LIFE…AUTHOROF OUR FAITH…BEGINNING AND THE END…BLESSED AND ONLY RULER…BRANCH…BREAD OF LIFE…BREAD OF GOD…BRIDE GROOM…BRIGHT MORNING STAR…CHIEF  SHEPHERD… CHOSEN ONE…</a:t>
            </a:r>
            <a:r>
              <a:rPr lang="en-US" sz="1091" b="1" i="1" u="sng">
                <a:latin typeface="Skia" charset="0"/>
              </a:rPr>
              <a:t>CHRIST</a:t>
            </a:r>
            <a:r>
              <a:rPr lang="en-US" sz="1091" b="1">
                <a:latin typeface="Skia" charset="0"/>
              </a:rPr>
              <a:t>…CHRIST OF GOD…</a:t>
            </a:r>
            <a:r>
              <a:rPr lang="en-US" sz="1091" b="1" i="1" u="sng">
                <a:latin typeface="Skia" charset="0"/>
              </a:rPr>
              <a:t>CHRIST THE LORD</a:t>
            </a:r>
            <a:r>
              <a:rPr lang="en-US" sz="1091" b="1">
                <a:latin typeface="Skia" charset="0"/>
              </a:rPr>
              <a:t>…CHRIST THE SON OF THE LIVING GOD…COMFORTER…COMMANDER…CONSOLATION OF ISRAEL…CONSUMING FIRE…CORNER STONE…COUNSELOR… CREATOR…DELIVERER…. DESIRED OF ALL NATIONS… DOOR…EL SHADDAI…ETERNAL GOD… EVERLASTING FATHER…EXACT REPRESENTATION OF HIS BEING… FAITHFUL AND TRUE…FAITHFUL WITNESS…FATHER…FIRSTBORN OVER ALL   CREATION….  FIRST FRUITS… FOUNDATION…FRIEND OF TAX COLLECTORS AND SINNERS… GENTLE WHISPER…GIFT OF GOD…GLORY OF THE LORD…</a:t>
            </a:r>
            <a:r>
              <a:rPr lang="en-US" sz="1091" b="1" i="1" u="sng">
                <a:latin typeface="Skia" charset="0"/>
              </a:rPr>
              <a:t>GOD</a:t>
            </a:r>
            <a:r>
              <a:rPr lang="en-US" sz="1091" b="1">
                <a:latin typeface="Skia" charset="0"/>
              </a:rPr>
              <a:t>…</a:t>
            </a:r>
            <a:r>
              <a:rPr lang="en-US" sz="1091" b="1" i="1" u="sng">
                <a:latin typeface="Skia" charset="0"/>
              </a:rPr>
              <a:t>GOD ALMIGHTY</a:t>
            </a:r>
            <a:r>
              <a:rPr lang="en-US" sz="1091" b="1">
                <a:latin typeface="Skia" charset="0"/>
              </a:rPr>
              <a:t>…GOD OVER ALL…GOD WHO SEES ME…GOOD SHEPHERD…GREAT HIGH PRIEST…GREAT SHEPHERD… GUIDE…HEAD OF THE BODY…HEAD OF THE CHURCH…HEIR OF ALL THINGS…HIGH PRIEST FOREVER…HOLY ONE…HOLY ONE OF ISRAEL…HOLY SPIRIT…HOPE …HORN OF SALVATION… I AM…IMAGE OF GOD…IMAGE OF HIS PERSON…IMMANUEL…JEHOVAH…</a:t>
            </a:r>
          </a:p>
          <a:p>
            <a:pPr algn="ctr"/>
            <a:r>
              <a:rPr lang="en-US" sz="1818" b="1" i="1" u="sng">
                <a:latin typeface="Skia" charset="0"/>
              </a:rPr>
              <a:t>JESUS…</a:t>
            </a:r>
            <a:endParaRPr lang="en-US" sz="1091" b="1">
              <a:latin typeface="Skia" charset="0"/>
            </a:endParaRPr>
          </a:p>
          <a:p>
            <a:pPr algn="ctr"/>
            <a:r>
              <a:rPr lang="en-US" sz="1091" b="1">
                <a:latin typeface="Skia" charset="0"/>
              </a:rPr>
              <a:t>JESUS CHRIST OUR LORD…JUDGE…KING…KING ETERNAL…KING OF KINGS…KING OF THE AGES…LAMB OF GOD…LAST ADAM…LAW GIVER…LEADER… LIFE…LIGHT OF THE WORLD…LIKE AN EAGLE…LILY OF THE VALLEY…LION OF THE TRIBE OF JUDAH…LIVING STONE…LIVING WATER…LORD…LORD GOD ALMIGHTY…</a:t>
            </a:r>
            <a:r>
              <a:rPr lang="en-US" sz="1091" b="1" i="1" u="sng">
                <a:latin typeface="Skia" charset="0"/>
              </a:rPr>
              <a:t>LORD JESUS CHRIST</a:t>
            </a:r>
            <a:r>
              <a:rPr lang="en-US" sz="1091" b="1">
                <a:latin typeface="Skia" charset="0"/>
              </a:rPr>
              <a:t>…LORD OF ALL…LORD OF GLORY…LORD OF LORDS…LORD OUR RIGHTEOUSNESS…LOVE…MAN OF SORROWS…MASTER… MEDIATOR…MERCIFUL GOD…NAZARENE…OFFSPRING OF DAVID…OMEGA…ONLY BEGOTTEN SON…OUR PASSOVER LAMB…OUR PEACE…POTTER…</a:t>
            </a:r>
          </a:p>
          <a:p>
            <a:pPr algn="ctr"/>
            <a:r>
              <a:rPr lang="en-US" sz="1091" b="1">
                <a:latin typeface="Skia" charset="0"/>
              </a:rPr>
              <a:t>POWER OF GOD…PRINCE OF PEACE… PROPHET…PURIFIER…RABBONI [TEACHER]… RADIANCE OF GOD</a:t>
            </a:r>
            <a:r>
              <a:rPr lang="fr-FR" altLang="ja-JP" sz="1091" b="1">
                <a:latin typeface="Skia" charset="0"/>
              </a:rPr>
              <a:t>'</a:t>
            </a:r>
            <a:r>
              <a:rPr lang="en-US" sz="1091" b="1">
                <a:latin typeface="Skia" charset="0"/>
              </a:rPr>
              <a:t>S GLORY…REDEEMER…REFINER</a:t>
            </a:r>
            <a:r>
              <a:rPr lang="fr-FR" altLang="ja-JP" sz="1091" b="1">
                <a:latin typeface="Skia" charset="0"/>
              </a:rPr>
              <a:t>'</a:t>
            </a:r>
            <a:r>
              <a:rPr lang="en-US" sz="1091" b="1">
                <a:latin typeface="Skia" charset="0"/>
              </a:rPr>
              <a:t>S FIRE…RESURRECTION AND THE LIFE…RIGHTEOUS ONE…ROCK…ROOT OF DAVID…ROSE OF SHARON…RULER OF GOD</a:t>
            </a:r>
            <a:r>
              <a:rPr lang="fr-FR" altLang="ja-JP" sz="1091" b="1">
                <a:latin typeface="Skia" charset="0"/>
              </a:rPr>
              <a:t>'</a:t>
            </a:r>
            <a:r>
              <a:rPr lang="en-US" sz="1091" b="1">
                <a:latin typeface="Skia" charset="0"/>
              </a:rPr>
              <a:t>S CREATION…RULER OF THE KINGS OF THE EARTH…RULER OVER ISRAEL…SAVIOR…                   SCEPTER OUT OF ISRAEL…SEED…SERVANT…SHEPHERD AND OVERSEER OF YOUR SOULS…SHIELD…SON OF DAVID…SON OF GOD…STAR OUT OF JACOB…STONE…SON OF RIGHTEOUSNESS… TEACHER…TRUE LIGHT…TRUTH…VINE…WISDOM OF GOD… WONDERFUL COUNSELOR…WORD…WORD OF GOD.</a:t>
            </a:r>
          </a:p>
          <a:p>
            <a:r>
              <a:rPr lang="en-US" sz="1091" b="1">
                <a:latin typeface="Skia" charset="0"/>
              </a:rPr>
              <a:t>				Mary Foxwell Loeks, </a:t>
            </a:r>
            <a:r>
              <a:rPr lang="en-US" sz="1091" b="1" i="1">
                <a:latin typeface="Skia" charset="0"/>
              </a:rPr>
              <a:t> </a:t>
            </a:r>
          </a:p>
          <a:p>
            <a:r>
              <a:rPr lang="en-US" sz="1091" b="1" i="1">
                <a:latin typeface="Skia" charset="0"/>
              </a:rPr>
              <a:t>				The Glorious Names of God,</a:t>
            </a:r>
            <a:r>
              <a:rPr lang="en-US" sz="1091" b="1">
                <a:latin typeface="Skia" charset="0"/>
              </a:rPr>
              <a:t> 	</a:t>
            </a:r>
          </a:p>
          <a:p>
            <a:r>
              <a:rPr lang="en-US" sz="1091" b="1">
                <a:latin typeface="Skia" charset="0"/>
              </a:rPr>
              <a:t>				Baker, 1986</a:t>
            </a:r>
            <a:endParaRPr lang="en-US" sz="909">
              <a:latin typeface="Times" charset="0"/>
            </a:endParaRPr>
          </a:p>
        </p:txBody>
      </p:sp>
      <p:sp>
        <p:nvSpPr>
          <p:cNvPr id="20486" name="Rectangle 9"/>
          <p:cNvSpPr>
            <a:spLocks noChangeArrowheads="1"/>
          </p:cNvSpPr>
          <p:nvPr/>
        </p:nvSpPr>
        <p:spPr bwMode="auto">
          <a:xfrm>
            <a:off x="1359478" y="1571625"/>
            <a:ext cx="2951129" cy="3357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182" b="1" dirty="0">
                <a:solidFill>
                  <a:srgbClr val="E32434"/>
                </a:solidFill>
                <a:latin typeface="Capitals" charset="0"/>
              </a:rPr>
              <a:t> GLORIOUS     NAMES</a:t>
            </a:r>
            <a:endParaRPr lang="en-US" sz="2182" b="1" baseline="-25000" dirty="0">
              <a:solidFill>
                <a:srgbClr val="E32434"/>
              </a:solidFill>
              <a:latin typeface="Capitals"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1"/>
          <p:cNvSpPr txBox="1">
            <a:spLocks noChangeArrowheads="1"/>
          </p:cNvSpPr>
          <p:nvPr/>
        </p:nvSpPr>
        <p:spPr bwMode="auto">
          <a:xfrm>
            <a:off x="5235864" y="2107046"/>
            <a:ext cx="184731" cy="204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endParaRPr lang="en-US" sz="1091" b="1" baseline="-25000">
              <a:latin typeface="Comic Sans MS" charset="0"/>
            </a:endParaRPr>
          </a:p>
        </p:txBody>
      </p:sp>
      <p:sp>
        <p:nvSpPr>
          <p:cNvPr id="21506" name="Text Box 12"/>
          <p:cNvSpPr txBox="1">
            <a:spLocks noChangeArrowheads="1"/>
          </p:cNvSpPr>
          <p:nvPr/>
        </p:nvSpPr>
        <p:spPr bwMode="auto">
          <a:xfrm>
            <a:off x="5844887" y="769217"/>
            <a:ext cx="685512" cy="344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36" b="1">
                <a:latin typeface="Comic Sans MS" charset="0"/>
              </a:rPr>
              <a:t>12</a:t>
            </a:r>
          </a:p>
        </p:txBody>
      </p:sp>
      <p:grpSp>
        <p:nvGrpSpPr>
          <p:cNvPr id="21507" name="Group 36"/>
          <p:cNvGrpSpPr>
            <a:grpSpLocks/>
          </p:cNvGrpSpPr>
          <p:nvPr/>
        </p:nvGrpSpPr>
        <p:grpSpPr bwMode="auto">
          <a:xfrm>
            <a:off x="-155863" y="4196773"/>
            <a:ext cx="7010977" cy="3915351"/>
            <a:chOff x="-108" y="1962"/>
            <a:chExt cx="4858" cy="2713"/>
          </a:xfrm>
        </p:grpSpPr>
        <p:sp>
          <p:nvSpPr>
            <p:cNvPr id="21516" name="AutoShape 18"/>
            <p:cNvSpPr>
              <a:spLocks noChangeArrowheads="1"/>
            </p:cNvSpPr>
            <p:nvPr/>
          </p:nvSpPr>
          <p:spPr bwMode="auto">
            <a:xfrm>
              <a:off x="636" y="1962"/>
              <a:ext cx="3408" cy="2688"/>
            </a:xfrm>
            <a:prstGeom prst="triangle">
              <a:avLst>
                <a:gd name="adj" fmla="val 50000"/>
              </a:avLst>
            </a:prstGeom>
            <a:solidFill>
              <a:schemeClr val="bg1"/>
            </a:solidFill>
            <a:ln w="76200">
              <a:solidFill>
                <a:schemeClr val="tx1"/>
              </a:solidFill>
              <a:miter lim="800000"/>
              <a:headEnd/>
              <a:tailEnd/>
            </a:ln>
          </p:spPr>
          <p:txBody>
            <a:bodyPr wrap="none" anchor="ctr"/>
            <a:lstStyle/>
            <a:p>
              <a:endParaRPr lang="en-US" sz="455"/>
            </a:p>
          </p:txBody>
        </p:sp>
        <p:sp>
          <p:nvSpPr>
            <p:cNvPr id="21517" name="Rectangle 19"/>
            <p:cNvSpPr>
              <a:spLocks noChangeArrowheads="1"/>
            </p:cNvSpPr>
            <p:nvPr/>
          </p:nvSpPr>
          <p:spPr bwMode="auto">
            <a:xfrm>
              <a:off x="2619" y="4378"/>
              <a:ext cx="1385" cy="2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spcBef>
                  <a:spcPct val="50000"/>
                </a:spcBef>
              </a:pPr>
              <a:r>
                <a:rPr lang="en-US" sz="2182" b="1">
                  <a:latin typeface="Helvetica" charset="0"/>
                </a:rPr>
                <a:t>___________</a:t>
              </a:r>
            </a:p>
          </p:txBody>
        </p:sp>
        <p:sp>
          <p:nvSpPr>
            <p:cNvPr id="21518" name="Rectangle 21"/>
            <p:cNvSpPr>
              <a:spLocks noChangeArrowheads="1"/>
            </p:cNvSpPr>
            <p:nvPr/>
          </p:nvSpPr>
          <p:spPr bwMode="auto">
            <a:xfrm>
              <a:off x="2076" y="2290"/>
              <a:ext cx="1385" cy="2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spcBef>
                  <a:spcPct val="50000"/>
                </a:spcBef>
              </a:pPr>
              <a:r>
                <a:rPr lang="en-US" sz="2182" b="1">
                  <a:latin typeface="Helvetica" charset="0"/>
                </a:rPr>
                <a:t>____</a:t>
              </a:r>
            </a:p>
          </p:txBody>
        </p:sp>
        <p:sp>
          <p:nvSpPr>
            <p:cNvPr id="21519" name="Rectangle 22"/>
            <p:cNvSpPr>
              <a:spLocks noChangeArrowheads="1"/>
            </p:cNvSpPr>
            <p:nvPr/>
          </p:nvSpPr>
          <p:spPr bwMode="auto">
            <a:xfrm>
              <a:off x="740" y="4386"/>
              <a:ext cx="1385" cy="2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spcBef>
                  <a:spcPct val="50000"/>
                </a:spcBef>
              </a:pPr>
              <a:r>
                <a:rPr lang="en-US" sz="2182" b="1">
                  <a:latin typeface="Helvetica" charset="0"/>
                </a:rPr>
                <a:t>___________</a:t>
              </a:r>
            </a:p>
          </p:txBody>
        </p:sp>
        <p:sp>
          <p:nvSpPr>
            <p:cNvPr id="21520" name="Line 23"/>
            <p:cNvSpPr>
              <a:spLocks noChangeShapeType="1"/>
            </p:cNvSpPr>
            <p:nvPr/>
          </p:nvSpPr>
          <p:spPr bwMode="auto">
            <a:xfrm flipV="1">
              <a:off x="978" y="3752"/>
              <a:ext cx="1183" cy="626"/>
            </a:xfrm>
            <a:prstGeom prst="line">
              <a:avLst/>
            </a:prstGeom>
            <a:noFill/>
            <a:ln w="381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1521" name="Line 24"/>
            <p:cNvSpPr>
              <a:spLocks noChangeShapeType="1"/>
            </p:cNvSpPr>
            <p:nvPr/>
          </p:nvSpPr>
          <p:spPr bwMode="auto">
            <a:xfrm flipH="1" flipV="1">
              <a:off x="2608" y="3741"/>
              <a:ext cx="1119" cy="635"/>
            </a:xfrm>
            <a:prstGeom prst="line">
              <a:avLst/>
            </a:prstGeom>
            <a:noFill/>
            <a:ln w="381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1522" name="Line 25"/>
            <p:cNvSpPr>
              <a:spLocks noChangeShapeType="1"/>
            </p:cNvSpPr>
            <p:nvPr/>
          </p:nvSpPr>
          <p:spPr bwMode="auto">
            <a:xfrm>
              <a:off x="2370" y="2546"/>
              <a:ext cx="0" cy="834"/>
            </a:xfrm>
            <a:prstGeom prst="line">
              <a:avLst/>
            </a:prstGeom>
            <a:noFill/>
            <a:ln w="381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1523" name="Line 26"/>
            <p:cNvSpPr>
              <a:spLocks noChangeShapeType="1"/>
            </p:cNvSpPr>
            <p:nvPr/>
          </p:nvSpPr>
          <p:spPr bwMode="auto">
            <a:xfrm flipV="1">
              <a:off x="1133" y="2589"/>
              <a:ext cx="1012" cy="1535"/>
            </a:xfrm>
            <a:prstGeom prst="line">
              <a:avLst/>
            </a:prstGeom>
            <a:noFill/>
            <a:ln w="381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1524" name="Line 27"/>
            <p:cNvSpPr>
              <a:spLocks noChangeShapeType="1"/>
            </p:cNvSpPr>
            <p:nvPr/>
          </p:nvSpPr>
          <p:spPr bwMode="auto">
            <a:xfrm flipH="1" flipV="1">
              <a:off x="2543" y="2562"/>
              <a:ext cx="1020" cy="1568"/>
            </a:xfrm>
            <a:prstGeom prst="line">
              <a:avLst/>
            </a:prstGeom>
            <a:noFill/>
            <a:ln w="381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1525" name="Line 28"/>
            <p:cNvSpPr>
              <a:spLocks noChangeShapeType="1"/>
            </p:cNvSpPr>
            <p:nvPr/>
          </p:nvSpPr>
          <p:spPr bwMode="auto">
            <a:xfrm flipH="1">
              <a:off x="1366" y="4307"/>
              <a:ext cx="2024" cy="0"/>
            </a:xfrm>
            <a:prstGeom prst="line">
              <a:avLst/>
            </a:prstGeom>
            <a:noFill/>
            <a:ln w="381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1526" name="Rectangle 30"/>
            <p:cNvSpPr>
              <a:spLocks noChangeArrowheads="1"/>
            </p:cNvSpPr>
            <p:nvPr/>
          </p:nvSpPr>
          <p:spPr bwMode="auto">
            <a:xfrm>
              <a:off x="1526" y="3443"/>
              <a:ext cx="1703" cy="3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spcBef>
                  <a:spcPct val="50000"/>
                </a:spcBef>
              </a:pPr>
              <a:r>
                <a:rPr lang="en-US" sz="2909" b="1">
                  <a:latin typeface="Helvetica" charset="0"/>
                </a:rPr>
                <a:t>___________</a:t>
              </a:r>
            </a:p>
          </p:txBody>
        </p:sp>
        <p:sp>
          <p:nvSpPr>
            <p:cNvPr id="21527" name="Text Box 31"/>
            <p:cNvSpPr txBox="1">
              <a:spLocks noChangeArrowheads="1"/>
            </p:cNvSpPr>
            <p:nvPr/>
          </p:nvSpPr>
          <p:spPr bwMode="auto">
            <a:xfrm>
              <a:off x="-108" y="2011"/>
              <a:ext cx="1861" cy="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sz="3273" b="1">
                  <a:latin typeface="Kosher-Normal" charset="0"/>
                </a:rPr>
                <a:t>THE OLD TESTAMENT</a:t>
              </a:r>
            </a:p>
          </p:txBody>
        </p:sp>
        <p:sp>
          <p:nvSpPr>
            <p:cNvPr id="21528" name="Text Box 32"/>
            <p:cNvSpPr txBox="1">
              <a:spLocks noChangeArrowheads="1"/>
            </p:cNvSpPr>
            <p:nvPr/>
          </p:nvSpPr>
          <p:spPr bwMode="auto">
            <a:xfrm>
              <a:off x="2889" y="2009"/>
              <a:ext cx="1861" cy="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3273" b="1">
                  <a:latin typeface="Kosher-Normal" charset="0"/>
                </a:rPr>
                <a:t>THE NEW TESTAMENT</a:t>
              </a:r>
            </a:p>
          </p:txBody>
        </p:sp>
      </p:grpSp>
      <p:sp>
        <p:nvSpPr>
          <p:cNvPr id="21508" name="Rectangle 34"/>
          <p:cNvSpPr>
            <a:spLocks noChangeArrowheads="1"/>
          </p:cNvSpPr>
          <p:nvPr/>
        </p:nvSpPr>
        <p:spPr bwMode="auto">
          <a:xfrm>
            <a:off x="180399" y="1736148"/>
            <a:ext cx="6439477" cy="7532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lgn="ctr"/>
            <a:r>
              <a:rPr lang="en-US" sz="2182" b="1">
                <a:latin typeface="Helvetica" charset="0"/>
              </a:rPr>
              <a:t>God</a:t>
            </a:r>
            <a:r>
              <a:rPr lang="fr-FR" altLang="ja-JP" sz="2182" b="1">
                <a:latin typeface="Helvetica" charset="0"/>
              </a:rPr>
              <a:t>'</a:t>
            </a:r>
            <a:r>
              <a:rPr lang="en-US" sz="2182" b="1">
                <a:latin typeface="Helvetica" charset="0"/>
              </a:rPr>
              <a:t>s Unconditional Covenantal Program:    The </a:t>
            </a:r>
            <a:r>
              <a:rPr lang="ja-JP" altLang="en-US" sz="2182" b="1">
                <a:latin typeface="Helvetica" charset="0"/>
              </a:rPr>
              <a:t>“</a:t>
            </a:r>
            <a:r>
              <a:rPr lang="en-US" altLang="ja-JP" sz="2182" b="1">
                <a:latin typeface="Helvetica" charset="0"/>
              </a:rPr>
              <a:t>Backbone</a:t>
            </a:r>
            <a:r>
              <a:rPr lang="ja-JP" altLang="en-US" sz="2182" b="1">
                <a:latin typeface="Helvetica" charset="0"/>
              </a:rPr>
              <a:t>”</a:t>
            </a:r>
            <a:r>
              <a:rPr lang="en-US" altLang="ja-JP" sz="2182" b="1">
                <a:latin typeface="Helvetica" charset="0"/>
              </a:rPr>
              <a:t> of Biblical Revelation</a:t>
            </a:r>
            <a:endParaRPr lang="en-US" sz="2182" b="1">
              <a:latin typeface="Helvetica" charset="0"/>
            </a:endParaRPr>
          </a:p>
        </p:txBody>
      </p:sp>
      <p:sp>
        <p:nvSpPr>
          <p:cNvPr id="21509" name="Rectangle 35"/>
          <p:cNvSpPr>
            <a:spLocks noChangeArrowheads="1"/>
          </p:cNvSpPr>
          <p:nvPr/>
        </p:nvSpPr>
        <p:spPr bwMode="auto">
          <a:xfrm>
            <a:off x="402648" y="2775239"/>
            <a:ext cx="6065693" cy="6411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lgn="ctr"/>
            <a:r>
              <a:rPr lang="en-US" sz="1818" b="1" i="1">
                <a:latin typeface="Helvetica" charset="0"/>
              </a:rPr>
              <a:t>Consider this remarkable interchangeability of some word meanings across BOTH Testaments:</a:t>
            </a:r>
          </a:p>
        </p:txBody>
      </p:sp>
      <p:sp>
        <p:nvSpPr>
          <p:cNvPr id="21510" name="AutoShape 37"/>
          <p:cNvSpPr>
            <a:spLocks noChangeArrowheads="1"/>
          </p:cNvSpPr>
          <p:nvPr/>
        </p:nvSpPr>
        <p:spPr bwMode="auto">
          <a:xfrm>
            <a:off x="2134467" y="3797012"/>
            <a:ext cx="2622261" cy="497897"/>
          </a:xfrm>
          <a:prstGeom prst="curvedDownArrow">
            <a:avLst>
              <a:gd name="adj1" fmla="val 105333"/>
              <a:gd name="adj2" fmla="val 210667"/>
              <a:gd name="adj3" fmla="val 33333"/>
            </a:avLst>
          </a:prstGeom>
          <a:solidFill>
            <a:schemeClr val="accent1"/>
          </a:solidFill>
          <a:ln w="9525">
            <a:solidFill>
              <a:schemeClr val="tx1"/>
            </a:solidFill>
            <a:miter lim="800000"/>
            <a:headEnd/>
            <a:tailEnd/>
          </a:ln>
        </p:spPr>
        <p:txBody>
          <a:bodyPr wrap="none" anchor="ctr"/>
          <a:lstStyle/>
          <a:p>
            <a:endParaRPr lang="en-US" sz="455"/>
          </a:p>
        </p:txBody>
      </p:sp>
      <p:sp>
        <p:nvSpPr>
          <p:cNvPr id="21511" name="AutoShape 38"/>
          <p:cNvSpPr>
            <a:spLocks noChangeArrowheads="1"/>
          </p:cNvSpPr>
          <p:nvPr/>
        </p:nvSpPr>
        <p:spPr bwMode="auto">
          <a:xfrm rot="-10686276">
            <a:off x="1920876" y="5345546"/>
            <a:ext cx="2622261" cy="497898"/>
          </a:xfrm>
          <a:prstGeom prst="curvedDownArrow">
            <a:avLst>
              <a:gd name="adj1" fmla="val 105333"/>
              <a:gd name="adj2" fmla="val 210666"/>
              <a:gd name="adj3" fmla="val 33333"/>
            </a:avLst>
          </a:prstGeom>
          <a:solidFill>
            <a:schemeClr val="accent1"/>
          </a:solidFill>
          <a:ln w="9525">
            <a:solidFill>
              <a:schemeClr val="tx1"/>
            </a:solidFill>
            <a:miter lim="800000"/>
            <a:headEnd/>
            <a:tailEnd/>
          </a:ln>
        </p:spPr>
        <p:txBody>
          <a:bodyPr wrap="none" anchor="ctr"/>
          <a:lstStyle/>
          <a:p>
            <a:endParaRPr lang="en-US" sz="455"/>
          </a:p>
        </p:txBody>
      </p:sp>
      <p:sp>
        <p:nvSpPr>
          <p:cNvPr id="21512" name="Rectangle 39"/>
          <p:cNvSpPr>
            <a:spLocks noChangeArrowheads="1"/>
          </p:cNvSpPr>
          <p:nvPr/>
        </p:nvSpPr>
        <p:spPr bwMode="auto">
          <a:xfrm>
            <a:off x="3729182" y="7695046"/>
            <a:ext cx="1998807" cy="3613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lgn="ctr">
              <a:spcBef>
                <a:spcPct val="50000"/>
              </a:spcBef>
            </a:pPr>
            <a:r>
              <a:rPr lang="en-US" sz="1818" b="1">
                <a:solidFill>
                  <a:srgbClr val="E32434"/>
                </a:solidFill>
                <a:latin typeface="Capitals" charset="0"/>
              </a:rPr>
              <a:t>TESTAMENT</a:t>
            </a:r>
          </a:p>
        </p:txBody>
      </p:sp>
      <p:sp>
        <p:nvSpPr>
          <p:cNvPr id="21513" name="Rectangle 40"/>
          <p:cNvSpPr>
            <a:spLocks noChangeArrowheads="1"/>
          </p:cNvSpPr>
          <p:nvPr/>
        </p:nvSpPr>
        <p:spPr bwMode="auto">
          <a:xfrm>
            <a:off x="2404341" y="4699000"/>
            <a:ext cx="1998807" cy="3613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lgn="ctr">
              <a:spcBef>
                <a:spcPct val="50000"/>
              </a:spcBef>
            </a:pPr>
            <a:r>
              <a:rPr lang="en-US" sz="1818" b="1">
                <a:solidFill>
                  <a:srgbClr val="E32434"/>
                </a:solidFill>
                <a:latin typeface="Capitals" charset="0"/>
              </a:rPr>
              <a:t>WILL</a:t>
            </a:r>
          </a:p>
        </p:txBody>
      </p:sp>
      <p:sp>
        <p:nvSpPr>
          <p:cNvPr id="21514" name="Rectangle 41"/>
          <p:cNvSpPr>
            <a:spLocks noChangeArrowheads="1"/>
          </p:cNvSpPr>
          <p:nvPr/>
        </p:nvSpPr>
        <p:spPr bwMode="auto">
          <a:xfrm>
            <a:off x="1060740" y="7723909"/>
            <a:ext cx="1998806" cy="3613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lgn="ctr">
              <a:spcBef>
                <a:spcPct val="50000"/>
              </a:spcBef>
            </a:pPr>
            <a:r>
              <a:rPr lang="en-US" sz="1818" b="1">
                <a:solidFill>
                  <a:srgbClr val="E32434"/>
                </a:solidFill>
                <a:latin typeface="Capitals" charset="0"/>
              </a:rPr>
              <a:t>CONTRACT</a:t>
            </a:r>
          </a:p>
        </p:txBody>
      </p:sp>
      <p:sp>
        <p:nvSpPr>
          <p:cNvPr id="21515" name="Rectangle 42"/>
          <p:cNvSpPr>
            <a:spLocks noChangeArrowheads="1"/>
          </p:cNvSpPr>
          <p:nvPr/>
        </p:nvSpPr>
        <p:spPr bwMode="auto">
          <a:xfrm>
            <a:off x="2131580" y="6370205"/>
            <a:ext cx="2457738" cy="473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lgn="ctr">
              <a:spcBef>
                <a:spcPct val="50000"/>
              </a:spcBef>
            </a:pPr>
            <a:r>
              <a:rPr lang="en-US" sz="2545" b="1">
                <a:solidFill>
                  <a:srgbClr val="E32434"/>
                </a:solidFill>
                <a:latin typeface="Capitals" charset="0"/>
              </a:rPr>
              <a:t>COVENANT</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3"/>
          <p:cNvSpPr txBox="1">
            <a:spLocks noChangeArrowheads="1"/>
          </p:cNvSpPr>
          <p:nvPr/>
        </p:nvSpPr>
        <p:spPr bwMode="auto">
          <a:xfrm>
            <a:off x="497898" y="1834284"/>
            <a:ext cx="5755409" cy="1729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364" b="1" i="1">
                <a:latin typeface="Skia" charset="0"/>
              </a:rPr>
              <a:t>COVENANT RELATIONSHIPS IN THE ANCIENT TIMES…AN INCREASING COMMITMENT TO PERMANENCE!</a:t>
            </a:r>
          </a:p>
          <a:p>
            <a:pPr algn="ctr">
              <a:spcBef>
                <a:spcPct val="50000"/>
              </a:spcBef>
            </a:pPr>
            <a:endParaRPr lang="en-US" sz="2364" b="1" i="1">
              <a:latin typeface="Skia" charset="0"/>
            </a:endParaRPr>
          </a:p>
        </p:txBody>
      </p:sp>
      <p:sp>
        <p:nvSpPr>
          <p:cNvPr id="22530" name="Text Box 4"/>
          <p:cNvSpPr txBox="1">
            <a:spLocks noChangeArrowheads="1"/>
          </p:cNvSpPr>
          <p:nvPr/>
        </p:nvSpPr>
        <p:spPr bwMode="auto">
          <a:xfrm>
            <a:off x="469035" y="8340148"/>
            <a:ext cx="184731" cy="3720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endParaRPr lang="en-US" sz="1818" b="1">
              <a:latin typeface="Skia" charset="0"/>
            </a:endParaRPr>
          </a:p>
        </p:txBody>
      </p:sp>
      <p:sp>
        <p:nvSpPr>
          <p:cNvPr id="22531" name="Text Box 6"/>
          <p:cNvSpPr txBox="1">
            <a:spLocks noChangeArrowheads="1"/>
          </p:cNvSpPr>
          <p:nvPr/>
        </p:nvSpPr>
        <p:spPr bwMode="auto">
          <a:xfrm>
            <a:off x="215034" y="3948545"/>
            <a:ext cx="6378864" cy="9316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r>
              <a:rPr lang="en-US" sz="2182" b="1">
                <a:latin typeface="Skia" charset="0"/>
              </a:rPr>
              <a:t>THE  _______ COVENANT:</a:t>
            </a:r>
            <a:r>
              <a:rPr lang="en-US" sz="1636" b="1">
                <a:latin typeface="Skia" charset="0"/>
              </a:rPr>
              <a:t>  </a:t>
            </a:r>
            <a:r>
              <a:rPr lang="en-US" sz="1636" b="1">
                <a:solidFill>
                  <a:srgbClr val="000000"/>
                </a:solidFill>
                <a:latin typeface="Skia" charset="0"/>
              </a:rPr>
              <a:t>The two parties exchange sandals; symbolic of the fact that the covenant is in effect until the sandals are returned to each owner. </a:t>
            </a:r>
          </a:p>
        </p:txBody>
      </p:sp>
      <p:sp>
        <p:nvSpPr>
          <p:cNvPr id="22532" name="Text Box 7"/>
          <p:cNvSpPr txBox="1">
            <a:spLocks noChangeArrowheads="1"/>
          </p:cNvSpPr>
          <p:nvPr/>
        </p:nvSpPr>
        <p:spPr bwMode="auto">
          <a:xfrm>
            <a:off x="225136" y="4941455"/>
            <a:ext cx="6378864" cy="14350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r>
              <a:rPr lang="en-US" sz="2182" b="1">
                <a:latin typeface="Skia" charset="0"/>
              </a:rPr>
              <a:t>THE  ______ COVENANT:</a:t>
            </a:r>
            <a:r>
              <a:rPr lang="en-US" sz="1636" b="1">
                <a:latin typeface="Skia" charset="0"/>
              </a:rPr>
              <a:t> </a:t>
            </a:r>
            <a:r>
              <a:rPr lang="en-US" sz="1636" b="1">
                <a:solidFill>
                  <a:srgbClr val="000000"/>
                </a:solidFill>
                <a:latin typeface="Skia" charset="0"/>
              </a:rPr>
              <a:t>Often, each party carried a small pouch of precious salt. Upon mutual agreement, each person placed a small pinch of salt in the other</a:t>
            </a:r>
            <a:r>
              <a:rPr lang="fr-FR" altLang="ja-JP" sz="1636" b="1">
                <a:solidFill>
                  <a:srgbClr val="000000"/>
                </a:solidFill>
                <a:latin typeface="Skia" charset="0"/>
              </a:rPr>
              <a:t>'</a:t>
            </a:r>
            <a:r>
              <a:rPr lang="en-US" sz="1636" b="1">
                <a:solidFill>
                  <a:srgbClr val="000000"/>
                </a:solidFill>
                <a:latin typeface="Skia" charset="0"/>
              </a:rPr>
              <a:t>s pouch, symbolizing that the covenant agreement could only be broken if the exact grains of salt were returned to the original owner. </a:t>
            </a:r>
          </a:p>
        </p:txBody>
      </p:sp>
      <p:sp>
        <p:nvSpPr>
          <p:cNvPr id="22533" name="Text Box 8"/>
          <p:cNvSpPr txBox="1">
            <a:spLocks noChangeArrowheads="1"/>
          </p:cNvSpPr>
          <p:nvPr/>
        </p:nvSpPr>
        <p:spPr bwMode="auto">
          <a:xfrm>
            <a:off x="216477" y="6465455"/>
            <a:ext cx="6378864" cy="16868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r>
              <a:rPr lang="en-US" sz="2182" b="1">
                <a:latin typeface="Skia" charset="0"/>
              </a:rPr>
              <a:t>THE  _______ COVENANT:</a:t>
            </a:r>
            <a:r>
              <a:rPr lang="en-US" sz="1636" b="1">
                <a:latin typeface="Skia" charset="0"/>
              </a:rPr>
              <a:t> </a:t>
            </a:r>
            <a:r>
              <a:rPr lang="en-US" sz="1636" b="1">
                <a:solidFill>
                  <a:srgbClr val="000000"/>
                </a:solidFill>
                <a:latin typeface="Skia" charset="0"/>
              </a:rPr>
              <a:t>The party that broke the covenant would have the same thing done to them as to the slaughtered animal(s) - it carried the death penalty.  The animal</a:t>
            </a:r>
            <a:r>
              <a:rPr lang="fr-FR" sz="1636" b="1">
                <a:solidFill>
                  <a:srgbClr val="000000"/>
                </a:solidFill>
                <a:latin typeface="Skia" charset="0"/>
              </a:rPr>
              <a:t>'</a:t>
            </a:r>
            <a:r>
              <a:rPr lang="en-US" sz="1636" b="1">
                <a:solidFill>
                  <a:srgbClr val="000000"/>
                </a:solidFill>
                <a:latin typeface="Skia" charset="0"/>
              </a:rPr>
              <a:t>s death also represented the permanency of the terms of the covenant.  The agreement was in effect until the death of one of the parties.</a:t>
            </a:r>
          </a:p>
        </p:txBody>
      </p:sp>
      <p:sp>
        <p:nvSpPr>
          <p:cNvPr id="22534" name="Text Box 9"/>
          <p:cNvSpPr txBox="1">
            <a:spLocks noChangeArrowheads="1"/>
          </p:cNvSpPr>
          <p:nvPr/>
        </p:nvSpPr>
        <p:spPr bwMode="auto">
          <a:xfrm>
            <a:off x="225136" y="3172114"/>
            <a:ext cx="6378864" cy="679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r>
              <a:rPr lang="en-US" sz="2182" b="1">
                <a:latin typeface="Skia" charset="0"/>
              </a:rPr>
              <a:t>THE  _______ COVENANT:</a:t>
            </a:r>
            <a:r>
              <a:rPr lang="en-US" sz="1636" b="1">
                <a:latin typeface="Skia" charset="0"/>
              </a:rPr>
              <a:t> Similar to the handshake of today; either shaking hands or striking palms; very temporary.</a:t>
            </a:r>
          </a:p>
        </p:txBody>
      </p:sp>
      <p:sp>
        <p:nvSpPr>
          <p:cNvPr id="22535" name="Text Box 10"/>
          <p:cNvSpPr txBox="1">
            <a:spLocks noChangeArrowheads="1"/>
          </p:cNvSpPr>
          <p:nvPr/>
        </p:nvSpPr>
        <p:spPr bwMode="auto">
          <a:xfrm>
            <a:off x="479136" y="8151092"/>
            <a:ext cx="5970444" cy="48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a:r>
              <a:rPr lang="en-US" sz="1273" b="1">
                <a:solidFill>
                  <a:srgbClr val="000000"/>
                </a:solidFill>
                <a:latin typeface="Garamond" charset="0"/>
              </a:rPr>
              <a:t>Source: J. Dwight Pentecost,                                                                                           </a:t>
            </a:r>
            <a:r>
              <a:rPr lang="en-US" sz="1273" b="1" i="1">
                <a:solidFill>
                  <a:srgbClr val="000000"/>
                </a:solidFill>
                <a:latin typeface="Garamond" charset="0"/>
              </a:rPr>
              <a:t>Thy Kingdom Come</a:t>
            </a:r>
            <a:r>
              <a:rPr lang="en-US" sz="1273" b="1">
                <a:solidFill>
                  <a:srgbClr val="000000"/>
                </a:solidFill>
                <a:latin typeface="Garamond" charset="0"/>
              </a:rPr>
              <a:t> </a:t>
            </a:r>
          </a:p>
        </p:txBody>
      </p:sp>
      <p:sp>
        <p:nvSpPr>
          <p:cNvPr id="22536" name="Text Box 12"/>
          <p:cNvSpPr txBox="1">
            <a:spLocks noChangeArrowheads="1"/>
          </p:cNvSpPr>
          <p:nvPr/>
        </p:nvSpPr>
        <p:spPr bwMode="auto">
          <a:xfrm>
            <a:off x="5963228" y="749012"/>
            <a:ext cx="456045" cy="344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36" b="1">
                <a:latin typeface="Comic Sans MS" charset="0"/>
              </a:rPr>
              <a:t>13</a:t>
            </a:r>
          </a:p>
        </p:txBody>
      </p:sp>
      <p:sp>
        <p:nvSpPr>
          <p:cNvPr id="22537" name="Rectangle 13"/>
          <p:cNvSpPr>
            <a:spLocks noChangeArrowheads="1"/>
          </p:cNvSpPr>
          <p:nvPr/>
        </p:nvSpPr>
        <p:spPr bwMode="auto">
          <a:xfrm>
            <a:off x="425739" y="3937000"/>
            <a:ext cx="2457738" cy="4174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lgn="ctr">
              <a:spcBef>
                <a:spcPct val="50000"/>
              </a:spcBef>
            </a:pPr>
            <a:r>
              <a:rPr lang="en-US" sz="2182" b="1">
                <a:solidFill>
                  <a:srgbClr val="E32434"/>
                </a:solidFill>
                <a:latin typeface="Capitals" charset="0"/>
              </a:rPr>
              <a:t>SHOE</a:t>
            </a:r>
          </a:p>
        </p:txBody>
      </p:sp>
      <p:sp>
        <p:nvSpPr>
          <p:cNvPr id="22538" name="Rectangle 14"/>
          <p:cNvSpPr>
            <a:spLocks noChangeArrowheads="1"/>
          </p:cNvSpPr>
          <p:nvPr/>
        </p:nvSpPr>
        <p:spPr bwMode="auto">
          <a:xfrm>
            <a:off x="391103" y="3154796"/>
            <a:ext cx="2457738" cy="4174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lgn="ctr">
              <a:spcBef>
                <a:spcPct val="50000"/>
              </a:spcBef>
            </a:pPr>
            <a:r>
              <a:rPr lang="en-US" sz="2182" b="1">
                <a:solidFill>
                  <a:srgbClr val="E32434"/>
                </a:solidFill>
                <a:latin typeface="Capitals" charset="0"/>
              </a:rPr>
              <a:t>HAND</a:t>
            </a:r>
          </a:p>
        </p:txBody>
      </p:sp>
      <p:sp>
        <p:nvSpPr>
          <p:cNvPr id="22539" name="Rectangle 15"/>
          <p:cNvSpPr>
            <a:spLocks noChangeArrowheads="1"/>
          </p:cNvSpPr>
          <p:nvPr/>
        </p:nvSpPr>
        <p:spPr bwMode="auto">
          <a:xfrm>
            <a:off x="764269" y="4924136"/>
            <a:ext cx="1840056" cy="4174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lgn="ctr">
              <a:spcBef>
                <a:spcPct val="50000"/>
              </a:spcBef>
            </a:pPr>
            <a:r>
              <a:rPr lang="en-US" sz="2182" b="1" dirty="0">
                <a:solidFill>
                  <a:srgbClr val="E32434"/>
                </a:solidFill>
                <a:latin typeface="Capitals" charset="0"/>
              </a:rPr>
              <a:t>SALT</a:t>
            </a:r>
          </a:p>
        </p:txBody>
      </p:sp>
      <p:sp>
        <p:nvSpPr>
          <p:cNvPr id="22540" name="Rectangle 16"/>
          <p:cNvSpPr>
            <a:spLocks noChangeArrowheads="1"/>
          </p:cNvSpPr>
          <p:nvPr/>
        </p:nvSpPr>
        <p:spPr bwMode="auto">
          <a:xfrm>
            <a:off x="518103" y="6443807"/>
            <a:ext cx="2457738" cy="4174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lgn="ctr">
              <a:spcBef>
                <a:spcPct val="50000"/>
              </a:spcBef>
            </a:pPr>
            <a:r>
              <a:rPr lang="en-US" sz="2182" b="1">
                <a:solidFill>
                  <a:srgbClr val="E32434"/>
                </a:solidFill>
                <a:latin typeface="Capitals" charset="0"/>
              </a:rPr>
              <a:t>BLOOD</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2"/>
          <p:cNvSpPr txBox="1">
            <a:spLocks noChangeArrowheads="1"/>
          </p:cNvSpPr>
          <p:nvPr/>
        </p:nvSpPr>
        <p:spPr bwMode="auto">
          <a:xfrm>
            <a:off x="868795" y="1897785"/>
            <a:ext cx="5116080" cy="54079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18" b="1">
                <a:latin typeface="Times" charset="0"/>
              </a:rPr>
              <a:t>NOTE TO STUDENTS: </a:t>
            </a:r>
          </a:p>
          <a:p>
            <a:pPr algn="ctr">
              <a:spcBef>
                <a:spcPct val="50000"/>
              </a:spcBef>
            </a:pPr>
            <a:r>
              <a:rPr lang="en-US" sz="1818" b="1">
                <a:latin typeface="Times" charset="0"/>
              </a:rPr>
              <a:t>THIS IS THE SET OF STUDY HELPS FOR REPRODUCTION AND USE ALONG WITH THE POWERPOINT PRESENTATION.</a:t>
            </a:r>
          </a:p>
          <a:p>
            <a:pPr algn="ctr">
              <a:spcBef>
                <a:spcPct val="50000"/>
              </a:spcBef>
            </a:pPr>
            <a:r>
              <a:rPr lang="en-US" sz="1818" b="1">
                <a:latin typeface="Times" charset="0"/>
              </a:rPr>
              <a:t>POWERPOINT SLIDES INDICATE THE APPROPRIATE STUDY HELP TO BE USED AT EACH POINT OF THE SEMINAR.</a:t>
            </a:r>
          </a:p>
          <a:p>
            <a:pPr algn="ctr">
              <a:spcBef>
                <a:spcPct val="50000"/>
              </a:spcBef>
            </a:pPr>
            <a:r>
              <a:rPr lang="en-US" sz="1818" b="1">
                <a:latin typeface="Times" charset="0"/>
              </a:rPr>
              <a:t>LOCAL REPRODUCTION MUST INCLUDE THE COPYRIGHT NOTATION ON EACH PAGE WHERE APPLICABLE.</a:t>
            </a:r>
          </a:p>
          <a:p>
            <a:pPr algn="ctr">
              <a:spcBef>
                <a:spcPct val="50000"/>
              </a:spcBef>
            </a:pPr>
            <a:endParaRPr lang="en-US" sz="1818" b="1">
              <a:latin typeface="Times" charset="0"/>
            </a:endParaRPr>
          </a:p>
          <a:p>
            <a:pPr algn="ctr">
              <a:spcBef>
                <a:spcPct val="50000"/>
              </a:spcBef>
            </a:pPr>
            <a:r>
              <a:rPr lang="en-US" sz="1818" b="1">
                <a:latin typeface="Times" charset="0"/>
              </a:rPr>
              <a:t>STUDY GUIDES NUMBERS 09/09a</a:t>
            </a:r>
          </a:p>
          <a:p>
            <a:pPr algn="ctr">
              <a:spcBef>
                <a:spcPct val="50000"/>
              </a:spcBef>
            </a:pPr>
            <a:r>
              <a:rPr lang="en-US" sz="1818" b="1">
                <a:latin typeface="Times" charset="0"/>
              </a:rPr>
              <a:t>AND</a:t>
            </a:r>
          </a:p>
          <a:p>
            <a:pPr algn="ctr">
              <a:spcBef>
                <a:spcPct val="50000"/>
              </a:spcBef>
            </a:pPr>
            <a:r>
              <a:rPr lang="en-US" sz="1818" b="1">
                <a:latin typeface="Times" charset="0"/>
              </a:rPr>
              <a:t>26/26a</a:t>
            </a:r>
          </a:p>
          <a:p>
            <a:pPr algn="ctr">
              <a:spcBef>
                <a:spcPct val="50000"/>
              </a:spcBef>
            </a:pPr>
            <a:r>
              <a:rPr lang="en-US" sz="1818" b="1">
                <a:latin typeface="Times" charset="0"/>
              </a:rPr>
              <a:t>ARE BACK-TO-BACK PAGES.</a:t>
            </a:r>
          </a:p>
        </p:txBody>
      </p:sp>
      <p:sp>
        <p:nvSpPr>
          <p:cNvPr id="5123" name="Text Box 4"/>
          <p:cNvSpPr txBox="1">
            <a:spLocks noChangeArrowheads="1"/>
          </p:cNvSpPr>
          <p:nvPr/>
        </p:nvSpPr>
        <p:spPr bwMode="auto">
          <a:xfrm>
            <a:off x="6246091" y="8647546"/>
            <a:ext cx="484909" cy="260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91">
                <a:latin typeface="Times" charset="0"/>
              </a:rPr>
              <a:t>53</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812" name="AutoShape 84" descr="30%"/>
          <p:cNvSpPr>
            <a:spLocks noChangeArrowheads="1"/>
          </p:cNvSpPr>
          <p:nvPr/>
        </p:nvSpPr>
        <p:spPr bwMode="auto">
          <a:xfrm>
            <a:off x="572944" y="7257762"/>
            <a:ext cx="5733761" cy="880341"/>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sz="455">
              <a:latin typeface="Century Gothic" pitchFamily="-107" charset="0"/>
              <a:ea typeface="+mn-ea"/>
              <a:cs typeface="+mn-cs"/>
            </a:endParaRPr>
          </a:p>
        </p:txBody>
      </p:sp>
      <p:sp>
        <p:nvSpPr>
          <p:cNvPr id="23554" name="AutoShape 2"/>
          <p:cNvSpPr>
            <a:spLocks noChangeArrowheads="1"/>
          </p:cNvSpPr>
          <p:nvPr/>
        </p:nvSpPr>
        <p:spPr bwMode="auto">
          <a:xfrm>
            <a:off x="523876" y="5753967"/>
            <a:ext cx="5813136" cy="990023"/>
          </a:xfrm>
          <a:prstGeom prst="roundRect">
            <a:avLst>
              <a:gd name="adj" fmla="val 16667"/>
            </a:avLst>
          </a:prstGeom>
          <a:noFill/>
          <a:ln w="38100">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sp>
        <p:nvSpPr>
          <p:cNvPr id="201732" name="AutoShape 4" descr="30%"/>
          <p:cNvSpPr>
            <a:spLocks noChangeArrowheads="1"/>
          </p:cNvSpPr>
          <p:nvPr/>
        </p:nvSpPr>
        <p:spPr bwMode="auto">
          <a:xfrm>
            <a:off x="756228" y="3014808"/>
            <a:ext cx="1469159" cy="1099705"/>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sz="455">
              <a:latin typeface="Century Gothic" pitchFamily="-107" charset="0"/>
              <a:ea typeface="+mn-ea"/>
              <a:cs typeface="+mn-cs"/>
            </a:endParaRPr>
          </a:p>
        </p:txBody>
      </p:sp>
      <p:sp>
        <p:nvSpPr>
          <p:cNvPr id="201733" name="AutoShape 5" descr="30%"/>
          <p:cNvSpPr>
            <a:spLocks noChangeArrowheads="1"/>
          </p:cNvSpPr>
          <p:nvPr/>
        </p:nvSpPr>
        <p:spPr bwMode="auto">
          <a:xfrm>
            <a:off x="669637" y="4742296"/>
            <a:ext cx="5435023" cy="828386"/>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sz="455">
              <a:latin typeface="Century Gothic" pitchFamily="-107" charset="0"/>
              <a:ea typeface="+mn-ea"/>
              <a:cs typeface="+mn-cs"/>
            </a:endParaRPr>
          </a:p>
        </p:txBody>
      </p:sp>
      <p:sp>
        <p:nvSpPr>
          <p:cNvPr id="201734" name="AutoShape 6" descr="30%"/>
          <p:cNvSpPr>
            <a:spLocks noChangeArrowheads="1"/>
          </p:cNvSpPr>
          <p:nvPr/>
        </p:nvSpPr>
        <p:spPr bwMode="auto">
          <a:xfrm>
            <a:off x="4667250" y="3016250"/>
            <a:ext cx="1385455" cy="1099705"/>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sz="455">
              <a:latin typeface="Century Gothic" pitchFamily="-107" charset="0"/>
              <a:ea typeface="+mn-ea"/>
              <a:cs typeface="+mn-cs"/>
            </a:endParaRPr>
          </a:p>
        </p:txBody>
      </p:sp>
      <p:sp>
        <p:nvSpPr>
          <p:cNvPr id="23558" name="Text Box 7"/>
          <p:cNvSpPr txBox="1">
            <a:spLocks noChangeArrowheads="1"/>
          </p:cNvSpPr>
          <p:nvPr/>
        </p:nvSpPr>
        <p:spPr bwMode="auto">
          <a:xfrm>
            <a:off x="5876637" y="743240"/>
            <a:ext cx="685512" cy="344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36" b="1">
                <a:latin typeface="Comic Sans MS" charset="0"/>
              </a:rPr>
              <a:t>14</a:t>
            </a:r>
          </a:p>
        </p:txBody>
      </p:sp>
      <p:sp>
        <p:nvSpPr>
          <p:cNvPr id="23559" name="Rectangle 8"/>
          <p:cNvSpPr>
            <a:spLocks noChangeArrowheads="1"/>
          </p:cNvSpPr>
          <p:nvPr/>
        </p:nvSpPr>
        <p:spPr bwMode="auto">
          <a:xfrm>
            <a:off x="1290205" y="3512705"/>
            <a:ext cx="4582103" cy="36397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0800">
                <a:solidFill>
                  <a:srgbClr val="000000"/>
                </a:solidFill>
                <a:miter lim="800000"/>
                <a:headEnd/>
                <a:tailEnd/>
              </a14:hiddenLine>
            </a:ext>
          </a:extLst>
        </p:spPr>
        <p:txBody>
          <a:bodyPr wrap="none" anchor="ctr"/>
          <a:lstStyle/>
          <a:p>
            <a:endParaRPr lang="en-US" sz="455"/>
          </a:p>
        </p:txBody>
      </p:sp>
      <p:sp>
        <p:nvSpPr>
          <p:cNvPr id="23560" name="Line 9"/>
          <p:cNvSpPr>
            <a:spLocks noChangeShapeType="1"/>
          </p:cNvSpPr>
          <p:nvPr/>
        </p:nvSpPr>
        <p:spPr bwMode="auto">
          <a:xfrm>
            <a:off x="5733762" y="3750830"/>
            <a:ext cx="1443" cy="835602"/>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50800">
                <a:solidFill>
                  <a:srgbClr val="000000"/>
                </a:solidFill>
                <a:round/>
                <a:headEnd/>
                <a:tailEnd/>
              </a14:hiddenLine>
            </a:ext>
          </a:extLst>
        </p:spPr>
        <p:txBody>
          <a:bodyPr wrap="none" anchor="ctr"/>
          <a:lstStyle/>
          <a:p>
            <a:endParaRPr lang="en-US" sz="455"/>
          </a:p>
        </p:txBody>
      </p:sp>
      <p:sp>
        <p:nvSpPr>
          <p:cNvPr id="23561" name="Rectangle 10"/>
          <p:cNvSpPr>
            <a:spLocks noChangeArrowheads="1"/>
          </p:cNvSpPr>
          <p:nvPr/>
        </p:nvSpPr>
        <p:spPr bwMode="auto">
          <a:xfrm>
            <a:off x="406977" y="1812636"/>
            <a:ext cx="6055591" cy="1088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lgn="ctr"/>
            <a:r>
              <a:rPr lang="en-US" sz="2182" b="1" i="1">
                <a:latin typeface="Helvetica" charset="0"/>
              </a:rPr>
              <a:t>THE GENESIS PROMISES TO ABRAHAM:  The Very </a:t>
            </a:r>
            <a:r>
              <a:rPr lang="ja-JP" altLang="en-US" sz="2182" b="1" i="1">
                <a:latin typeface="Helvetica" charset="0"/>
              </a:rPr>
              <a:t>“</a:t>
            </a:r>
            <a:r>
              <a:rPr lang="en-US" altLang="ja-JP" sz="2182" b="1" i="1">
                <a:latin typeface="Helvetica" charset="0"/>
              </a:rPr>
              <a:t>Backbone</a:t>
            </a:r>
            <a:r>
              <a:rPr lang="ja-JP" altLang="en-US" sz="2182" b="1" i="1">
                <a:latin typeface="Helvetica" charset="0"/>
              </a:rPr>
              <a:t>”</a:t>
            </a:r>
            <a:r>
              <a:rPr lang="en-US" altLang="ja-JP" sz="2182" b="1" i="1">
                <a:latin typeface="Helvetica" charset="0"/>
              </a:rPr>
              <a:t> of                       Biblical Revelation</a:t>
            </a:r>
            <a:endParaRPr lang="en-US" sz="2182" b="1" i="1">
              <a:latin typeface="Helvetica" charset="0"/>
            </a:endParaRPr>
          </a:p>
        </p:txBody>
      </p:sp>
      <p:sp>
        <p:nvSpPr>
          <p:cNvPr id="201745" name="Rectangle 17"/>
          <p:cNvSpPr>
            <a:spLocks noChangeArrowheads="1"/>
          </p:cNvSpPr>
          <p:nvPr/>
        </p:nvSpPr>
        <p:spPr bwMode="auto">
          <a:xfrm>
            <a:off x="2088285" y="3261592"/>
            <a:ext cx="2633806" cy="716076"/>
          </a:xfrm>
          <a:prstGeom prst="rect">
            <a:avLst/>
          </a:prstGeom>
          <a:noFill/>
          <a:ln w="12700">
            <a:noFill/>
            <a:miter lim="800000"/>
            <a:headEnd/>
            <a:tailEnd/>
          </a:ln>
          <a:effectLst>
            <a:outerShdw blurRad="63500" dist="40161" dir="4293903" algn="ctr" rotWithShape="0">
              <a:srgbClr val="CCCCCC">
                <a:alpha val="74998"/>
              </a:srgbClr>
            </a:outerShdw>
          </a:effectLst>
        </p:spPr>
        <p:txBody>
          <a:bodyPr lIns="82261" tIns="40409" rIns="82261" bIns="40409">
            <a:spAutoFit/>
          </a:bodyPr>
          <a:lstStyle/>
          <a:p>
            <a:pPr algn="ctr">
              <a:lnSpc>
                <a:spcPct val="80000"/>
              </a:lnSpc>
              <a:defRPr/>
            </a:pPr>
            <a:r>
              <a:rPr lang="en-US" sz="2545" b="1" i="1">
                <a:latin typeface="Kosher-Normal" charset="0"/>
              </a:rPr>
              <a:t>ABRAHAMIC COVENANT</a:t>
            </a:r>
            <a:endParaRPr lang="en-US" sz="2909" b="1" i="1">
              <a:latin typeface="Kosher-Normal" charset="0"/>
            </a:endParaRPr>
          </a:p>
        </p:txBody>
      </p:sp>
      <p:sp>
        <p:nvSpPr>
          <p:cNvPr id="23563" name="Rectangle 18"/>
          <p:cNvSpPr>
            <a:spLocks noChangeArrowheads="1"/>
          </p:cNvSpPr>
          <p:nvPr/>
        </p:nvSpPr>
        <p:spPr bwMode="auto">
          <a:xfrm>
            <a:off x="738909" y="3177887"/>
            <a:ext cx="1444625" cy="8368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lgn="ctr"/>
            <a:r>
              <a:rPr lang="en-US" sz="1636" b="1">
                <a:latin typeface="Helvetica" charset="0"/>
              </a:rPr>
              <a:t>The </a:t>
            </a:r>
            <a:r>
              <a:rPr lang="en-US" sz="1636" b="1" i="1">
                <a:latin typeface="Helvetica" charset="0"/>
              </a:rPr>
              <a:t>_______</a:t>
            </a:r>
            <a:r>
              <a:rPr lang="en-US" sz="1636" b="1">
                <a:latin typeface="Helvetica" charset="0"/>
              </a:rPr>
              <a:t>           to Abraham         Gen. 12:1-3</a:t>
            </a:r>
          </a:p>
        </p:txBody>
      </p:sp>
      <p:sp>
        <p:nvSpPr>
          <p:cNvPr id="23564" name="Text Box 19"/>
          <p:cNvSpPr txBox="1">
            <a:spLocks noChangeArrowheads="1"/>
          </p:cNvSpPr>
          <p:nvPr/>
        </p:nvSpPr>
        <p:spPr bwMode="auto">
          <a:xfrm>
            <a:off x="4619626" y="3167785"/>
            <a:ext cx="1451841" cy="847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r>
              <a:rPr lang="en-US" sz="1636" b="1">
                <a:latin typeface="Helvetica" charset="0"/>
              </a:rPr>
              <a:t>The   </a:t>
            </a:r>
            <a:r>
              <a:rPr lang="en-US" sz="1636" b="1" i="1">
                <a:latin typeface="Helvetica" charset="0"/>
              </a:rPr>
              <a:t>__________</a:t>
            </a:r>
            <a:r>
              <a:rPr lang="en-US" sz="1636" b="1">
                <a:latin typeface="Helvetica" charset="0"/>
              </a:rPr>
              <a:t> Gen. 15:9-18</a:t>
            </a:r>
          </a:p>
        </p:txBody>
      </p:sp>
      <p:sp>
        <p:nvSpPr>
          <p:cNvPr id="23565" name="Rectangle 21"/>
          <p:cNvSpPr>
            <a:spLocks noChangeArrowheads="1"/>
          </p:cNvSpPr>
          <p:nvPr/>
        </p:nvSpPr>
        <p:spPr bwMode="auto">
          <a:xfrm>
            <a:off x="920751" y="5250295"/>
            <a:ext cx="1463386" cy="3055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lgn="ctr"/>
            <a:r>
              <a:rPr lang="en-US" sz="1455" b="1">
                <a:latin typeface="Helvetica" charset="0"/>
              </a:rPr>
              <a:t>Gen. 13:15</a:t>
            </a:r>
          </a:p>
        </p:txBody>
      </p:sp>
      <p:sp>
        <p:nvSpPr>
          <p:cNvPr id="23566" name="Rectangle 22"/>
          <p:cNvSpPr>
            <a:spLocks noChangeArrowheads="1"/>
          </p:cNvSpPr>
          <p:nvPr/>
        </p:nvSpPr>
        <p:spPr bwMode="auto">
          <a:xfrm>
            <a:off x="2604944" y="5245966"/>
            <a:ext cx="1464829" cy="3055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lgn="ctr"/>
            <a:r>
              <a:rPr lang="en-US" sz="1455" b="1">
                <a:latin typeface="Helvetica" charset="0"/>
              </a:rPr>
              <a:t>Gen. 13:14-16</a:t>
            </a:r>
          </a:p>
        </p:txBody>
      </p:sp>
      <p:sp>
        <p:nvSpPr>
          <p:cNvPr id="23567" name="Rectangle 23"/>
          <p:cNvSpPr>
            <a:spLocks noChangeArrowheads="1"/>
          </p:cNvSpPr>
          <p:nvPr/>
        </p:nvSpPr>
        <p:spPr bwMode="auto">
          <a:xfrm>
            <a:off x="4446444" y="5243080"/>
            <a:ext cx="1463386" cy="3055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lgn="ctr"/>
            <a:r>
              <a:rPr lang="en-US" sz="1455" b="1">
                <a:latin typeface="Helvetica" charset="0"/>
              </a:rPr>
              <a:t>Gen. 15:9-18</a:t>
            </a:r>
          </a:p>
        </p:txBody>
      </p:sp>
      <p:sp>
        <p:nvSpPr>
          <p:cNvPr id="23568" name="AutoShape 24"/>
          <p:cNvSpPr>
            <a:spLocks noChangeArrowheads="1"/>
          </p:cNvSpPr>
          <p:nvPr/>
        </p:nvSpPr>
        <p:spPr bwMode="auto">
          <a:xfrm>
            <a:off x="600364" y="5829012"/>
            <a:ext cx="5660159" cy="847147"/>
          </a:xfrm>
          <a:prstGeom prst="roundRect">
            <a:avLst>
              <a:gd name="adj" fmla="val 16667"/>
            </a:avLst>
          </a:prstGeom>
          <a:solidFill>
            <a:schemeClr val="tx1"/>
          </a:solidFill>
          <a:ln w="38100">
            <a:solidFill>
              <a:schemeClr val="bg2"/>
            </a:solidFill>
            <a:round/>
            <a:headEnd/>
            <a:tailEnd/>
          </a:ln>
        </p:spPr>
        <p:txBody>
          <a:bodyPr wrap="none" anchor="ctr"/>
          <a:lstStyle/>
          <a:p>
            <a:endParaRPr lang="en-US" sz="455"/>
          </a:p>
        </p:txBody>
      </p:sp>
      <p:sp>
        <p:nvSpPr>
          <p:cNvPr id="23569" name="Rectangle 26"/>
          <p:cNvSpPr>
            <a:spLocks noChangeArrowheads="1"/>
          </p:cNvSpPr>
          <p:nvPr/>
        </p:nvSpPr>
        <p:spPr bwMode="auto">
          <a:xfrm>
            <a:off x="4888057" y="5951682"/>
            <a:ext cx="1651000" cy="277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lgn="ctr"/>
            <a:r>
              <a:rPr lang="en-US" sz="1273" b="1" i="1">
                <a:latin typeface="Helvetica" charset="0"/>
              </a:rPr>
              <a:t>__________</a:t>
            </a:r>
          </a:p>
        </p:txBody>
      </p:sp>
      <p:sp>
        <p:nvSpPr>
          <p:cNvPr id="23570" name="Rectangle 29"/>
          <p:cNvSpPr>
            <a:spLocks noChangeArrowheads="1"/>
          </p:cNvSpPr>
          <p:nvPr/>
        </p:nvSpPr>
        <p:spPr bwMode="auto">
          <a:xfrm>
            <a:off x="4827444" y="6266296"/>
            <a:ext cx="1583170" cy="277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lgn="ctr"/>
            <a:r>
              <a:rPr lang="en-US" sz="1273" b="1">
                <a:latin typeface="Helvetica" charset="0"/>
              </a:rPr>
              <a:t>Gen. ___:___</a:t>
            </a:r>
          </a:p>
        </p:txBody>
      </p:sp>
      <p:sp>
        <p:nvSpPr>
          <p:cNvPr id="23571" name="Rectangle 30"/>
          <p:cNvSpPr>
            <a:spLocks noChangeArrowheads="1"/>
          </p:cNvSpPr>
          <p:nvPr/>
        </p:nvSpPr>
        <p:spPr bwMode="auto">
          <a:xfrm>
            <a:off x="1059295" y="8221807"/>
            <a:ext cx="4533035" cy="4174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lgn="ctr"/>
            <a:r>
              <a:rPr lang="en-US" sz="2182" b="1" i="1">
                <a:latin typeface="Helvetica" charset="0"/>
              </a:rPr>
              <a:t>The Amplified Subcovenants</a:t>
            </a:r>
          </a:p>
        </p:txBody>
      </p:sp>
      <p:sp>
        <p:nvSpPr>
          <p:cNvPr id="23572" name="AutoShape 31"/>
          <p:cNvSpPr>
            <a:spLocks noChangeArrowheads="1"/>
          </p:cNvSpPr>
          <p:nvPr/>
        </p:nvSpPr>
        <p:spPr bwMode="auto">
          <a:xfrm>
            <a:off x="1258454" y="6819035"/>
            <a:ext cx="427182" cy="336261"/>
          </a:xfrm>
          <a:prstGeom prst="downArrow">
            <a:avLst>
              <a:gd name="adj1" fmla="val 50000"/>
              <a:gd name="adj2" fmla="val 25000"/>
            </a:avLst>
          </a:prstGeom>
          <a:solidFill>
            <a:schemeClr val="folHlink"/>
          </a:solidFill>
          <a:ln w="9525">
            <a:solidFill>
              <a:schemeClr val="tx1"/>
            </a:solidFill>
            <a:miter lim="800000"/>
            <a:headEnd/>
            <a:tailEnd/>
          </a:ln>
        </p:spPr>
        <p:txBody>
          <a:bodyPr wrap="none" anchor="ctr"/>
          <a:lstStyle/>
          <a:p>
            <a:endParaRPr lang="en-US" sz="455"/>
          </a:p>
        </p:txBody>
      </p:sp>
      <p:sp>
        <p:nvSpPr>
          <p:cNvPr id="23573" name="AutoShape 32"/>
          <p:cNvSpPr>
            <a:spLocks noChangeArrowheads="1"/>
          </p:cNvSpPr>
          <p:nvPr/>
        </p:nvSpPr>
        <p:spPr bwMode="auto">
          <a:xfrm>
            <a:off x="5170921" y="6803159"/>
            <a:ext cx="427182" cy="336262"/>
          </a:xfrm>
          <a:prstGeom prst="downArrow">
            <a:avLst>
              <a:gd name="adj1" fmla="val 50000"/>
              <a:gd name="adj2" fmla="val 25000"/>
            </a:avLst>
          </a:prstGeom>
          <a:solidFill>
            <a:schemeClr val="folHlink"/>
          </a:solidFill>
          <a:ln w="9525">
            <a:solidFill>
              <a:schemeClr val="tx1"/>
            </a:solidFill>
            <a:miter lim="800000"/>
            <a:headEnd/>
            <a:tailEnd/>
          </a:ln>
        </p:spPr>
        <p:txBody>
          <a:bodyPr wrap="none" anchor="ctr"/>
          <a:lstStyle/>
          <a:p>
            <a:endParaRPr lang="en-US" sz="455"/>
          </a:p>
        </p:txBody>
      </p:sp>
      <p:sp>
        <p:nvSpPr>
          <p:cNvPr id="23574" name="AutoShape 33"/>
          <p:cNvSpPr>
            <a:spLocks noChangeArrowheads="1"/>
          </p:cNvSpPr>
          <p:nvPr/>
        </p:nvSpPr>
        <p:spPr bwMode="auto">
          <a:xfrm>
            <a:off x="3091295" y="6817591"/>
            <a:ext cx="427182" cy="336262"/>
          </a:xfrm>
          <a:prstGeom prst="downArrow">
            <a:avLst>
              <a:gd name="adj1" fmla="val 50000"/>
              <a:gd name="adj2" fmla="val 25000"/>
            </a:avLst>
          </a:prstGeom>
          <a:solidFill>
            <a:schemeClr val="folHlink"/>
          </a:solidFill>
          <a:ln w="9525">
            <a:solidFill>
              <a:schemeClr val="tx1"/>
            </a:solidFill>
            <a:miter lim="800000"/>
            <a:headEnd/>
            <a:tailEnd/>
          </a:ln>
        </p:spPr>
        <p:txBody>
          <a:bodyPr wrap="none" anchor="ctr"/>
          <a:lstStyle/>
          <a:p>
            <a:endParaRPr lang="en-US" sz="455"/>
          </a:p>
        </p:txBody>
      </p:sp>
      <p:sp>
        <p:nvSpPr>
          <p:cNvPr id="23575" name="AutoShape 34"/>
          <p:cNvSpPr>
            <a:spLocks noChangeArrowheads="1"/>
          </p:cNvSpPr>
          <p:nvPr/>
        </p:nvSpPr>
        <p:spPr bwMode="auto">
          <a:xfrm>
            <a:off x="241012" y="3444876"/>
            <a:ext cx="215034" cy="220806"/>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sz="455"/>
          </a:p>
        </p:txBody>
      </p:sp>
      <p:sp>
        <p:nvSpPr>
          <p:cNvPr id="23576" name="AutoShape 35"/>
          <p:cNvSpPr>
            <a:spLocks noChangeArrowheads="1"/>
          </p:cNvSpPr>
          <p:nvPr/>
        </p:nvSpPr>
        <p:spPr bwMode="auto">
          <a:xfrm>
            <a:off x="241012" y="5028046"/>
            <a:ext cx="215034" cy="22080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sz="455"/>
          </a:p>
        </p:txBody>
      </p:sp>
      <p:sp>
        <p:nvSpPr>
          <p:cNvPr id="23577" name="AutoShape 37"/>
          <p:cNvSpPr>
            <a:spLocks noChangeArrowheads="1"/>
          </p:cNvSpPr>
          <p:nvPr/>
        </p:nvSpPr>
        <p:spPr bwMode="auto">
          <a:xfrm>
            <a:off x="242454" y="7505990"/>
            <a:ext cx="215035" cy="220806"/>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sz="455"/>
          </a:p>
        </p:txBody>
      </p:sp>
      <p:sp>
        <p:nvSpPr>
          <p:cNvPr id="23578" name="AutoShape 38"/>
          <p:cNvSpPr>
            <a:spLocks noChangeArrowheads="1"/>
          </p:cNvSpPr>
          <p:nvPr/>
        </p:nvSpPr>
        <p:spPr bwMode="auto">
          <a:xfrm>
            <a:off x="4625398" y="5931478"/>
            <a:ext cx="1480705" cy="637886"/>
          </a:xfrm>
          <a:prstGeom prst="roundRect">
            <a:avLst>
              <a:gd name="adj" fmla="val 16667"/>
            </a:avLst>
          </a:prstGeom>
          <a:solidFill>
            <a:schemeClr val="bg1"/>
          </a:solidFill>
          <a:ln w="38100">
            <a:solidFill>
              <a:schemeClr val="bg2"/>
            </a:solidFill>
            <a:round/>
            <a:headEnd/>
            <a:tailEnd/>
          </a:ln>
        </p:spPr>
        <p:txBody>
          <a:bodyPr wrap="none" anchor="ctr"/>
          <a:lstStyle/>
          <a:p>
            <a:endParaRPr lang="en-US" sz="455"/>
          </a:p>
        </p:txBody>
      </p:sp>
      <p:sp>
        <p:nvSpPr>
          <p:cNvPr id="23579" name="AutoShape 39"/>
          <p:cNvSpPr>
            <a:spLocks noChangeArrowheads="1"/>
          </p:cNvSpPr>
          <p:nvPr/>
        </p:nvSpPr>
        <p:spPr bwMode="auto">
          <a:xfrm>
            <a:off x="2580409" y="5931478"/>
            <a:ext cx="1668318" cy="637886"/>
          </a:xfrm>
          <a:prstGeom prst="roundRect">
            <a:avLst>
              <a:gd name="adj" fmla="val 16667"/>
            </a:avLst>
          </a:prstGeom>
          <a:solidFill>
            <a:schemeClr val="bg1"/>
          </a:solidFill>
          <a:ln w="38100">
            <a:solidFill>
              <a:schemeClr val="bg2"/>
            </a:solidFill>
            <a:round/>
            <a:headEnd/>
            <a:tailEnd/>
          </a:ln>
        </p:spPr>
        <p:txBody>
          <a:bodyPr wrap="none" anchor="ctr"/>
          <a:lstStyle/>
          <a:p>
            <a:endParaRPr lang="en-US" sz="455"/>
          </a:p>
        </p:txBody>
      </p:sp>
      <p:sp>
        <p:nvSpPr>
          <p:cNvPr id="23580" name="Rectangle 41"/>
          <p:cNvSpPr>
            <a:spLocks noChangeArrowheads="1"/>
          </p:cNvSpPr>
          <p:nvPr/>
        </p:nvSpPr>
        <p:spPr bwMode="auto">
          <a:xfrm>
            <a:off x="2560205" y="6256194"/>
            <a:ext cx="1601932" cy="3333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lgn="ctr"/>
            <a:r>
              <a:rPr lang="en-US" sz="1636" b="1">
                <a:latin typeface="Helvetica" charset="0"/>
              </a:rPr>
              <a:t>Gen. 12:2</a:t>
            </a:r>
          </a:p>
        </p:txBody>
      </p:sp>
      <p:sp>
        <p:nvSpPr>
          <p:cNvPr id="23581" name="Rectangle 43"/>
          <p:cNvSpPr>
            <a:spLocks noChangeArrowheads="1"/>
          </p:cNvSpPr>
          <p:nvPr/>
        </p:nvSpPr>
        <p:spPr bwMode="auto">
          <a:xfrm>
            <a:off x="4522932" y="6257636"/>
            <a:ext cx="1601932" cy="3333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lgn="ctr"/>
            <a:r>
              <a:rPr lang="en-US" sz="1636" b="1">
                <a:latin typeface="Helvetica" charset="0"/>
              </a:rPr>
              <a:t>Gen. 12:3</a:t>
            </a:r>
          </a:p>
        </p:txBody>
      </p:sp>
      <p:sp>
        <p:nvSpPr>
          <p:cNvPr id="23582" name="Rectangle 44"/>
          <p:cNvSpPr>
            <a:spLocks noChangeArrowheads="1"/>
          </p:cNvSpPr>
          <p:nvPr/>
        </p:nvSpPr>
        <p:spPr bwMode="auto">
          <a:xfrm>
            <a:off x="239569" y="4294909"/>
            <a:ext cx="6227330" cy="3333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lgn="ctr"/>
            <a:r>
              <a:rPr lang="en-US" sz="1636" b="1" i="1">
                <a:latin typeface="Helvetica" charset="0"/>
              </a:rPr>
              <a:t>Overarching Characteristics of the Abrahamic Covenant</a:t>
            </a:r>
          </a:p>
        </p:txBody>
      </p:sp>
      <p:sp>
        <p:nvSpPr>
          <p:cNvPr id="23583" name="Line 55"/>
          <p:cNvSpPr>
            <a:spLocks noChangeShapeType="1"/>
          </p:cNvSpPr>
          <p:nvPr/>
        </p:nvSpPr>
        <p:spPr bwMode="auto">
          <a:xfrm flipH="1">
            <a:off x="2400012" y="4934239"/>
            <a:ext cx="0" cy="469034"/>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3584" name="Line 56"/>
          <p:cNvSpPr>
            <a:spLocks noChangeShapeType="1"/>
          </p:cNvSpPr>
          <p:nvPr/>
        </p:nvSpPr>
        <p:spPr bwMode="auto">
          <a:xfrm flipH="1">
            <a:off x="4250171" y="4934239"/>
            <a:ext cx="0" cy="469034"/>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3585" name="Line 59"/>
          <p:cNvSpPr>
            <a:spLocks noChangeShapeType="1"/>
          </p:cNvSpPr>
          <p:nvPr/>
        </p:nvSpPr>
        <p:spPr bwMode="auto">
          <a:xfrm>
            <a:off x="994353" y="5195455"/>
            <a:ext cx="1317625"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3586" name="Line 61"/>
          <p:cNvSpPr>
            <a:spLocks noChangeShapeType="1"/>
          </p:cNvSpPr>
          <p:nvPr/>
        </p:nvSpPr>
        <p:spPr bwMode="auto">
          <a:xfrm>
            <a:off x="2656898" y="5205557"/>
            <a:ext cx="1317625"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3587" name="Line 62"/>
          <p:cNvSpPr>
            <a:spLocks noChangeShapeType="1"/>
          </p:cNvSpPr>
          <p:nvPr/>
        </p:nvSpPr>
        <p:spPr bwMode="auto">
          <a:xfrm>
            <a:off x="4541694" y="5205557"/>
            <a:ext cx="1317625"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3588" name="AutoShape 36"/>
          <p:cNvSpPr>
            <a:spLocks noChangeArrowheads="1"/>
          </p:cNvSpPr>
          <p:nvPr/>
        </p:nvSpPr>
        <p:spPr bwMode="auto">
          <a:xfrm>
            <a:off x="242454" y="6143626"/>
            <a:ext cx="215035" cy="220806"/>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sz="455"/>
          </a:p>
        </p:txBody>
      </p:sp>
      <p:sp>
        <p:nvSpPr>
          <p:cNvPr id="23589" name="Line 64"/>
          <p:cNvSpPr>
            <a:spLocks noChangeShapeType="1"/>
          </p:cNvSpPr>
          <p:nvPr/>
        </p:nvSpPr>
        <p:spPr bwMode="auto">
          <a:xfrm>
            <a:off x="2742046" y="6282171"/>
            <a:ext cx="1317625"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3590" name="Line 66"/>
          <p:cNvSpPr>
            <a:spLocks noChangeShapeType="1"/>
          </p:cNvSpPr>
          <p:nvPr/>
        </p:nvSpPr>
        <p:spPr bwMode="auto">
          <a:xfrm>
            <a:off x="4716318" y="6270625"/>
            <a:ext cx="1317625"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3591" name="AutoShape 65"/>
          <p:cNvSpPr>
            <a:spLocks noChangeArrowheads="1"/>
          </p:cNvSpPr>
          <p:nvPr/>
        </p:nvSpPr>
        <p:spPr bwMode="auto">
          <a:xfrm>
            <a:off x="685512" y="5951682"/>
            <a:ext cx="1651000" cy="637886"/>
          </a:xfrm>
          <a:prstGeom prst="roundRect">
            <a:avLst>
              <a:gd name="adj" fmla="val 16667"/>
            </a:avLst>
          </a:prstGeom>
          <a:solidFill>
            <a:schemeClr val="bg1"/>
          </a:solidFill>
          <a:ln w="38100">
            <a:solidFill>
              <a:schemeClr val="bg2"/>
            </a:solidFill>
            <a:round/>
            <a:headEnd/>
            <a:tailEnd/>
          </a:ln>
        </p:spPr>
        <p:txBody>
          <a:bodyPr wrap="none" anchor="ctr"/>
          <a:lstStyle/>
          <a:p>
            <a:endParaRPr lang="en-US" sz="455"/>
          </a:p>
        </p:txBody>
      </p:sp>
      <p:sp>
        <p:nvSpPr>
          <p:cNvPr id="23592" name="Rectangle 28"/>
          <p:cNvSpPr>
            <a:spLocks noChangeArrowheads="1"/>
          </p:cNvSpPr>
          <p:nvPr/>
        </p:nvSpPr>
        <p:spPr bwMode="auto">
          <a:xfrm>
            <a:off x="698500" y="6270626"/>
            <a:ext cx="1601932" cy="3333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lgn="ctr"/>
            <a:r>
              <a:rPr lang="en-US" sz="1636" b="1">
                <a:latin typeface="Helvetica" charset="0"/>
              </a:rPr>
              <a:t>Gen. 12:1</a:t>
            </a:r>
          </a:p>
        </p:txBody>
      </p:sp>
      <p:sp>
        <p:nvSpPr>
          <p:cNvPr id="23593" name="Line 67"/>
          <p:cNvSpPr>
            <a:spLocks noChangeShapeType="1"/>
          </p:cNvSpPr>
          <p:nvPr/>
        </p:nvSpPr>
        <p:spPr bwMode="auto">
          <a:xfrm>
            <a:off x="824058" y="6270625"/>
            <a:ext cx="1317625"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3594" name="Text Box 69"/>
          <p:cNvSpPr txBox="1">
            <a:spLocks noChangeArrowheads="1"/>
          </p:cNvSpPr>
          <p:nvPr/>
        </p:nvSpPr>
        <p:spPr bwMode="auto">
          <a:xfrm>
            <a:off x="1274331" y="8763000"/>
            <a:ext cx="5156488" cy="288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73" b="1" i="1" u="sng" dirty="0"/>
              <a:t>A FINISHED VERSION IS PROVIDED AS STUDY HELP NUMBER 32.</a:t>
            </a:r>
          </a:p>
        </p:txBody>
      </p:sp>
      <p:sp>
        <p:nvSpPr>
          <p:cNvPr id="23595" name="Rectangle 70"/>
          <p:cNvSpPr>
            <a:spLocks noChangeArrowheads="1"/>
          </p:cNvSpPr>
          <p:nvPr/>
        </p:nvSpPr>
        <p:spPr bwMode="auto">
          <a:xfrm>
            <a:off x="249671" y="5979103"/>
            <a:ext cx="2457738" cy="3613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lgn="ctr">
              <a:spcBef>
                <a:spcPct val="50000"/>
              </a:spcBef>
            </a:pPr>
            <a:r>
              <a:rPr lang="en-US" sz="1818" b="1">
                <a:solidFill>
                  <a:srgbClr val="E32434"/>
                </a:solidFill>
                <a:latin typeface="Capitals" charset="0"/>
              </a:rPr>
              <a:t>LAND</a:t>
            </a:r>
          </a:p>
        </p:txBody>
      </p:sp>
      <p:sp>
        <p:nvSpPr>
          <p:cNvPr id="23596" name="Rectangle 71"/>
          <p:cNvSpPr>
            <a:spLocks noChangeArrowheads="1"/>
          </p:cNvSpPr>
          <p:nvPr/>
        </p:nvSpPr>
        <p:spPr bwMode="auto">
          <a:xfrm>
            <a:off x="4124614" y="3413126"/>
            <a:ext cx="2457739" cy="3333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lgn="ctr">
              <a:spcBef>
                <a:spcPct val="50000"/>
              </a:spcBef>
            </a:pPr>
            <a:r>
              <a:rPr lang="en-US" sz="1636" b="1">
                <a:solidFill>
                  <a:srgbClr val="E32434"/>
                </a:solidFill>
                <a:latin typeface="Capitals" charset="0"/>
              </a:rPr>
              <a:t>COVENANT</a:t>
            </a:r>
          </a:p>
        </p:txBody>
      </p:sp>
      <p:sp>
        <p:nvSpPr>
          <p:cNvPr id="23597" name="Rectangle 72"/>
          <p:cNvSpPr>
            <a:spLocks noChangeArrowheads="1"/>
          </p:cNvSpPr>
          <p:nvPr/>
        </p:nvSpPr>
        <p:spPr bwMode="auto">
          <a:xfrm>
            <a:off x="627784" y="4824698"/>
            <a:ext cx="1961284" cy="3333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lgn="ctr">
              <a:spcBef>
                <a:spcPct val="50000"/>
              </a:spcBef>
            </a:pPr>
            <a:r>
              <a:rPr lang="en-US" sz="1636" b="1">
                <a:solidFill>
                  <a:srgbClr val="E32434"/>
                </a:solidFill>
                <a:latin typeface="Capitals" charset="0"/>
              </a:rPr>
              <a:t>ETERNAL</a:t>
            </a:r>
          </a:p>
        </p:txBody>
      </p:sp>
      <p:sp>
        <p:nvSpPr>
          <p:cNvPr id="23598" name="Rectangle 73"/>
          <p:cNvSpPr>
            <a:spLocks noChangeArrowheads="1"/>
          </p:cNvSpPr>
          <p:nvPr/>
        </p:nvSpPr>
        <p:spPr bwMode="auto">
          <a:xfrm>
            <a:off x="2375478" y="4824698"/>
            <a:ext cx="1961285" cy="3333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lgn="ctr">
              <a:spcBef>
                <a:spcPct val="50000"/>
              </a:spcBef>
            </a:pPr>
            <a:r>
              <a:rPr lang="en-US" sz="1636" b="1">
                <a:solidFill>
                  <a:srgbClr val="E32434"/>
                </a:solidFill>
                <a:latin typeface="Capitals" charset="0"/>
              </a:rPr>
              <a:t>LITERAL</a:t>
            </a:r>
          </a:p>
        </p:txBody>
      </p:sp>
      <p:sp>
        <p:nvSpPr>
          <p:cNvPr id="23599" name="Rectangle 74"/>
          <p:cNvSpPr>
            <a:spLocks noChangeArrowheads="1"/>
          </p:cNvSpPr>
          <p:nvPr/>
        </p:nvSpPr>
        <p:spPr bwMode="auto">
          <a:xfrm>
            <a:off x="4206875" y="4824698"/>
            <a:ext cx="1961284" cy="3333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lgn="ctr">
              <a:spcBef>
                <a:spcPct val="50000"/>
              </a:spcBef>
            </a:pPr>
            <a:r>
              <a:rPr lang="en-US" sz="1636" b="1" dirty="0">
                <a:solidFill>
                  <a:srgbClr val="E32434"/>
                </a:solidFill>
                <a:latin typeface="Capitals" charset="0"/>
              </a:rPr>
              <a:t>UNCONDITIONAL</a:t>
            </a:r>
          </a:p>
        </p:txBody>
      </p:sp>
      <p:sp>
        <p:nvSpPr>
          <p:cNvPr id="23600" name="Rectangle 75"/>
          <p:cNvSpPr>
            <a:spLocks noChangeArrowheads="1"/>
          </p:cNvSpPr>
          <p:nvPr/>
        </p:nvSpPr>
        <p:spPr bwMode="auto">
          <a:xfrm>
            <a:off x="418523" y="3137478"/>
            <a:ext cx="2457739" cy="3613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lgn="ctr">
              <a:spcBef>
                <a:spcPct val="50000"/>
              </a:spcBef>
            </a:pPr>
            <a:r>
              <a:rPr lang="en-US" sz="1818" b="1">
                <a:solidFill>
                  <a:srgbClr val="E32434"/>
                </a:solidFill>
                <a:latin typeface="Capitals" charset="0"/>
              </a:rPr>
              <a:t>CALL</a:t>
            </a:r>
          </a:p>
        </p:txBody>
      </p:sp>
      <p:sp>
        <p:nvSpPr>
          <p:cNvPr id="23601" name="Rectangle 76"/>
          <p:cNvSpPr>
            <a:spLocks noChangeArrowheads="1"/>
          </p:cNvSpPr>
          <p:nvPr/>
        </p:nvSpPr>
        <p:spPr bwMode="auto">
          <a:xfrm>
            <a:off x="4162137" y="5987762"/>
            <a:ext cx="2457739" cy="3613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lgn="ctr">
              <a:spcBef>
                <a:spcPct val="50000"/>
              </a:spcBef>
            </a:pPr>
            <a:r>
              <a:rPr lang="en-US" sz="1818" b="1">
                <a:solidFill>
                  <a:srgbClr val="E32434"/>
                </a:solidFill>
                <a:latin typeface="Capitals" charset="0"/>
              </a:rPr>
              <a:t>BLESSING</a:t>
            </a:r>
          </a:p>
        </p:txBody>
      </p:sp>
      <p:sp>
        <p:nvSpPr>
          <p:cNvPr id="23602" name="Rectangle 77"/>
          <p:cNvSpPr>
            <a:spLocks noChangeArrowheads="1"/>
          </p:cNvSpPr>
          <p:nvPr/>
        </p:nvSpPr>
        <p:spPr bwMode="auto">
          <a:xfrm>
            <a:off x="2209512" y="5997864"/>
            <a:ext cx="2457738" cy="3613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lgn="ctr">
              <a:spcBef>
                <a:spcPct val="50000"/>
              </a:spcBef>
            </a:pPr>
            <a:r>
              <a:rPr lang="en-US" sz="1818" b="1">
                <a:solidFill>
                  <a:srgbClr val="E32434"/>
                </a:solidFill>
                <a:latin typeface="Capitals" charset="0"/>
              </a:rPr>
              <a:t>SEED</a:t>
            </a:r>
          </a:p>
        </p:txBody>
      </p:sp>
      <p:sp>
        <p:nvSpPr>
          <p:cNvPr id="23603" name="Rectangle 11"/>
          <p:cNvSpPr>
            <a:spLocks noChangeArrowheads="1"/>
          </p:cNvSpPr>
          <p:nvPr/>
        </p:nvSpPr>
        <p:spPr bwMode="auto">
          <a:xfrm>
            <a:off x="633557" y="7482898"/>
            <a:ext cx="1708727" cy="4579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lgn="ctr">
              <a:lnSpc>
                <a:spcPct val="150000"/>
              </a:lnSpc>
            </a:pPr>
            <a:r>
              <a:rPr lang="en-US" sz="1818" b="1">
                <a:latin typeface="HallmarkeCondBold" charset="0"/>
              </a:rPr>
              <a:t>Covenant</a:t>
            </a:r>
          </a:p>
        </p:txBody>
      </p:sp>
      <p:sp>
        <p:nvSpPr>
          <p:cNvPr id="23604" name="Rectangle 12"/>
          <p:cNvSpPr>
            <a:spLocks noChangeArrowheads="1"/>
          </p:cNvSpPr>
          <p:nvPr/>
        </p:nvSpPr>
        <p:spPr bwMode="auto">
          <a:xfrm>
            <a:off x="2493819" y="7570932"/>
            <a:ext cx="1601932" cy="3613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lgn="ctr"/>
            <a:r>
              <a:rPr lang="en-US" sz="1818" b="1">
                <a:latin typeface="HallmarkeCondBold" charset="0"/>
              </a:rPr>
              <a:t>Covenant</a:t>
            </a:r>
          </a:p>
        </p:txBody>
      </p:sp>
      <p:sp>
        <p:nvSpPr>
          <p:cNvPr id="23605" name="Rectangle 14"/>
          <p:cNvSpPr>
            <a:spLocks noChangeArrowheads="1"/>
          </p:cNvSpPr>
          <p:nvPr/>
        </p:nvSpPr>
        <p:spPr bwMode="auto">
          <a:xfrm>
            <a:off x="662422" y="7846580"/>
            <a:ext cx="1613477" cy="277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lgn="ctr"/>
            <a:r>
              <a:rPr lang="en-US" sz="1273" b="1">
                <a:latin typeface="Helvetica" charset="0"/>
              </a:rPr>
              <a:t>Deut. 30:1-10</a:t>
            </a:r>
          </a:p>
        </p:txBody>
      </p:sp>
      <p:sp>
        <p:nvSpPr>
          <p:cNvPr id="23606" name="Rectangle 15"/>
          <p:cNvSpPr>
            <a:spLocks noChangeArrowheads="1"/>
          </p:cNvSpPr>
          <p:nvPr/>
        </p:nvSpPr>
        <p:spPr bwMode="auto">
          <a:xfrm>
            <a:off x="2457739" y="7849467"/>
            <a:ext cx="1718829" cy="277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lgn="ctr"/>
            <a:r>
              <a:rPr lang="en-US" sz="1273" b="1">
                <a:latin typeface="Helvetica" charset="0"/>
              </a:rPr>
              <a:t>2 Sam. 7:14-16</a:t>
            </a:r>
          </a:p>
        </p:txBody>
      </p:sp>
      <p:sp>
        <p:nvSpPr>
          <p:cNvPr id="23607" name="Rectangle 16"/>
          <p:cNvSpPr>
            <a:spLocks noChangeArrowheads="1"/>
          </p:cNvSpPr>
          <p:nvPr/>
        </p:nvSpPr>
        <p:spPr bwMode="auto">
          <a:xfrm>
            <a:off x="4608081" y="7855239"/>
            <a:ext cx="1513897" cy="277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lgn="ctr"/>
            <a:r>
              <a:rPr lang="en-US" sz="1273" b="1">
                <a:latin typeface="Helvetica" charset="0"/>
              </a:rPr>
              <a:t>Jer. 31:31-34</a:t>
            </a:r>
          </a:p>
        </p:txBody>
      </p:sp>
      <p:sp>
        <p:nvSpPr>
          <p:cNvPr id="23608" name="Line 52"/>
          <p:cNvSpPr>
            <a:spLocks noChangeShapeType="1"/>
          </p:cNvSpPr>
          <p:nvPr/>
        </p:nvSpPr>
        <p:spPr bwMode="auto">
          <a:xfrm>
            <a:off x="2531341" y="7637318"/>
            <a:ext cx="1580285"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3609" name="Line 53"/>
          <p:cNvSpPr>
            <a:spLocks noChangeShapeType="1"/>
          </p:cNvSpPr>
          <p:nvPr/>
        </p:nvSpPr>
        <p:spPr bwMode="auto">
          <a:xfrm>
            <a:off x="4479637" y="7622886"/>
            <a:ext cx="1580285"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3610" name="Line 54"/>
          <p:cNvSpPr>
            <a:spLocks noChangeShapeType="1"/>
          </p:cNvSpPr>
          <p:nvPr/>
        </p:nvSpPr>
        <p:spPr bwMode="auto">
          <a:xfrm flipH="1">
            <a:off x="4238625" y="7409295"/>
            <a:ext cx="0" cy="469035"/>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3611" name="Line 57"/>
          <p:cNvSpPr>
            <a:spLocks noChangeShapeType="1"/>
          </p:cNvSpPr>
          <p:nvPr/>
        </p:nvSpPr>
        <p:spPr bwMode="auto">
          <a:xfrm flipH="1">
            <a:off x="2384136" y="7416512"/>
            <a:ext cx="0" cy="469034"/>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3612" name="Line 58"/>
          <p:cNvSpPr>
            <a:spLocks noChangeShapeType="1"/>
          </p:cNvSpPr>
          <p:nvPr/>
        </p:nvSpPr>
        <p:spPr bwMode="auto">
          <a:xfrm>
            <a:off x="692728" y="7631545"/>
            <a:ext cx="1580285"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3613" name="Rectangle 68"/>
          <p:cNvSpPr>
            <a:spLocks noChangeArrowheads="1"/>
          </p:cNvSpPr>
          <p:nvPr/>
        </p:nvSpPr>
        <p:spPr bwMode="auto">
          <a:xfrm>
            <a:off x="4582103" y="7570932"/>
            <a:ext cx="1557193" cy="3613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lgn="ctr"/>
            <a:r>
              <a:rPr lang="en-US" sz="1818" b="1">
                <a:latin typeface="HallmarkeCondBold" charset="0"/>
              </a:rPr>
              <a:t>Covenant</a:t>
            </a:r>
          </a:p>
        </p:txBody>
      </p:sp>
      <p:sp>
        <p:nvSpPr>
          <p:cNvPr id="23614" name="Rectangle 78"/>
          <p:cNvSpPr>
            <a:spLocks noChangeArrowheads="1"/>
          </p:cNvSpPr>
          <p:nvPr/>
        </p:nvSpPr>
        <p:spPr bwMode="auto">
          <a:xfrm>
            <a:off x="600364" y="7351569"/>
            <a:ext cx="1727489" cy="3613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lgn="ctr">
              <a:spcBef>
                <a:spcPct val="50000"/>
              </a:spcBef>
            </a:pPr>
            <a:r>
              <a:rPr lang="en-US" sz="1818" b="1">
                <a:solidFill>
                  <a:srgbClr val="E32434"/>
                </a:solidFill>
                <a:latin typeface="Capitals" charset="0"/>
              </a:rPr>
              <a:t>LAND</a:t>
            </a:r>
          </a:p>
        </p:txBody>
      </p:sp>
      <p:sp>
        <p:nvSpPr>
          <p:cNvPr id="23615" name="Rectangle 79"/>
          <p:cNvSpPr>
            <a:spLocks noChangeArrowheads="1"/>
          </p:cNvSpPr>
          <p:nvPr/>
        </p:nvSpPr>
        <p:spPr bwMode="auto">
          <a:xfrm>
            <a:off x="2391353" y="7360228"/>
            <a:ext cx="1727488" cy="3613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lgn="ctr">
              <a:spcBef>
                <a:spcPct val="50000"/>
              </a:spcBef>
            </a:pPr>
            <a:r>
              <a:rPr lang="en-US" sz="1818" b="1">
                <a:solidFill>
                  <a:srgbClr val="E32434"/>
                </a:solidFill>
                <a:latin typeface="Capitals" charset="0"/>
              </a:rPr>
              <a:t>DAVIDIC</a:t>
            </a:r>
          </a:p>
        </p:txBody>
      </p:sp>
      <p:sp>
        <p:nvSpPr>
          <p:cNvPr id="23616" name="Rectangle 80"/>
          <p:cNvSpPr>
            <a:spLocks noChangeArrowheads="1"/>
          </p:cNvSpPr>
          <p:nvPr/>
        </p:nvSpPr>
        <p:spPr bwMode="auto">
          <a:xfrm>
            <a:off x="4372841" y="7335694"/>
            <a:ext cx="1727489" cy="3613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lgn="ctr">
              <a:spcBef>
                <a:spcPct val="50000"/>
              </a:spcBef>
            </a:pPr>
            <a:r>
              <a:rPr lang="en-US" sz="1818" b="1">
                <a:solidFill>
                  <a:srgbClr val="E32434"/>
                </a:solidFill>
                <a:latin typeface="Capitals" charset="0"/>
              </a:rPr>
              <a:t>NEW</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2"/>
          <p:cNvSpPr txBox="1">
            <a:spLocks noChangeArrowheads="1"/>
          </p:cNvSpPr>
          <p:nvPr/>
        </p:nvSpPr>
        <p:spPr bwMode="auto">
          <a:xfrm>
            <a:off x="6000750" y="733137"/>
            <a:ext cx="457489" cy="344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36" b="1">
                <a:latin typeface="Comic Sans MS" charset="0"/>
              </a:rPr>
              <a:t>15</a:t>
            </a:r>
          </a:p>
        </p:txBody>
      </p:sp>
      <p:sp>
        <p:nvSpPr>
          <p:cNvPr id="24578" name="Text Box 7"/>
          <p:cNvSpPr txBox="1">
            <a:spLocks noChangeArrowheads="1"/>
          </p:cNvSpPr>
          <p:nvPr/>
        </p:nvSpPr>
        <p:spPr bwMode="auto">
          <a:xfrm>
            <a:off x="919308" y="1539876"/>
            <a:ext cx="5139170" cy="62382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36" b="1" i="1" dirty="0">
                <a:latin typeface="Comic Sans MS" charset="0"/>
              </a:rPr>
              <a:t>God</a:t>
            </a:r>
            <a:r>
              <a:rPr lang="fr-FR" altLang="ja-JP" sz="1636" b="1" i="1" dirty="0">
                <a:latin typeface="Comic Sans MS" charset="0"/>
              </a:rPr>
              <a:t>'</a:t>
            </a:r>
            <a:r>
              <a:rPr lang="en-US" sz="1636" b="1" i="1" dirty="0">
                <a:latin typeface="Comic Sans MS" charset="0"/>
              </a:rPr>
              <a:t>s Special Arrangement with Moses: </a:t>
            </a:r>
            <a:br>
              <a:rPr lang="en-US" sz="1636" b="1" i="1" dirty="0">
                <a:latin typeface="Comic Sans MS" charset="0"/>
              </a:rPr>
            </a:br>
            <a:r>
              <a:rPr lang="en-US" altLang="ja-JP" sz="1818" b="1" i="1" dirty="0">
                <a:latin typeface="Comic Sans MS" charset="0"/>
              </a:rPr>
              <a:t>THE _____________ COVENANT</a:t>
            </a:r>
            <a:endParaRPr lang="en-US" sz="1636" b="1" i="1" dirty="0">
              <a:latin typeface="Comic Sans MS" charset="0"/>
            </a:endParaRPr>
          </a:p>
        </p:txBody>
      </p:sp>
      <p:pic>
        <p:nvPicPr>
          <p:cNvPr id="24579" name="Picture 16"/>
          <p:cNvPicPr>
            <a:picLocks noChangeAspect="1" noChangeArrowheads="1"/>
          </p:cNvPicPr>
          <p:nvPr/>
        </p:nvPicPr>
        <p:blipFill>
          <a:blip r:embed="rId2">
            <a:lum contrast="-48000"/>
            <a:extLst>
              <a:ext uri="{28A0092B-C50C-407E-A947-70E740481C1C}">
                <a14:useLocalDpi xmlns:a14="http://schemas.microsoft.com/office/drawing/2010/main" val="0"/>
              </a:ext>
            </a:extLst>
          </a:blip>
          <a:srcRect l="2621" t="12593" r="8322" b="7408"/>
          <a:stretch>
            <a:fillRect/>
          </a:stretch>
        </p:blipFill>
        <p:spPr bwMode="auto">
          <a:xfrm>
            <a:off x="405535" y="7594023"/>
            <a:ext cx="1513897" cy="9611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580" name="Text Box 5"/>
          <p:cNvSpPr txBox="1">
            <a:spLocks noChangeArrowheads="1"/>
          </p:cNvSpPr>
          <p:nvPr/>
        </p:nvSpPr>
        <p:spPr bwMode="auto">
          <a:xfrm>
            <a:off x="1474932" y="2267240"/>
            <a:ext cx="3919682" cy="791755"/>
          </a:xfrm>
          <a:prstGeom prst="rect">
            <a:avLst/>
          </a:prstGeom>
          <a:solidFill>
            <a:schemeClr val="bg1"/>
          </a:solidFill>
          <a:ln w="57150">
            <a:solidFill>
              <a:schemeClr val="tx1"/>
            </a:solidFill>
            <a:miter lim="800000"/>
            <a:headEnd/>
            <a:tailEnd/>
          </a:ln>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909" b="1">
                <a:latin typeface="Helvetica" charset="0"/>
              </a:rPr>
              <a:t>M-C-C                  </a:t>
            </a:r>
            <a:r>
              <a:rPr lang="en-US" sz="1636" b="1">
                <a:latin typeface="Helvetica" charset="0"/>
              </a:rPr>
              <a:t>Temporary, Regulatory, Conditional</a:t>
            </a:r>
            <a:endParaRPr lang="en-US" sz="2545" b="1">
              <a:latin typeface="Helvetica" charset="0"/>
            </a:endParaRPr>
          </a:p>
        </p:txBody>
      </p:sp>
      <p:grpSp>
        <p:nvGrpSpPr>
          <p:cNvPr id="24581" name="Group 28"/>
          <p:cNvGrpSpPr>
            <a:grpSpLocks/>
          </p:cNvGrpSpPr>
          <p:nvPr/>
        </p:nvGrpSpPr>
        <p:grpSpPr bwMode="auto">
          <a:xfrm>
            <a:off x="4600864" y="3317876"/>
            <a:ext cx="1557194" cy="565727"/>
            <a:chOff x="2496" y="2160"/>
            <a:chExt cx="1079" cy="392"/>
          </a:xfrm>
        </p:grpSpPr>
        <p:sp>
          <p:nvSpPr>
            <p:cNvPr id="24594" name="Oval 22" descr="60%"/>
            <p:cNvSpPr>
              <a:spLocks noChangeArrowheads="1"/>
            </p:cNvSpPr>
            <p:nvPr/>
          </p:nvSpPr>
          <p:spPr bwMode="auto">
            <a:xfrm>
              <a:off x="2496" y="2160"/>
              <a:ext cx="1072" cy="392"/>
            </a:xfrm>
            <a:prstGeom prst="ellipse">
              <a:avLst/>
            </a:prstGeom>
            <a:pattFill prst="pct60">
              <a:fgClr>
                <a:schemeClr val="accent2"/>
              </a:fgClr>
              <a:bgClr>
                <a:schemeClr val="bg1"/>
              </a:bgClr>
            </a:pattFill>
            <a:ln w="9525">
              <a:solidFill>
                <a:schemeClr val="tx1"/>
              </a:solidFill>
              <a:round/>
              <a:headEnd/>
              <a:tailEnd/>
            </a:ln>
          </p:spPr>
          <p:txBody>
            <a:bodyPr wrap="none" anchor="ctr"/>
            <a:lstStyle/>
            <a:p>
              <a:pPr algn="ctr"/>
              <a:endParaRPr lang="en-US" sz="1091" baseline="-25000">
                <a:solidFill>
                  <a:schemeClr val="bg1"/>
                </a:solidFill>
                <a:latin typeface="Times" charset="0"/>
              </a:endParaRPr>
            </a:p>
          </p:txBody>
        </p:sp>
        <p:sp>
          <p:nvSpPr>
            <p:cNvPr id="137236" name="Text Box 20"/>
            <p:cNvSpPr txBox="1">
              <a:spLocks noChangeArrowheads="1"/>
            </p:cNvSpPr>
            <p:nvPr/>
          </p:nvSpPr>
          <p:spPr bwMode="auto">
            <a:xfrm>
              <a:off x="2519" y="2210"/>
              <a:ext cx="1056" cy="297"/>
            </a:xfrm>
            <a:prstGeom prst="rect">
              <a:avLst/>
            </a:prstGeom>
            <a:noFill/>
            <a:ln w="9525">
              <a:noFill/>
              <a:miter lim="800000"/>
              <a:headEnd/>
              <a:tailEnd/>
            </a:ln>
            <a:effectLst>
              <a:outerShdw blurRad="63500" dist="53882" dir="2700000" algn="ctr" rotWithShape="0">
                <a:schemeClr val="tx1">
                  <a:alpha val="74998"/>
                </a:schemeClr>
              </a:outerShdw>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defRPr/>
              </a:pPr>
              <a:r>
                <a:rPr lang="en-US" sz="2182" b="1">
                  <a:solidFill>
                    <a:schemeClr val="bg1"/>
                  </a:solidFill>
                  <a:latin typeface="Helvetica" charset="0"/>
                </a:rPr>
                <a:t>Moral</a:t>
              </a:r>
              <a:endParaRPr lang="en-US" sz="2182" b="1">
                <a:latin typeface="Helvetica" charset="0"/>
              </a:endParaRPr>
            </a:p>
          </p:txBody>
        </p:sp>
      </p:grpSp>
      <p:grpSp>
        <p:nvGrpSpPr>
          <p:cNvPr id="24582" name="Group 29"/>
          <p:cNvGrpSpPr>
            <a:grpSpLocks/>
          </p:cNvGrpSpPr>
          <p:nvPr/>
        </p:nvGrpSpPr>
        <p:grpSpPr bwMode="auto">
          <a:xfrm>
            <a:off x="321830" y="5752523"/>
            <a:ext cx="1557193" cy="565727"/>
            <a:chOff x="3184" y="1248"/>
            <a:chExt cx="1079" cy="392"/>
          </a:xfrm>
        </p:grpSpPr>
        <p:sp>
          <p:nvSpPr>
            <p:cNvPr id="24592" name="Oval 23" descr="60%"/>
            <p:cNvSpPr>
              <a:spLocks noChangeArrowheads="1"/>
            </p:cNvSpPr>
            <p:nvPr/>
          </p:nvSpPr>
          <p:spPr bwMode="auto">
            <a:xfrm>
              <a:off x="3184" y="1248"/>
              <a:ext cx="1072" cy="392"/>
            </a:xfrm>
            <a:prstGeom prst="ellipse">
              <a:avLst/>
            </a:prstGeom>
            <a:pattFill prst="pct60">
              <a:fgClr>
                <a:schemeClr val="accent2"/>
              </a:fgClr>
              <a:bgClr>
                <a:schemeClr val="bg1"/>
              </a:bgClr>
            </a:pattFill>
            <a:ln w="9525">
              <a:solidFill>
                <a:schemeClr val="tx1"/>
              </a:solidFill>
              <a:round/>
              <a:headEnd/>
              <a:tailEnd/>
            </a:ln>
          </p:spPr>
          <p:txBody>
            <a:bodyPr wrap="none" anchor="ctr"/>
            <a:lstStyle/>
            <a:p>
              <a:pPr algn="ctr"/>
              <a:endParaRPr lang="en-US" sz="1091" baseline="-25000">
                <a:solidFill>
                  <a:schemeClr val="bg1"/>
                </a:solidFill>
                <a:latin typeface="Times" charset="0"/>
              </a:endParaRPr>
            </a:p>
          </p:txBody>
        </p:sp>
        <p:sp>
          <p:nvSpPr>
            <p:cNvPr id="137240" name="Text Box 24"/>
            <p:cNvSpPr txBox="1">
              <a:spLocks noChangeArrowheads="1"/>
            </p:cNvSpPr>
            <p:nvPr/>
          </p:nvSpPr>
          <p:spPr bwMode="auto">
            <a:xfrm>
              <a:off x="3207" y="1298"/>
              <a:ext cx="1056" cy="297"/>
            </a:xfrm>
            <a:prstGeom prst="rect">
              <a:avLst/>
            </a:prstGeom>
            <a:noFill/>
            <a:ln w="9525">
              <a:noFill/>
              <a:miter lim="800000"/>
              <a:headEnd/>
              <a:tailEnd/>
            </a:ln>
            <a:effectLst>
              <a:outerShdw blurRad="63500" dist="53882" dir="2700000" algn="ctr" rotWithShape="0">
                <a:schemeClr val="tx1">
                  <a:alpha val="74998"/>
                </a:schemeClr>
              </a:outerShdw>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defRPr/>
              </a:pPr>
              <a:r>
                <a:rPr lang="en-US" sz="2182" b="1">
                  <a:solidFill>
                    <a:schemeClr val="bg1"/>
                  </a:solidFill>
                  <a:latin typeface="Helvetica" charset="0"/>
                </a:rPr>
                <a:t>Civil</a:t>
              </a:r>
              <a:endParaRPr lang="en-US" sz="2182" b="1">
                <a:latin typeface="Helvetica" charset="0"/>
              </a:endParaRPr>
            </a:p>
          </p:txBody>
        </p:sp>
      </p:grpSp>
      <p:grpSp>
        <p:nvGrpSpPr>
          <p:cNvPr id="24583" name="Group 27"/>
          <p:cNvGrpSpPr>
            <a:grpSpLocks/>
          </p:cNvGrpSpPr>
          <p:nvPr/>
        </p:nvGrpSpPr>
        <p:grpSpPr bwMode="auto">
          <a:xfrm>
            <a:off x="4229966" y="7364557"/>
            <a:ext cx="1985818" cy="565727"/>
            <a:chOff x="1752" y="3808"/>
            <a:chExt cx="1376" cy="392"/>
          </a:xfrm>
        </p:grpSpPr>
        <p:sp>
          <p:nvSpPr>
            <p:cNvPr id="24590" name="Oval 25" descr="60%"/>
            <p:cNvSpPr>
              <a:spLocks noChangeArrowheads="1"/>
            </p:cNvSpPr>
            <p:nvPr/>
          </p:nvSpPr>
          <p:spPr bwMode="auto">
            <a:xfrm>
              <a:off x="1752" y="3808"/>
              <a:ext cx="1376" cy="392"/>
            </a:xfrm>
            <a:prstGeom prst="ellipse">
              <a:avLst/>
            </a:prstGeom>
            <a:pattFill prst="pct60">
              <a:fgClr>
                <a:schemeClr val="accent2"/>
              </a:fgClr>
              <a:bgClr>
                <a:schemeClr val="bg1"/>
              </a:bgClr>
            </a:pattFill>
            <a:ln w="9525">
              <a:solidFill>
                <a:schemeClr val="tx1"/>
              </a:solidFill>
              <a:round/>
              <a:headEnd/>
              <a:tailEnd/>
            </a:ln>
          </p:spPr>
          <p:txBody>
            <a:bodyPr wrap="none" anchor="ctr"/>
            <a:lstStyle/>
            <a:p>
              <a:pPr algn="ctr"/>
              <a:endParaRPr lang="en-US" sz="1091" baseline="-25000">
                <a:solidFill>
                  <a:schemeClr val="bg1"/>
                </a:solidFill>
                <a:latin typeface="Times" charset="0"/>
              </a:endParaRPr>
            </a:p>
          </p:txBody>
        </p:sp>
        <p:sp>
          <p:nvSpPr>
            <p:cNvPr id="137242" name="Text Box 26"/>
            <p:cNvSpPr txBox="1">
              <a:spLocks noChangeArrowheads="1"/>
            </p:cNvSpPr>
            <p:nvPr/>
          </p:nvSpPr>
          <p:spPr bwMode="auto">
            <a:xfrm>
              <a:off x="1775" y="3858"/>
              <a:ext cx="1328" cy="297"/>
            </a:xfrm>
            <a:prstGeom prst="rect">
              <a:avLst/>
            </a:prstGeom>
            <a:noFill/>
            <a:ln w="9525">
              <a:noFill/>
              <a:miter lim="800000"/>
              <a:headEnd/>
              <a:tailEnd/>
            </a:ln>
            <a:effectLst>
              <a:outerShdw blurRad="63500" dist="53882" dir="2700000" algn="ctr" rotWithShape="0">
                <a:schemeClr val="tx1">
                  <a:alpha val="74998"/>
                </a:schemeClr>
              </a:outerShdw>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defRPr/>
              </a:pPr>
              <a:r>
                <a:rPr lang="en-US" sz="2182" b="1">
                  <a:solidFill>
                    <a:schemeClr val="bg1"/>
                  </a:solidFill>
                  <a:latin typeface="Helvetica" charset="0"/>
                </a:rPr>
                <a:t>Ceremonial</a:t>
              </a:r>
              <a:endParaRPr lang="en-US" sz="2182" b="1">
                <a:latin typeface="Helvetica" charset="0"/>
              </a:endParaRPr>
            </a:p>
          </p:txBody>
        </p:sp>
      </p:grpSp>
      <p:sp>
        <p:nvSpPr>
          <p:cNvPr id="24584" name="Text Box 17"/>
          <p:cNvSpPr txBox="1">
            <a:spLocks noChangeArrowheads="1"/>
          </p:cNvSpPr>
          <p:nvPr/>
        </p:nvSpPr>
        <p:spPr bwMode="auto">
          <a:xfrm>
            <a:off x="741796" y="3134591"/>
            <a:ext cx="5429250" cy="8293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5000"/>
              </a:lnSpc>
              <a:spcBef>
                <a:spcPct val="50000"/>
              </a:spcBef>
            </a:pPr>
            <a:r>
              <a:rPr lang="en-US" sz="2182" b="1" baseline="-25000">
                <a:latin typeface="Helvetica" charset="0"/>
              </a:rPr>
              <a:t>CHAPTER 20: THE __________________ </a:t>
            </a:r>
          </a:p>
          <a:p>
            <a:pPr>
              <a:lnSpc>
                <a:spcPct val="75000"/>
              </a:lnSpc>
              <a:spcBef>
                <a:spcPct val="50000"/>
              </a:spcBef>
            </a:pPr>
            <a:r>
              <a:rPr lang="en-US" sz="2182" b="1" baseline="-25000">
                <a:latin typeface="Helvetica" charset="0"/>
              </a:rPr>
              <a:t>	         </a:t>
            </a:r>
            <a:r>
              <a:rPr lang="ja-JP" altLang="en-US" sz="2182" b="1" baseline="-25000">
                <a:latin typeface="Helvetica" charset="0"/>
              </a:rPr>
              <a:t>“</a:t>
            </a:r>
            <a:r>
              <a:rPr lang="en-US" altLang="ja-JP" sz="2182" b="1" baseline="-25000">
                <a:latin typeface="Helvetica" charset="0"/>
              </a:rPr>
              <a:t>The Ten Commandments</a:t>
            </a:r>
            <a:r>
              <a:rPr lang="ja-JP" altLang="en-US" sz="2182" b="1" baseline="-25000">
                <a:latin typeface="Helvetica" charset="0"/>
              </a:rPr>
              <a:t>”</a:t>
            </a:r>
            <a:endParaRPr lang="en-US" altLang="ja-JP" sz="2182" b="1" baseline="-25000">
              <a:latin typeface="Helvetica" charset="0"/>
            </a:endParaRPr>
          </a:p>
          <a:p>
            <a:pPr>
              <a:lnSpc>
                <a:spcPct val="75000"/>
              </a:lnSpc>
              <a:spcBef>
                <a:spcPct val="50000"/>
              </a:spcBef>
            </a:pPr>
            <a:endParaRPr lang="en-US" sz="2182" b="1" baseline="-25000">
              <a:latin typeface="Helvetica" charset="0"/>
            </a:endParaRPr>
          </a:p>
        </p:txBody>
      </p:sp>
      <p:sp>
        <p:nvSpPr>
          <p:cNvPr id="24585" name="Rectangle 15"/>
          <p:cNvSpPr>
            <a:spLocks noChangeArrowheads="1"/>
          </p:cNvSpPr>
          <p:nvPr/>
        </p:nvSpPr>
        <p:spPr bwMode="auto">
          <a:xfrm>
            <a:off x="714376" y="3723410"/>
            <a:ext cx="5833341" cy="48780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spcBef>
                <a:spcPct val="50000"/>
              </a:spcBef>
              <a:tabLst>
                <a:tab pos="207820" algn="l"/>
                <a:tab pos="415641" algn="l"/>
                <a:tab pos="623461" algn="l"/>
                <a:tab pos="831281" algn="l"/>
                <a:tab pos="1039101" algn="l"/>
                <a:tab pos="1246922" algn="l"/>
                <a:tab pos="1454742" algn="l"/>
                <a:tab pos="1662562" algn="l"/>
                <a:tab pos="1877599" algn="l"/>
                <a:tab pos="2078203" algn="l"/>
                <a:tab pos="2293239" algn="l"/>
                <a:tab pos="2493843" algn="l"/>
              </a:tabLst>
            </a:pPr>
            <a:r>
              <a:rPr lang="en-US" sz="1273" b="1" i="1" baseline="-25000">
                <a:latin typeface="Helvetica" charset="0"/>
              </a:rPr>
              <a:t>			The First Tablet -- </a:t>
            </a:r>
            <a:r>
              <a:rPr lang="en-US" sz="1273" b="1" i="1" u="sng" baseline="-25000">
                <a:latin typeface="Helvetica" charset="0"/>
              </a:rPr>
              <a:t>Duties to God</a:t>
            </a:r>
            <a:r>
              <a:rPr lang="en-US" sz="1273" b="1" i="1" baseline="-25000">
                <a:latin typeface="Helvetica" charset="0"/>
              </a:rPr>
              <a:t> (Verses 1-12)</a:t>
            </a:r>
            <a:endParaRPr lang="en-US" sz="1091" b="1" baseline="-25000">
              <a:latin typeface="Helvetica" charset="0"/>
            </a:endParaRPr>
          </a:p>
          <a:p>
            <a:pPr>
              <a:lnSpc>
                <a:spcPct val="65000"/>
              </a:lnSpc>
              <a:spcBef>
                <a:spcPct val="50000"/>
              </a:spcBef>
              <a:tabLst>
                <a:tab pos="207820" algn="l"/>
                <a:tab pos="415641" algn="l"/>
                <a:tab pos="623461" algn="l"/>
                <a:tab pos="831281" algn="l"/>
                <a:tab pos="1039101" algn="l"/>
                <a:tab pos="1246922" algn="l"/>
                <a:tab pos="1454742" algn="l"/>
                <a:tab pos="1662562" algn="l"/>
                <a:tab pos="1877599" algn="l"/>
                <a:tab pos="2078203" algn="l"/>
                <a:tab pos="2293239" algn="l"/>
                <a:tab pos="2493843" algn="l"/>
              </a:tabLst>
            </a:pPr>
            <a:r>
              <a:rPr lang="en-US" sz="1091" b="1" baseline="-25000">
                <a:latin typeface="Helvetica" charset="0"/>
              </a:rPr>
              <a:t>				The Lord Your God</a:t>
            </a:r>
          </a:p>
          <a:p>
            <a:pPr>
              <a:lnSpc>
                <a:spcPct val="65000"/>
              </a:lnSpc>
              <a:spcBef>
                <a:spcPct val="50000"/>
              </a:spcBef>
              <a:tabLst>
                <a:tab pos="207820" algn="l"/>
                <a:tab pos="415641" algn="l"/>
                <a:tab pos="623461" algn="l"/>
                <a:tab pos="831281" algn="l"/>
                <a:tab pos="1039101" algn="l"/>
                <a:tab pos="1246922" algn="l"/>
                <a:tab pos="1454742" algn="l"/>
                <a:tab pos="1662562" algn="l"/>
                <a:tab pos="1877599" algn="l"/>
                <a:tab pos="2078203" algn="l"/>
                <a:tab pos="2293239" algn="l"/>
                <a:tab pos="2493843" algn="l"/>
              </a:tabLst>
            </a:pPr>
            <a:r>
              <a:rPr lang="en-US" sz="1091" b="1" baseline="-25000">
                <a:latin typeface="Helvetica" charset="0"/>
              </a:rPr>
              <a:t>					No other gods before Him</a:t>
            </a:r>
          </a:p>
          <a:p>
            <a:pPr>
              <a:lnSpc>
                <a:spcPct val="65000"/>
              </a:lnSpc>
              <a:spcBef>
                <a:spcPct val="50000"/>
              </a:spcBef>
              <a:tabLst>
                <a:tab pos="207820" algn="l"/>
                <a:tab pos="415641" algn="l"/>
                <a:tab pos="623461" algn="l"/>
                <a:tab pos="831281" algn="l"/>
                <a:tab pos="1039101" algn="l"/>
                <a:tab pos="1246922" algn="l"/>
                <a:tab pos="1454742" algn="l"/>
                <a:tab pos="1662562" algn="l"/>
                <a:tab pos="1877599" algn="l"/>
                <a:tab pos="2078203" algn="l"/>
                <a:tab pos="2293239" algn="l"/>
                <a:tab pos="2493843" algn="l"/>
              </a:tabLst>
            </a:pPr>
            <a:r>
              <a:rPr lang="en-US" sz="1091" b="1" baseline="-25000">
                <a:latin typeface="Helvetica" charset="0"/>
              </a:rPr>
              <a:t>						Idols or likenesses of Him prohibited</a:t>
            </a:r>
          </a:p>
          <a:p>
            <a:pPr>
              <a:lnSpc>
                <a:spcPct val="65000"/>
              </a:lnSpc>
              <a:spcBef>
                <a:spcPct val="50000"/>
              </a:spcBef>
              <a:tabLst>
                <a:tab pos="207820" algn="l"/>
                <a:tab pos="415641" algn="l"/>
                <a:tab pos="623461" algn="l"/>
                <a:tab pos="831281" algn="l"/>
                <a:tab pos="1039101" algn="l"/>
                <a:tab pos="1246922" algn="l"/>
                <a:tab pos="1454742" algn="l"/>
                <a:tab pos="1662562" algn="l"/>
                <a:tab pos="1877599" algn="l"/>
                <a:tab pos="2078203" algn="l"/>
                <a:tab pos="2293239" algn="l"/>
                <a:tab pos="2493843" algn="l"/>
              </a:tabLst>
            </a:pPr>
            <a:r>
              <a:rPr lang="en-US" sz="1091" b="1" baseline="-25000">
                <a:latin typeface="Helvetica" charset="0"/>
              </a:rPr>
              <a:t>							Worship of other gods prohibited</a:t>
            </a:r>
          </a:p>
          <a:p>
            <a:pPr>
              <a:lnSpc>
                <a:spcPct val="65000"/>
              </a:lnSpc>
              <a:spcBef>
                <a:spcPct val="50000"/>
              </a:spcBef>
              <a:tabLst>
                <a:tab pos="207820" algn="l"/>
                <a:tab pos="415641" algn="l"/>
                <a:tab pos="623461" algn="l"/>
                <a:tab pos="831281" algn="l"/>
                <a:tab pos="1039101" algn="l"/>
                <a:tab pos="1246922" algn="l"/>
                <a:tab pos="1454742" algn="l"/>
                <a:tab pos="1662562" algn="l"/>
                <a:tab pos="1877599" algn="l"/>
                <a:tab pos="2078203" algn="l"/>
                <a:tab pos="2293239" algn="l"/>
                <a:tab pos="2493843" algn="l"/>
              </a:tabLst>
            </a:pPr>
            <a:r>
              <a:rPr lang="en-US" sz="1091" b="1" baseline="-25000">
                <a:latin typeface="Helvetica" charset="0"/>
              </a:rPr>
              <a:t>								The Lord</a:t>
            </a:r>
            <a:r>
              <a:rPr lang="fr-FR" altLang="ja-JP" sz="1091" b="1" baseline="-25000">
                <a:latin typeface="Helvetica" charset="0"/>
              </a:rPr>
              <a:t>'</a:t>
            </a:r>
            <a:r>
              <a:rPr lang="en-US" sz="1091" b="1" baseline="-25000">
                <a:latin typeface="Helvetica" charset="0"/>
              </a:rPr>
              <a:t>s Name shall remain holy</a:t>
            </a:r>
          </a:p>
          <a:p>
            <a:pPr>
              <a:lnSpc>
                <a:spcPct val="65000"/>
              </a:lnSpc>
              <a:spcBef>
                <a:spcPct val="50000"/>
              </a:spcBef>
              <a:tabLst>
                <a:tab pos="207820" algn="l"/>
                <a:tab pos="415641" algn="l"/>
                <a:tab pos="623461" algn="l"/>
                <a:tab pos="831281" algn="l"/>
                <a:tab pos="1039101" algn="l"/>
                <a:tab pos="1246922" algn="l"/>
                <a:tab pos="1454742" algn="l"/>
                <a:tab pos="1662562" algn="l"/>
                <a:tab pos="1877599" algn="l"/>
                <a:tab pos="2078203" algn="l"/>
                <a:tab pos="2293239" algn="l"/>
                <a:tab pos="2493843" algn="l"/>
              </a:tabLst>
            </a:pPr>
            <a:r>
              <a:rPr lang="en-US" sz="1091" b="1" baseline="-25000">
                <a:latin typeface="Helvetica" charset="0"/>
              </a:rPr>
              <a:t>									The Sabbath Day shall remain holy</a:t>
            </a:r>
          </a:p>
          <a:p>
            <a:pPr>
              <a:lnSpc>
                <a:spcPct val="65000"/>
              </a:lnSpc>
              <a:spcBef>
                <a:spcPct val="50000"/>
              </a:spcBef>
              <a:tabLst>
                <a:tab pos="207820" algn="l"/>
                <a:tab pos="415641" algn="l"/>
                <a:tab pos="623461" algn="l"/>
                <a:tab pos="831281" algn="l"/>
                <a:tab pos="1039101" algn="l"/>
                <a:tab pos="1246922" algn="l"/>
                <a:tab pos="1454742" algn="l"/>
                <a:tab pos="1662562" algn="l"/>
                <a:tab pos="1877599" algn="l"/>
                <a:tab pos="2078203" algn="l"/>
                <a:tab pos="2293239" algn="l"/>
                <a:tab pos="2493843" algn="l"/>
              </a:tabLst>
            </a:pPr>
            <a:r>
              <a:rPr lang="en-US" sz="1091" b="1" baseline="-25000">
                <a:latin typeface="Helvetica" charset="0"/>
              </a:rPr>
              <a:t>										Six days only for work</a:t>
            </a:r>
          </a:p>
          <a:p>
            <a:pPr>
              <a:lnSpc>
                <a:spcPct val="65000"/>
              </a:lnSpc>
              <a:spcBef>
                <a:spcPct val="50000"/>
              </a:spcBef>
              <a:tabLst>
                <a:tab pos="207820" algn="l"/>
                <a:tab pos="415641" algn="l"/>
                <a:tab pos="623461" algn="l"/>
                <a:tab pos="831281" algn="l"/>
                <a:tab pos="1039101" algn="l"/>
                <a:tab pos="1246922" algn="l"/>
                <a:tab pos="1454742" algn="l"/>
                <a:tab pos="1662562" algn="l"/>
                <a:tab pos="1877599" algn="l"/>
                <a:tab pos="2078203" algn="l"/>
                <a:tab pos="2293239" algn="l"/>
                <a:tab pos="2493843" algn="l"/>
              </a:tabLst>
            </a:pPr>
            <a:r>
              <a:rPr lang="en-US" sz="1091" b="1" baseline="-25000">
                <a:latin typeface="Helvetica" charset="0"/>
              </a:rPr>
              <a:t>											The Sabbath is a day for rest</a:t>
            </a:r>
          </a:p>
          <a:p>
            <a:pPr>
              <a:lnSpc>
                <a:spcPct val="65000"/>
              </a:lnSpc>
              <a:spcBef>
                <a:spcPct val="50000"/>
              </a:spcBef>
              <a:tabLst>
                <a:tab pos="207820" algn="l"/>
                <a:tab pos="415641" algn="l"/>
                <a:tab pos="623461" algn="l"/>
                <a:tab pos="831281" algn="l"/>
                <a:tab pos="1039101" algn="l"/>
                <a:tab pos="1246922" algn="l"/>
                <a:tab pos="1454742" algn="l"/>
                <a:tab pos="1662562" algn="l"/>
                <a:tab pos="1877599" algn="l"/>
                <a:tab pos="2078203" algn="l"/>
                <a:tab pos="2293239" algn="l"/>
                <a:tab pos="2493843" algn="l"/>
              </a:tabLst>
            </a:pPr>
            <a:endParaRPr lang="en-US" sz="1091" b="1" i="1" baseline="-25000">
              <a:latin typeface="Helvetica" charset="0"/>
            </a:endParaRPr>
          </a:p>
          <a:p>
            <a:pPr>
              <a:lnSpc>
                <a:spcPct val="65000"/>
              </a:lnSpc>
              <a:spcBef>
                <a:spcPct val="50000"/>
              </a:spcBef>
              <a:tabLst>
                <a:tab pos="207820" algn="l"/>
                <a:tab pos="415641" algn="l"/>
                <a:tab pos="623461" algn="l"/>
                <a:tab pos="831281" algn="l"/>
                <a:tab pos="1039101" algn="l"/>
                <a:tab pos="1246922" algn="l"/>
                <a:tab pos="1454742" algn="l"/>
                <a:tab pos="1662562" algn="l"/>
                <a:tab pos="1877599" algn="l"/>
                <a:tab pos="2078203" algn="l"/>
                <a:tab pos="2293239" algn="l"/>
                <a:tab pos="2493843" algn="l"/>
              </a:tabLst>
            </a:pPr>
            <a:r>
              <a:rPr lang="en-US" sz="1273" b="1" i="1" baseline="-25000">
                <a:latin typeface="Helvetica" charset="0"/>
              </a:rPr>
              <a:t>			The Second Table -- </a:t>
            </a:r>
            <a:r>
              <a:rPr lang="en-US" sz="1273" b="1" i="1" u="sng" baseline="-25000">
                <a:latin typeface="Helvetica" charset="0"/>
              </a:rPr>
              <a:t>Duties to Men</a:t>
            </a:r>
            <a:r>
              <a:rPr lang="en-US" sz="1273" b="1" i="1" baseline="-25000">
                <a:latin typeface="Helvetica" charset="0"/>
              </a:rPr>
              <a:t> (Verses 13-17)</a:t>
            </a:r>
          </a:p>
          <a:p>
            <a:pPr>
              <a:lnSpc>
                <a:spcPct val="65000"/>
              </a:lnSpc>
              <a:spcBef>
                <a:spcPct val="50000"/>
              </a:spcBef>
              <a:tabLst>
                <a:tab pos="207820" algn="l"/>
                <a:tab pos="415641" algn="l"/>
                <a:tab pos="623461" algn="l"/>
                <a:tab pos="831281" algn="l"/>
                <a:tab pos="1039101" algn="l"/>
                <a:tab pos="1246922" algn="l"/>
                <a:tab pos="1454742" algn="l"/>
                <a:tab pos="1662562" algn="l"/>
                <a:tab pos="1877599" algn="l"/>
                <a:tab pos="2078203" algn="l"/>
                <a:tab pos="2293239" algn="l"/>
                <a:tab pos="2493843" algn="l"/>
              </a:tabLst>
            </a:pPr>
            <a:r>
              <a:rPr lang="en-US" sz="1091" b="1" baseline="-25000">
                <a:latin typeface="Helvetica" charset="0"/>
              </a:rPr>
              <a:t>				Honor your parents</a:t>
            </a:r>
          </a:p>
          <a:p>
            <a:pPr>
              <a:lnSpc>
                <a:spcPct val="65000"/>
              </a:lnSpc>
              <a:spcBef>
                <a:spcPct val="50000"/>
              </a:spcBef>
              <a:tabLst>
                <a:tab pos="207820" algn="l"/>
                <a:tab pos="415641" algn="l"/>
                <a:tab pos="623461" algn="l"/>
                <a:tab pos="831281" algn="l"/>
                <a:tab pos="1039101" algn="l"/>
                <a:tab pos="1246922" algn="l"/>
                <a:tab pos="1454742" algn="l"/>
                <a:tab pos="1662562" algn="l"/>
                <a:tab pos="1877599" algn="l"/>
                <a:tab pos="2078203" algn="l"/>
                <a:tab pos="2293239" algn="l"/>
                <a:tab pos="2493843" algn="l"/>
              </a:tabLst>
            </a:pPr>
            <a:r>
              <a:rPr lang="en-US" sz="1091" b="1" baseline="-25000">
                <a:latin typeface="Helvetica" charset="0"/>
              </a:rPr>
              <a:t>	</a:t>
            </a:r>
            <a:r>
              <a:rPr lang="en-US" sz="1091" b="1" i="1" baseline="-25000">
                <a:latin typeface="Helvetica" charset="0"/>
              </a:rPr>
              <a:t>				</a:t>
            </a:r>
            <a:r>
              <a:rPr lang="en-US" sz="1273" b="1" i="1" baseline="-25000">
                <a:latin typeface="Helvetica" charset="0"/>
              </a:rPr>
              <a:t>Certain Acts Forbidden:</a:t>
            </a:r>
            <a:endParaRPr lang="en-US" sz="1273" b="1" baseline="-25000">
              <a:latin typeface="Helvetica" charset="0"/>
            </a:endParaRPr>
          </a:p>
          <a:p>
            <a:pPr>
              <a:lnSpc>
                <a:spcPct val="65000"/>
              </a:lnSpc>
              <a:spcBef>
                <a:spcPct val="50000"/>
              </a:spcBef>
              <a:tabLst>
                <a:tab pos="207820" algn="l"/>
                <a:tab pos="415641" algn="l"/>
                <a:tab pos="623461" algn="l"/>
                <a:tab pos="831281" algn="l"/>
                <a:tab pos="1039101" algn="l"/>
                <a:tab pos="1246922" algn="l"/>
                <a:tab pos="1454742" algn="l"/>
                <a:tab pos="1662562" algn="l"/>
                <a:tab pos="1877599" algn="l"/>
                <a:tab pos="2078203" algn="l"/>
                <a:tab pos="2293239" algn="l"/>
                <a:tab pos="2493843" algn="l"/>
              </a:tabLst>
            </a:pPr>
            <a:r>
              <a:rPr lang="en-US" sz="1091" b="1" baseline="-25000">
                <a:latin typeface="Helvetica" charset="0"/>
              </a:rPr>
              <a:t>						Murder</a:t>
            </a:r>
          </a:p>
          <a:p>
            <a:pPr>
              <a:lnSpc>
                <a:spcPct val="65000"/>
              </a:lnSpc>
              <a:spcBef>
                <a:spcPct val="50000"/>
              </a:spcBef>
              <a:tabLst>
                <a:tab pos="207820" algn="l"/>
                <a:tab pos="415641" algn="l"/>
                <a:tab pos="623461" algn="l"/>
                <a:tab pos="831281" algn="l"/>
                <a:tab pos="1039101" algn="l"/>
                <a:tab pos="1246922" algn="l"/>
                <a:tab pos="1454742" algn="l"/>
                <a:tab pos="1662562" algn="l"/>
                <a:tab pos="1877599" algn="l"/>
                <a:tab pos="2078203" algn="l"/>
                <a:tab pos="2293239" algn="l"/>
                <a:tab pos="2493843" algn="l"/>
              </a:tabLst>
            </a:pPr>
            <a:r>
              <a:rPr lang="en-US" sz="1091" b="1" baseline="-25000">
                <a:latin typeface="Helvetica" charset="0"/>
              </a:rPr>
              <a:t>							Adultery</a:t>
            </a:r>
          </a:p>
          <a:p>
            <a:pPr>
              <a:lnSpc>
                <a:spcPct val="65000"/>
              </a:lnSpc>
              <a:spcBef>
                <a:spcPct val="50000"/>
              </a:spcBef>
              <a:tabLst>
                <a:tab pos="207820" algn="l"/>
                <a:tab pos="415641" algn="l"/>
                <a:tab pos="623461" algn="l"/>
                <a:tab pos="831281" algn="l"/>
                <a:tab pos="1039101" algn="l"/>
                <a:tab pos="1246922" algn="l"/>
                <a:tab pos="1454742" algn="l"/>
                <a:tab pos="1662562" algn="l"/>
                <a:tab pos="1877599" algn="l"/>
                <a:tab pos="2078203" algn="l"/>
                <a:tab pos="2293239" algn="l"/>
                <a:tab pos="2493843" algn="l"/>
              </a:tabLst>
            </a:pPr>
            <a:r>
              <a:rPr lang="en-US" sz="1091" b="1" baseline="-25000">
                <a:latin typeface="Helvetica" charset="0"/>
              </a:rPr>
              <a:t>								Stealing</a:t>
            </a:r>
          </a:p>
          <a:p>
            <a:pPr>
              <a:lnSpc>
                <a:spcPct val="65000"/>
              </a:lnSpc>
              <a:spcBef>
                <a:spcPct val="50000"/>
              </a:spcBef>
              <a:tabLst>
                <a:tab pos="207820" algn="l"/>
                <a:tab pos="415641" algn="l"/>
                <a:tab pos="623461" algn="l"/>
                <a:tab pos="831281" algn="l"/>
                <a:tab pos="1039101" algn="l"/>
                <a:tab pos="1246922" algn="l"/>
                <a:tab pos="1454742" algn="l"/>
                <a:tab pos="1662562" algn="l"/>
                <a:tab pos="1877599" algn="l"/>
                <a:tab pos="2078203" algn="l"/>
                <a:tab pos="2293239" algn="l"/>
                <a:tab pos="2493843" algn="l"/>
              </a:tabLst>
            </a:pPr>
            <a:r>
              <a:rPr lang="en-US" sz="1091" b="1" baseline="-25000">
                <a:latin typeface="Helvetica" charset="0"/>
              </a:rPr>
              <a:t>									Lying</a:t>
            </a:r>
          </a:p>
          <a:p>
            <a:pPr>
              <a:lnSpc>
                <a:spcPct val="65000"/>
              </a:lnSpc>
              <a:spcBef>
                <a:spcPct val="50000"/>
              </a:spcBef>
              <a:tabLst>
                <a:tab pos="207820" algn="l"/>
                <a:tab pos="415641" algn="l"/>
                <a:tab pos="623461" algn="l"/>
                <a:tab pos="831281" algn="l"/>
                <a:tab pos="1039101" algn="l"/>
                <a:tab pos="1246922" algn="l"/>
                <a:tab pos="1454742" algn="l"/>
                <a:tab pos="1662562" algn="l"/>
                <a:tab pos="1877599" algn="l"/>
                <a:tab pos="2078203" algn="l"/>
                <a:tab pos="2293239" algn="l"/>
                <a:tab pos="2493843" algn="l"/>
              </a:tabLst>
            </a:pPr>
            <a:r>
              <a:rPr lang="en-US" sz="1091" b="1" baseline="-25000">
                <a:latin typeface="Helvetica" charset="0"/>
              </a:rPr>
              <a:t>										Coveting other persons and things</a:t>
            </a:r>
          </a:p>
          <a:p>
            <a:pPr>
              <a:lnSpc>
                <a:spcPct val="65000"/>
              </a:lnSpc>
              <a:spcBef>
                <a:spcPct val="50000"/>
              </a:spcBef>
              <a:tabLst>
                <a:tab pos="207820" algn="l"/>
                <a:tab pos="415641" algn="l"/>
                <a:tab pos="623461" algn="l"/>
                <a:tab pos="831281" algn="l"/>
                <a:tab pos="1039101" algn="l"/>
                <a:tab pos="1246922" algn="l"/>
                <a:tab pos="1454742" algn="l"/>
                <a:tab pos="1662562" algn="l"/>
                <a:tab pos="1877599" algn="l"/>
                <a:tab pos="2078203" algn="l"/>
                <a:tab pos="2293239" algn="l"/>
                <a:tab pos="2493843" algn="l"/>
              </a:tabLst>
            </a:pPr>
            <a:endParaRPr lang="en-US" sz="1091" b="1" baseline="-25000">
              <a:latin typeface="Helvetica" charset="0"/>
            </a:endParaRPr>
          </a:p>
          <a:p>
            <a:pPr>
              <a:lnSpc>
                <a:spcPct val="65000"/>
              </a:lnSpc>
              <a:spcBef>
                <a:spcPct val="50000"/>
              </a:spcBef>
              <a:tabLst>
                <a:tab pos="207820" algn="l"/>
                <a:tab pos="415641" algn="l"/>
                <a:tab pos="623461" algn="l"/>
                <a:tab pos="831281" algn="l"/>
                <a:tab pos="1039101" algn="l"/>
                <a:tab pos="1246922" algn="l"/>
                <a:tab pos="1454742" algn="l"/>
                <a:tab pos="1662562" algn="l"/>
                <a:tab pos="1877599" algn="l"/>
                <a:tab pos="2078203" algn="l"/>
                <a:tab pos="2293239" algn="l"/>
                <a:tab pos="2493843" algn="l"/>
              </a:tabLst>
            </a:pPr>
            <a:r>
              <a:rPr lang="en-US" sz="2182" b="1" baseline="-25000">
                <a:latin typeface="Helvetica" charset="0"/>
              </a:rPr>
              <a:t>CHAPTER 21-24: THE _________________ ORDINANCES</a:t>
            </a:r>
            <a:endParaRPr lang="en-US" sz="1091" b="1" baseline="-25000">
              <a:latin typeface="Helvetica" charset="0"/>
            </a:endParaRPr>
          </a:p>
          <a:p>
            <a:pPr>
              <a:lnSpc>
                <a:spcPct val="65000"/>
              </a:lnSpc>
              <a:spcBef>
                <a:spcPct val="50000"/>
              </a:spcBef>
              <a:tabLst>
                <a:tab pos="207820" algn="l"/>
                <a:tab pos="415641" algn="l"/>
                <a:tab pos="623461" algn="l"/>
                <a:tab pos="831281" algn="l"/>
                <a:tab pos="1039101" algn="l"/>
                <a:tab pos="1246922" algn="l"/>
                <a:tab pos="1454742" algn="l"/>
                <a:tab pos="1662562" algn="l"/>
                <a:tab pos="1877599" algn="l"/>
                <a:tab pos="2078203" algn="l"/>
                <a:tab pos="2293239" algn="l"/>
                <a:tab pos="2493843" algn="l"/>
              </a:tabLst>
            </a:pPr>
            <a:r>
              <a:rPr lang="en-US" sz="1091" b="1" baseline="-25000">
                <a:latin typeface="Helvetica" charset="0"/>
              </a:rPr>
              <a:t>				Personal rights</a:t>
            </a:r>
          </a:p>
          <a:p>
            <a:pPr>
              <a:lnSpc>
                <a:spcPct val="65000"/>
              </a:lnSpc>
              <a:spcBef>
                <a:spcPct val="50000"/>
              </a:spcBef>
              <a:tabLst>
                <a:tab pos="207820" algn="l"/>
                <a:tab pos="415641" algn="l"/>
                <a:tab pos="623461" algn="l"/>
                <a:tab pos="831281" algn="l"/>
                <a:tab pos="1039101" algn="l"/>
                <a:tab pos="1246922" algn="l"/>
                <a:tab pos="1454742" algn="l"/>
                <a:tab pos="1662562" algn="l"/>
                <a:tab pos="1877599" algn="l"/>
                <a:tab pos="2078203" algn="l"/>
                <a:tab pos="2293239" algn="l"/>
                <a:tab pos="2493843" algn="l"/>
              </a:tabLst>
            </a:pPr>
            <a:r>
              <a:rPr lang="en-US" sz="1091" b="1" baseline="-25000">
                <a:latin typeface="Helvetica" charset="0"/>
              </a:rPr>
              <a:t>					Property rights</a:t>
            </a:r>
          </a:p>
          <a:p>
            <a:pPr>
              <a:lnSpc>
                <a:spcPct val="65000"/>
              </a:lnSpc>
              <a:spcBef>
                <a:spcPct val="50000"/>
              </a:spcBef>
              <a:tabLst>
                <a:tab pos="207820" algn="l"/>
                <a:tab pos="415641" algn="l"/>
                <a:tab pos="623461" algn="l"/>
                <a:tab pos="831281" algn="l"/>
                <a:tab pos="1039101" algn="l"/>
                <a:tab pos="1246922" algn="l"/>
                <a:tab pos="1454742" algn="l"/>
                <a:tab pos="1662562" algn="l"/>
                <a:tab pos="1877599" algn="l"/>
                <a:tab pos="2078203" algn="l"/>
                <a:tab pos="2293239" algn="l"/>
                <a:tab pos="2493843" algn="l"/>
              </a:tabLst>
            </a:pPr>
            <a:r>
              <a:rPr lang="en-US" sz="1091" b="1" baseline="-25000">
                <a:latin typeface="Helvetica" charset="0"/>
              </a:rPr>
              <a:t>						Requirements for personal integrity</a:t>
            </a:r>
          </a:p>
          <a:p>
            <a:pPr>
              <a:lnSpc>
                <a:spcPct val="65000"/>
              </a:lnSpc>
              <a:spcBef>
                <a:spcPct val="50000"/>
              </a:spcBef>
              <a:tabLst>
                <a:tab pos="207820" algn="l"/>
                <a:tab pos="415641" algn="l"/>
                <a:tab pos="623461" algn="l"/>
                <a:tab pos="831281" algn="l"/>
                <a:tab pos="1039101" algn="l"/>
                <a:tab pos="1246922" algn="l"/>
                <a:tab pos="1454742" algn="l"/>
                <a:tab pos="1662562" algn="l"/>
                <a:tab pos="1877599" algn="l"/>
                <a:tab pos="2078203" algn="l"/>
                <a:tab pos="2293239" algn="l"/>
                <a:tab pos="2493843" algn="l"/>
              </a:tabLst>
            </a:pPr>
            <a:endParaRPr lang="en-US" sz="1091" b="1" baseline="-25000">
              <a:latin typeface="Helvetica" charset="0"/>
            </a:endParaRPr>
          </a:p>
          <a:p>
            <a:pPr>
              <a:lnSpc>
                <a:spcPct val="65000"/>
              </a:lnSpc>
              <a:spcBef>
                <a:spcPct val="50000"/>
              </a:spcBef>
              <a:tabLst>
                <a:tab pos="207820" algn="l"/>
                <a:tab pos="415641" algn="l"/>
                <a:tab pos="623461" algn="l"/>
                <a:tab pos="831281" algn="l"/>
                <a:tab pos="1039101" algn="l"/>
                <a:tab pos="1246922" algn="l"/>
                <a:tab pos="1454742" algn="l"/>
                <a:tab pos="1662562" algn="l"/>
                <a:tab pos="1877599" algn="l"/>
                <a:tab pos="2078203" algn="l"/>
                <a:tab pos="2293239" algn="l"/>
                <a:tab pos="2493843" algn="l"/>
              </a:tabLst>
            </a:pPr>
            <a:r>
              <a:rPr lang="en-US" sz="2182" b="1" baseline="-25000">
                <a:latin typeface="Helvetica" charset="0"/>
              </a:rPr>
              <a:t>CHAPTERS 25-31: THE ________________ ORDINANCES</a:t>
            </a:r>
            <a:endParaRPr lang="en-US" sz="1091" b="1" baseline="-25000">
              <a:latin typeface="Helvetica" charset="0"/>
            </a:endParaRPr>
          </a:p>
          <a:p>
            <a:pPr>
              <a:lnSpc>
                <a:spcPct val="65000"/>
              </a:lnSpc>
              <a:spcBef>
                <a:spcPct val="50000"/>
              </a:spcBef>
              <a:tabLst>
                <a:tab pos="207820" algn="l"/>
                <a:tab pos="415641" algn="l"/>
                <a:tab pos="623461" algn="l"/>
                <a:tab pos="831281" algn="l"/>
                <a:tab pos="1039101" algn="l"/>
                <a:tab pos="1246922" algn="l"/>
                <a:tab pos="1454742" algn="l"/>
                <a:tab pos="1662562" algn="l"/>
                <a:tab pos="1877599" algn="l"/>
                <a:tab pos="2078203" algn="l"/>
                <a:tab pos="2293239" algn="l"/>
                <a:tab pos="2493843" algn="l"/>
              </a:tabLst>
            </a:pPr>
            <a:r>
              <a:rPr lang="en-US" sz="1091" b="1" baseline="-25000">
                <a:latin typeface="Helvetica" charset="0"/>
              </a:rPr>
              <a:t>				Its Ark, Table and Candlestick</a:t>
            </a:r>
          </a:p>
          <a:p>
            <a:pPr>
              <a:lnSpc>
                <a:spcPct val="65000"/>
              </a:lnSpc>
              <a:spcBef>
                <a:spcPct val="50000"/>
              </a:spcBef>
              <a:tabLst>
                <a:tab pos="207820" algn="l"/>
                <a:tab pos="415641" algn="l"/>
                <a:tab pos="623461" algn="l"/>
                <a:tab pos="831281" algn="l"/>
                <a:tab pos="1039101" algn="l"/>
                <a:tab pos="1246922" algn="l"/>
                <a:tab pos="1454742" algn="l"/>
                <a:tab pos="1662562" algn="l"/>
                <a:tab pos="1877599" algn="l"/>
                <a:tab pos="2078203" algn="l"/>
                <a:tab pos="2293239" algn="l"/>
                <a:tab pos="2493843" algn="l"/>
              </a:tabLst>
            </a:pPr>
            <a:r>
              <a:rPr lang="en-US" sz="1091" b="1" baseline="-25000">
                <a:latin typeface="Helvetica" charset="0"/>
              </a:rPr>
              <a:t>					its general construction</a:t>
            </a:r>
          </a:p>
          <a:p>
            <a:pPr>
              <a:lnSpc>
                <a:spcPct val="65000"/>
              </a:lnSpc>
              <a:spcBef>
                <a:spcPct val="50000"/>
              </a:spcBef>
              <a:tabLst>
                <a:tab pos="207820" algn="l"/>
                <a:tab pos="415641" algn="l"/>
                <a:tab pos="623461" algn="l"/>
                <a:tab pos="831281" algn="l"/>
                <a:tab pos="1039101" algn="l"/>
                <a:tab pos="1246922" algn="l"/>
                <a:tab pos="1454742" algn="l"/>
                <a:tab pos="1662562" algn="l"/>
                <a:tab pos="1877599" algn="l"/>
                <a:tab pos="2078203" algn="l"/>
                <a:tab pos="2293239" algn="l"/>
                <a:tab pos="2493843" algn="l"/>
              </a:tabLst>
            </a:pPr>
            <a:r>
              <a:rPr lang="en-US" sz="1091" b="1" baseline="-25000">
                <a:latin typeface="Helvetica" charset="0"/>
              </a:rPr>
              <a:t>						The Bronze Altar and the Court</a:t>
            </a:r>
          </a:p>
          <a:p>
            <a:pPr>
              <a:lnSpc>
                <a:spcPct val="65000"/>
              </a:lnSpc>
              <a:spcBef>
                <a:spcPct val="50000"/>
              </a:spcBef>
              <a:tabLst>
                <a:tab pos="207820" algn="l"/>
                <a:tab pos="415641" algn="l"/>
                <a:tab pos="623461" algn="l"/>
                <a:tab pos="831281" algn="l"/>
                <a:tab pos="1039101" algn="l"/>
                <a:tab pos="1246922" algn="l"/>
                <a:tab pos="1454742" algn="l"/>
                <a:tab pos="1662562" algn="l"/>
                <a:tab pos="1877599" algn="l"/>
                <a:tab pos="2078203" algn="l"/>
                <a:tab pos="2293239" algn="l"/>
                <a:tab pos="2493843" algn="l"/>
              </a:tabLst>
            </a:pPr>
            <a:r>
              <a:rPr lang="en-US" sz="1091" b="1" baseline="-25000">
                <a:latin typeface="Helvetica" charset="0"/>
              </a:rPr>
              <a:t>							Its Priesthood</a:t>
            </a:r>
          </a:p>
          <a:p>
            <a:pPr>
              <a:lnSpc>
                <a:spcPct val="65000"/>
              </a:lnSpc>
              <a:spcBef>
                <a:spcPct val="50000"/>
              </a:spcBef>
              <a:tabLst>
                <a:tab pos="207820" algn="l"/>
                <a:tab pos="415641" algn="l"/>
                <a:tab pos="623461" algn="l"/>
                <a:tab pos="831281" algn="l"/>
                <a:tab pos="1039101" algn="l"/>
                <a:tab pos="1246922" algn="l"/>
                <a:tab pos="1454742" algn="l"/>
                <a:tab pos="1662562" algn="l"/>
                <a:tab pos="1877599" algn="l"/>
                <a:tab pos="2078203" algn="l"/>
                <a:tab pos="2293239" algn="l"/>
                <a:tab pos="2493843" algn="l"/>
              </a:tabLst>
            </a:pPr>
            <a:r>
              <a:rPr lang="en-US" sz="1091" b="1" baseline="-25000">
                <a:latin typeface="Helvetica" charset="0"/>
              </a:rPr>
              <a:t>								Consecration of the  Priesthood</a:t>
            </a:r>
          </a:p>
          <a:p>
            <a:pPr>
              <a:lnSpc>
                <a:spcPct val="65000"/>
              </a:lnSpc>
              <a:spcBef>
                <a:spcPct val="50000"/>
              </a:spcBef>
              <a:tabLst>
                <a:tab pos="207820" algn="l"/>
                <a:tab pos="415641" algn="l"/>
                <a:tab pos="623461" algn="l"/>
                <a:tab pos="831281" algn="l"/>
                <a:tab pos="1039101" algn="l"/>
                <a:tab pos="1246922" algn="l"/>
                <a:tab pos="1454742" algn="l"/>
                <a:tab pos="1662562" algn="l"/>
                <a:tab pos="1877599" algn="l"/>
                <a:tab pos="2078203" algn="l"/>
                <a:tab pos="2293239" algn="l"/>
                <a:tab pos="2493843" algn="l"/>
              </a:tabLst>
            </a:pPr>
            <a:r>
              <a:rPr lang="en-US" sz="1091" b="1" baseline="-25000">
                <a:latin typeface="Helvetica" charset="0"/>
              </a:rPr>
              <a:t>									The Altar of Incense and the worshippers</a:t>
            </a:r>
          </a:p>
          <a:p>
            <a:pPr>
              <a:lnSpc>
                <a:spcPct val="65000"/>
              </a:lnSpc>
              <a:spcBef>
                <a:spcPct val="50000"/>
              </a:spcBef>
              <a:tabLst>
                <a:tab pos="207820" algn="l"/>
                <a:tab pos="415641" algn="l"/>
                <a:tab pos="623461" algn="l"/>
                <a:tab pos="831281" algn="l"/>
                <a:tab pos="1039101" algn="l"/>
                <a:tab pos="1246922" algn="l"/>
                <a:tab pos="1454742" algn="l"/>
                <a:tab pos="1662562" algn="l"/>
                <a:tab pos="1877599" algn="l"/>
                <a:tab pos="2078203" algn="l"/>
                <a:tab pos="2293239" algn="l"/>
                <a:tab pos="2493843" algn="l"/>
              </a:tabLst>
            </a:pPr>
            <a:r>
              <a:rPr lang="en-US" sz="1091" b="1" baseline="-25000">
                <a:latin typeface="Helvetica" charset="0"/>
              </a:rPr>
              <a:t>										The workmen and the Sabbath</a:t>
            </a:r>
          </a:p>
          <a:p>
            <a:pPr>
              <a:spcBef>
                <a:spcPct val="50000"/>
              </a:spcBef>
              <a:tabLst>
                <a:tab pos="207820" algn="l"/>
                <a:tab pos="415641" algn="l"/>
                <a:tab pos="623461" algn="l"/>
                <a:tab pos="831281" algn="l"/>
                <a:tab pos="1039101" algn="l"/>
                <a:tab pos="1246922" algn="l"/>
                <a:tab pos="1454742" algn="l"/>
                <a:tab pos="1662562" algn="l"/>
                <a:tab pos="1877599" algn="l"/>
                <a:tab pos="2078203" algn="l"/>
                <a:tab pos="2293239" algn="l"/>
                <a:tab pos="2493843" algn="l"/>
              </a:tabLst>
            </a:pPr>
            <a:endParaRPr lang="en-US" sz="1091" b="1" baseline="-25000">
              <a:latin typeface="Helvetica" charset="0"/>
            </a:endParaRPr>
          </a:p>
          <a:p>
            <a:pPr>
              <a:spcBef>
                <a:spcPct val="50000"/>
              </a:spcBef>
              <a:tabLst>
                <a:tab pos="207820" algn="l"/>
                <a:tab pos="415641" algn="l"/>
                <a:tab pos="623461" algn="l"/>
                <a:tab pos="831281" algn="l"/>
                <a:tab pos="1039101" algn="l"/>
                <a:tab pos="1246922" algn="l"/>
                <a:tab pos="1454742" algn="l"/>
                <a:tab pos="1662562" algn="l"/>
                <a:tab pos="1877599" algn="l"/>
                <a:tab pos="2078203" algn="l"/>
                <a:tab pos="2293239" algn="l"/>
                <a:tab pos="2493843" algn="l"/>
              </a:tabLst>
            </a:pPr>
            <a:endParaRPr lang="en-US" sz="1273" b="1" baseline="-25000">
              <a:latin typeface="Times" charset="0"/>
            </a:endParaRPr>
          </a:p>
        </p:txBody>
      </p:sp>
      <p:sp>
        <p:nvSpPr>
          <p:cNvPr id="24586" name="Rectangle 31"/>
          <p:cNvSpPr>
            <a:spLocks noChangeArrowheads="1"/>
          </p:cNvSpPr>
          <p:nvPr/>
        </p:nvSpPr>
        <p:spPr bwMode="auto">
          <a:xfrm>
            <a:off x="1945410" y="1711614"/>
            <a:ext cx="2180648" cy="473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lgn="ctr">
              <a:spcBef>
                <a:spcPct val="50000"/>
              </a:spcBef>
            </a:pPr>
            <a:r>
              <a:rPr lang="en-US" sz="2545" b="1">
                <a:solidFill>
                  <a:srgbClr val="E32434"/>
                </a:solidFill>
                <a:latin typeface="Capitals" charset="0"/>
              </a:rPr>
              <a:t>MOSAIC</a:t>
            </a:r>
          </a:p>
        </p:txBody>
      </p:sp>
      <p:sp>
        <p:nvSpPr>
          <p:cNvPr id="24587" name="Rectangle 32"/>
          <p:cNvSpPr>
            <a:spLocks noChangeArrowheads="1"/>
          </p:cNvSpPr>
          <p:nvPr/>
        </p:nvSpPr>
        <p:spPr bwMode="auto">
          <a:xfrm>
            <a:off x="2329296" y="3079689"/>
            <a:ext cx="2180648" cy="3613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lgn="ctr">
              <a:spcBef>
                <a:spcPct val="50000"/>
              </a:spcBef>
            </a:pPr>
            <a:r>
              <a:rPr lang="en-US" sz="1818" b="1">
                <a:solidFill>
                  <a:srgbClr val="E32434"/>
                </a:solidFill>
                <a:latin typeface="Capitals" charset="0"/>
              </a:rPr>
              <a:t>DECALOGUE</a:t>
            </a:r>
          </a:p>
        </p:txBody>
      </p:sp>
      <p:sp>
        <p:nvSpPr>
          <p:cNvPr id="24588" name="Rectangle 33"/>
          <p:cNvSpPr>
            <a:spLocks noChangeArrowheads="1"/>
          </p:cNvSpPr>
          <p:nvPr/>
        </p:nvSpPr>
        <p:spPr bwMode="auto">
          <a:xfrm>
            <a:off x="2483717" y="6228711"/>
            <a:ext cx="2180647" cy="3613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lgn="ctr">
              <a:spcBef>
                <a:spcPct val="50000"/>
              </a:spcBef>
            </a:pPr>
            <a:r>
              <a:rPr lang="en-US" sz="1818" b="1">
                <a:solidFill>
                  <a:srgbClr val="E32434"/>
                </a:solidFill>
                <a:latin typeface="Capitals" charset="0"/>
              </a:rPr>
              <a:t>CIVIL</a:t>
            </a:r>
          </a:p>
        </p:txBody>
      </p:sp>
      <p:sp>
        <p:nvSpPr>
          <p:cNvPr id="24589" name="Rectangle 34"/>
          <p:cNvSpPr>
            <a:spLocks noChangeArrowheads="1"/>
          </p:cNvSpPr>
          <p:nvPr/>
        </p:nvSpPr>
        <p:spPr bwMode="auto">
          <a:xfrm>
            <a:off x="2610717" y="6993598"/>
            <a:ext cx="2180647" cy="3613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lgn="ctr">
              <a:spcBef>
                <a:spcPct val="50000"/>
              </a:spcBef>
            </a:pPr>
            <a:r>
              <a:rPr lang="en-US" sz="1818" b="1" dirty="0">
                <a:solidFill>
                  <a:srgbClr val="E32434"/>
                </a:solidFill>
                <a:latin typeface="Capitals" charset="0"/>
              </a:rPr>
              <a:t>TABERNACLE</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ChangeArrowheads="1"/>
          </p:cNvSpPr>
          <p:nvPr/>
        </p:nvSpPr>
        <p:spPr bwMode="auto">
          <a:xfrm>
            <a:off x="926523" y="5028046"/>
            <a:ext cx="5195455" cy="230909"/>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sp>
        <p:nvSpPr>
          <p:cNvPr id="25602" name="Rectangle 3"/>
          <p:cNvSpPr>
            <a:spLocks noChangeArrowheads="1"/>
          </p:cNvSpPr>
          <p:nvPr/>
        </p:nvSpPr>
        <p:spPr bwMode="auto">
          <a:xfrm>
            <a:off x="115455" y="5120409"/>
            <a:ext cx="6420716" cy="25111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455"/>
          </a:p>
        </p:txBody>
      </p:sp>
      <p:grpSp>
        <p:nvGrpSpPr>
          <p:cNvPr id="25603" name="Group 4"/>
          <p:cNvGrpSpPr>
            <a:grpSpLocks/>
          </p:cNvGrpSpPr>
          <p:nvPr/>
        </p:nvGrpSpPr>
        <p:grpSpPr bwMode="auto">
          <a:xfrm>
            <a:off x="2135909" y="2199409"/>
            <a:ext cx="1500909" cy="357909"/>
            <a:chOff x="320" y="992"/>
            <a:chExt cx="1040" cy="248"/>
          </a:xfrm>
        </p:grpSpPr>
        <p:sp>
          <p:nvSpPr>
            <p:cNvPr id="25665" name="Rectangle 5"/>
            <p:cNvSpPr>
              <a:spLocks noChangeArrowheads="1"/>
            </p:cNvSpPr>
            <p:nvPr/>
          </p:nvSpPr>
          <p:spPr bwMode="auto">
            <a:xfrm>
              <a:off x="440" y="992"/>
              <a:ext cx="768" cy="160"/>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sp>
          <p:nvSpPr>
            <p:cNvPr id="25666" name="Rectangle 6"/>
            <p:cNvSpPr>
              <a:spLocks noChangeArrowheads="1"/>
            </p:cNvSpPr>
            <p:nvPr/>
          </p:nvSpPr>
          <p:spPr bwMode="auto">
            <a:xfrm>
              <a:off x="320" y="1096"/>
              <a:ext cx="1040" cy="1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455"/>
            </a:p>
          </p:txBody>
        </p:sp>
      </p:grpSp>
      <p:sp>
        <p:nvSpPr>
          <p:cNvPr id="25604" name="Text Box 7"/>
          <p:cNvSpPr txBox="1">
            <a:spLocks noChangeArrowheads="1"/>
          </p:cNvSpPr>
          <p:nvPr/>
        </p:nvSpPr>
        <p:spPr bwMode="auto">
          <a:xfrm>
            <a:off x="6006523" y="728808"/>
            <a:ext cx="457489" cy="344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36" b="1">
                <a:latin typeface="Comic Sans MS" charset="0"/>
              </a:rPr>
              <a:t>16</a:t>
            </a:r>
          </a:p>
        </p:txBody>
      </p:sp>
      <p:sp>
        <p:nvSpPr>
          <p:cNvPr id="25605" name="Text Box 8"/>
          <p:cNvSpPr txBox="1">
            <a:spLocks noChangeArrowheads="1"/>
          </p:cNvSpPr>
          <p:nvPr/>
        </p:nvSpPr>
        <p:spPr bwMode="auto">
          <a:xfrm>
            <a:off x="2489489" y="2485159"/>
            <a:ext cx="1828511" cy="24803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r>
              <a:rPr lang="en-US" sz="727" b="1">
                <a:latin typeface="Arial" charset="0"/>
              </a:rPr>
              <a:t>ENOSH</a:t>
            </a:r>
          </a:p>
          <a:p>
            <a:pPr algn="ctr">
              <a:lnSpc>
                <a:spcPct val="50000"/>
              </a:lnSpc>
              <a:spcBef>
                <a:spcPct val="50000"/>
              </a:spcBef>
            </a:pPr>
            <a:r>
              <a:rPr lang="en-US" sz="727" b="1">
                <a:latin typeface="Arial" charset="0"/>
              </a:rPr>
              <a:t>CAINAN</a:t>
            </a:r>
          </a:p>
          <a:p>
            <a:pPr algn="ctr">
              <a:lnSpc>
                <a:spcPct val="50000"/>
              </a:lnSpc>
              <a:spcBef>
                <a:spcPct val="50000"/>
              </a:spcBef>
            </a:pPr>
            <a:r>
              <a:rPr lang="en-US" sz="727" b="1">
                <a:latin typeface="Arial" charset="0"/>
              </a:rPr>
              <a:t>MAHALALEEL</a:t>
            </a:r>
          </a:p>
          <a:p>
            <a:pPr algn="ctr">
              <a:lnSpc>
                <a:spcPct val="50000"/>
              </a:lnSpc>
              <a:spcBef>
                <a:spcPct val="50000"/>
              </a:spcBef>
            </a:pPr>
            <a:r>
              <a:rPr lang="en-US" sz="727" b="1">
                <a:latin typeface="Arial" charset="0"/>
              </a:rPr>
              <a:t>JARED</a:t>
            </a:r>
          </a:p>
          <a:p>
            <a:pPr algn="ctr">
              <a:lnSpc>
                <a:spcPct val="50000"/>
              </a:lnSpc>
              <a:spcBef>
                <a:spcPct val="50000"/>
              </a:spcBef>
            </a:pPr>
            <a:r>
              <a:rPr lang="en-US" sz="727" b="1">
                <a:latin typeface="Arial" charset="0"/>
              </a:rPr>
              <a:t>ENOCH</a:t>
            </a:r>
          </a:p>
          <a:p>
            <a:pPr algn="ctr">
              <a:lnSpc>
                <a:spcPct val="50000"/>
              </a:lnSpc>
              <a:spcBef>
                <a:spcPct val="50000"/>
              </a:spcBef>
            </a:pPr>
            <a:r>
              <a:rPr lang="en-US" sz="727" b="1">
                <a:latin typeface="Arial" charset="0"/>
              </a:rPr>
              <a:t>METHUSELAH</a:t>
            </a:r>
          </a:p>
          <a:p>
            <a:pPr algn="ctr">
              <a:lnSpc>
                <a:spcPct val="50000"/>
              </a:lnSpc>
              <a:spcBef>
                <a:spcPct val="50000"/>
              </a:spcBef>
            </a:pPr>
            <a:r>
              <a:rPr lang="en-US" sz="727" b="1">
                <a:latin typeface="Arial" charset="0"/>
              </a:rPr>
              <a:t>LAMECH</a:t>
            </a:r>
          </a:p>
          <a:p>
            <a:pPr algn="ctr">
              <a:lnSpc>
                <a:spcPct val="50000"/>
              </a:lnSpc>
              <a:spcBef>
                <a:spcPct val="50000"/>
              </a:spcBef>
            </a:pPr>
            <a:r>
              <a:rPr lang="en-US" sz="727" b="1">
                <a:latin typeface="Arial" charset="0"/>
              </a:rPr>
              <a:t>NOAH</a:t>
            </a:r>
          </a:p>
          <a:p>
            <a:pPr algn="ctr">
              <a:lnSpc>
                <a:spcPct val="50000"/>
              </a:lnSpc>
              <a:spcBef>
                <a:spcPct val="50000"/>
              </a:spcBef>
            </a:pPr>
            <a:r>
              <a:rPr lang="en-US" sz="727" b="1">
                <a:latin typeface="Arial" charset="0"/>
              </a:rPr>
              <a:t>SHEM (HAM &amp; JAPHETH)</a:t>
            </a:r>
          </a:p>
          <a:p>
            <a:pPr algn="ctr">
              <a:lnSpc>
                <a:spcPct val="50000"/>
              </a:lnSpc>
              <a:spcBef>
                <a:spcPct val="50000"/>
              </a:spcBef>
            </a:pPr>
            <a:r>
              <a:rPr lang="en-US" sz="727" b="1">
                <a:latin typeface="Arial" charset="0"/>
              </a:rPr>
              <a:t>ARPHAXAD</a:t>
            </a:r>
          </a:p>
          <a:p>
            <a:pPr algn="ctr">
              <a:lnSpc>
                <a:spcPct val="50000"/>
              </a:lnSpc>
              <a:spcBef>
                <a:spcPct val="50000"/>
              </a:spcBef>
            </a:pPr>
            <a:r>
              <a:rPr lang="en-US" sz="727" b="1">
                <a:latin typeface="Arial" charset="0"/>
              </a:rPr>
              <a:t>CAINAN</a:t>
            </a:r>
          </a:p>
          <a:p>
            <a:pPr algn="ctr">
              <a:lnSpc>
                <a:spcPct val="50000"/>
              </a:lnSpc>
              <a:spcBef>
                <a:spcPct val="50000"/>
              </a:spcBef>
            </a:pPr>
            <a:r>
              <a:rPr lang="en-US" sz="727" b="1">
                <a:latin typeface="Arial" charset="0"/>
              </a:rPr>
              <a:t>SHELAH</a:t>
            </a:r>
          </a:p>
          <a:p>
            <a:pPr algn="ctr">
              <a:lnSpc>
                <a:spcPct val="50000"/>
              </a:lnSpc>
              <a:spcBef>
                <a:spcPct val="50000"/>
              </a:spcBef>
            </a:pPr>
            <a:r>
              <a:rPr lang="en-US" sz="727" b="1">
                <a:latin typeface="Arial" charset="0"/>
              </a:rPr>
              <a:t>HEBER</a:t>
            </a:r>
          </a:p>
          <a:p>
            <a:pPr algn="ctr">
              <a:lnSpc>
                <a:spcPct val="50000"/>
              </a:lnSpc>
              <a:spcBef>
                <a:spcPct val="50000"/>
              </a:spcBef>
            </a:pPr>
            <a:r>
              <a:rPr lang="en-US" sz="727" b="1">
                <a:latin typeface="Arial" charset="0"/>
              </a:rPr>
              <a:t>PELEG</a:t>
            </a:r>
          </a:p>
          <a:p>
            <a:pPr algn="ctr">
              <a:lnSpc>
                <a:spcPct val="50000"/>
              </a:lnSpc>
              <a:spcBef>
                <a:spcPct val="50000"/>
              </a:spcBef>
            </a:pPr>
            <a:r>
              <a:rPr lang="en-US" sz="727" b="1">
                <a:latin typeface="Arial" charset="0"/>
              </a:rPr>
              <a:t>REU</a:t>
            </a:r>
          </a:p>
          <a:p>
            <a:pPr algn="ctr">
              <a:lnSpc>
                <a:spcPct val="50000"/>
              </a:lnSpc>
              <a:spcBef>
                <a:spcPct val="50000"/>
              </a:spcBef>
            </a:pPr>
            <a:r>
              <a:rPr lang="en-US" sz="727" b="1">
                <a:latin typeface="Arial" charset="0"/>
              </a:rPr>
              <a:t>SERUG</a:t>
            </a:r>
          </a:p>
          <a:p>
            <a:pPr algn="ctr">
              <a:lnSpc>
                <a:spcPct val="50000"/>
              </a:lnSpc>
              <a:spcBef>
                <a:spcPct val="50000"/>
              </a:spcBef>
            </a:pPr>
            <a:r>
              <a:rPr lang="en-US" sz="727" b="1">
                <a:latin typeface="Arial" charset="0"/>
              </a:rPr>
              <a:t>NAHOR</a:t>
            </a:r>
          </a:p>
          <a:p>
            <a:pPr algn="ctr">
              <a:lnSpc>
                <a:spcPct val="50000"/>
              </a:lnSpc>
              <a:spcBef>
                <a:spcPct val="50000"/>
              </a:spcBef>
            </a:pPr>
            <a:r>
              <a:rPr lang="en-US" sz="727" b="1">
                <a:latin typeface="Arial" charset="0"/>
              </a:rPr>
              <a:t>TERAH</a:t>
            </a:r>
          </a:p>
          <a:p>
            <a:pPr algn="ctr">
              <a:lnSpc>
                <a:spcPct val="50000"/>
              </a:lnSpc>
              <a:spcBef>
                <a:spcPct val="50000"/>
              </a:spcBef>
            </a:pPr>
            <a:r>
              <a:rPr lang="en-US" sz="909" b="1">
                <a:latin typeface="Arial" charset="0"/>
              </a:rPr>
              <a:t>ABRAHAM (SARAH)</a:t>
            </a:r>
          </a:p>
          <a:p>
            <a:pPr algn="ctr">
              <a:lnSpc>
                <a:spcPct val="50000"/>
              </a:lnSpc>
              <a:spcBef>
                <a:spcPct val="50000"/>
              </a:spcBef>
            </a:pPr>
            <a:r>
              <a:rPr lang="en-US" sz="909" b="1">
                <a:latin typeface="Arial" charset="0"/>
              </a:rPr>
              <a:t>ISAAC (REBEKAH)</a:t>
            </a:r>
          </a:p>
          <a:p>
            <a:pPr algn="ctr">
              <a:lnSpc>
                <a:spcPct val="50000"/>
              </a:lnSpc>
              <a:spcBef>
                <a:spcPct val="50000"/>
              </a:spcBef>
            </a:pPr>
            <a:r>
              <a:rPr lang="en-US" sz="909" b="1">
                <a:latin typeface="Arial" charset="0"/>
              </a:rPr>
              <a:t>JACOB</a:t>
            </a:r>
            <a:endParaRPr lang="en-US" sz="727" b="1">
              <a:latin typeface="Arial" charset="0"/>
            </a:endParaRPr>
          </a:p>
        </p:txBody>
      </p:sp>
      <p:sp>
        <p:nvSpPr>
          <p:cNvPr id="25606" name="Text Box 9"/>
          <p:cNvSpPr txBox="1">
            <a:spLocks noChangeArrowheads="1"/>
          </p:cNvSpPr>
          <p:nvPr/>
        </p:nvSpPr>
        <p:spPr bwMode="auto">
          <a:xfrm>
            <a:off x="1847273" y="5622637"/>
            <a:ext cx="991466" cy="2660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r>
              <a:rPr lang="en-US" sz="1273" b="1" u="sng">
                <a:latin typeface="Arial" charset="0"/>
              </a:rPr>
              <a:t>NATHAN</a:t>
            </a:r>
            <a:endParaRPr lang="en-US" sz="727" b="1" u="sng">
              <a:latin typeface="Arial" charset="0"/>
            </a:endParaRPr>
          </a:p>
          <a:p>
            <a:pPr algn="ctr">
              <a:lnSpc>
                <a:spcPct val="50000"/>
              </a:lnSpc>
              <a:spcBef>
                <a:spcPct val="50000"/>
              </a:spcBef>
            </a:pPr>
            <a:r>
              <a:rPr lang="en-US" sz="727" b="1">
                <a:latin typeface="Arial" charset="0"/>
              </a:rPr>
              <a:t>MATTATHA</a:t>
            </a:r>
          </a:p>
          <a:p>
            <a:pPr algn="ctr">
              <a:lnSpc>
                <a:spcPct val="50000"/>
              </a:lnSpc>
              <a:spcBef>
                <a:spcPct val="50000"/>
              </a:spcBef>
            </a:pPr>
            <a:r>
              <a:rPr lang="en-US" sz="727" b="1">
                <a:latin typeface="Arial" charset="0"/>
              </a:rPr>
              <a:t>MENNA</a:t>
            </a:r>
          </a:p>
          <a:p>
            <a:pPr algn="ctr">
              <a:lnSpc>
                <a:spcPct val="50000"/>
              </a:lnSpc>
              <a:spcBef>
                <a:spcPct val="50000"/>
              </a:spcBef>
            </a:pPr>
            <a:r>
              <a:rPr lang="en-US" sz="727" b="1">
                <a:latin typeface="Arial" charset="0"/>
              </a:rPr>
              <a:t>MELEA</a:t>
            </a:r>
          </a:p>
          <a:p>
            <a:pPr algn="ctr">
              <a:lnSpc>
                <a:spcPct val="50000"/>
              </a:lnSpc>
              <a:spcBef>
                <a:spcPct val="50000"/>
              </a:spcBef>
            </a:pPr>
            <a:r>
              <a:rPr lang="en-US" sz="727" b="1">
                <a:latin typeface="Arial" charset="0"/>
              </a:rPr>
              <a:t>ELIAKIM</a:t>
            </a:r>
          </a:p>
          <a:p>
            <a:pPr algn="ctr">
              <a:lnSpc>
                <a:spcPct val="50000"/>
              </a:lnSpc>
              <a:spcBef>
                <a:spcPct val="50000"/>
              </a:spcBef>
            </a:pPr>
            <a:r>
              <a:rPr lang="en-US" sz="727" b="1">
                <a:latin typeface="Arial" charset="0"/>
              </a:rPr>
              <a:t>JONAM</a:t>
            </a:r>
          </a:p>
          <a:p>
            <a:pPr algn="ctr">
              <a:lnSpc>
                <a:spcPct val="50000"/>
              </a:lnSpc>
              <a:spcBef>
                <a:spcPct val="50000"/>
              </a:spcBef>
            </a:pPr>
            <a:r>
              <a:rPr lang="en-US" sz="727" b="1">
                <a:latin typeface="Arial" charset="0"/>
              </a:rPr>
              <a:t>JOSEPH</a:t>
            </a:r>
          </a:p>
          <a:p>
            <a:pPr algn="ctr">
              <a:lnSpc>
                <a:spcPct val="50000"/>
              </a:lnSpc>
              <a:spcBef>
                <a:spcPct val="50000"/>
              </a:spcBef>
            </a:pPr>
            <a:r>
              <a:rPr lang="en-US" sz="727" b="1">
                <a:latin typeface="Arial" charset="0"/>
              </a:rPr>
              <a:t>JUDAH</a:t>
            </a:r>
          </a:p>
          <a:p>
            <a:pPr algn="ctr">
              <a:lnSpc>
                <a:spcPct val="50000"/>
              </a:lnSpc>
              <a:spcBef>
                <a:spcPct val="50000"/>
              </a:spcBef>
            </a:pPr>
            <a:r>
              <a:rPr lang="en-US" sz="727" b="1">
                <a:latin typeface="Arial" charset="0"/>
              </a:rPr>
              <a:t>SIMEON</a:t>
            </a:r>
          </a:p>
          <a:p>
            <a:pPr algn="ctr">
              <a:lnSpc>
                <a:spcPct val="50000"/>
              </a:lnSpc>
              <a:spcBef>
                <a:spcPct val="50000"/>
              </a:spcBef>
            </a:pPr>
            <a:r>
              <a:rPr lang="en-US" sz="727" b="1">
                <a:latin typeface="Arial" charset="0"/>
              </a:rPr>
              <a:t>LEVI</a:t>
            </a:r>
          </a:p>
          <a:p>
            <a:pPr algn="ctr">
              <a:lnSpc>
                <a:spcPct val="50000"/>
              </a:lnSpc>
              <a:spcBef>
                <a:spcPct val="50000"/>
              </a:spcBef>
            </a:pPr>
            <a:r>
              <a:rPr lang="en-US" sz="727" b="1">
                <a:latin typeface="Arial" charset="0"/>
              </a:rPr>
              <a:t>MATTHAT</a:t>
            </a:r>
          </a:p>
          <a:p>
            <a:pPr algn="ctr">
              <a:lnSpc>
                <a:spcPct val="50000"/>
              </a:lnSpc>
              <a:spcBef>
                <a:spcPct val="50000"/>
              </a:spcBef>
            </a:pPr>
            <a:r>
              <a:rPr lang="en-US" sz="727" b="1">
                <a:latin typeface="Arial" charset="0"/>
              </a:rPr>
              <a:t>JORIM</a:t>
            </a:r>
          </a:p>
          <a:p>
            <a:pPr algn="ctr">
              <a:lnSpc>
                <a:spcPct val="50000"/>
              </a:lnSpc>
              <a:spcBef>
                <a:spcPct val="50000"/>
              </a:spcBef>
            </a:pPr>
            <a:r>
              <a:rPr lang="en-US" sz="727" b="1">
                <a:latin typeface="Arial" charset="0"/>
              </a:rPr>
              <a:t>ELIEZER</a:t>
            </a:r>
          </a:p>
          <a:p>
            <a:pPr algn="ctr">
              <a:lnSpc>
                <a:spcPct val="50000"/>
              </a:lnSpc>
              <a:spcBef>
                <a:spcPct val="50000"/>
              </a:spcBef>
            </a:pPr>
            <a:r>
              <a:rPr lang="en-US" sz="727" b="1">
                <a:latin typeface="Arial" charset="0"/>
              </a:rPr>
              <a:t>JOSHUA</a:t>
            </a:r>
          </a:p>
          <a:p>
            <a:pPr algn="ctr">
              <a:lnSpc>
                <a:spcPct val="50000"/>
              </a:lnSpc>
              <a:spcBef>
                <a:spcPct val="50000"/>
              </a:spcBef>
            </a:pPr>
            <a:r>
              <a:rPr lang="en-US" sz="727" b="1">
                <a:latin typeface="Arial" charset="0"/>
              </a:rPr>
              <a:t>ER</a:t>
            </a:r>
          </a:p>
          <a:p>
            <a:pPr algn="ctr">
              <a:lnSpc>
                <a:spcPct val="50000"/>
              </a:lnSpc>
              <a:spcBef>
                <a:spcPct val="50000"/>
              </a:spcBef>
            </a:pPr>
            <a:r>
              <a:rPr lang="en-US" sz="727" b="1">
                <a:latin typeface="Arial" charset="0"/>
              </a:rPr>
              <a:t>ELMADAM</a:t>
            </a:r>
          </a:p>
          <a:p>
            <a:pPr algn="ctr">
              <a:lnSpc>
                <a:spcPct val="50000"/>
              </a:lnSpc>
              <a:spcBef>
                <a:spcPct val="50000"/>
              </a:spcBef>
            </a:pPr>
            <a:r>
              <a:rPr lang="en-US" sz="727" b="1">
                <a:latin typeface="Arial" charset="0"/>
              </a:rPr>
              <a:t>COSAM</a:t>
            </a:r>
          </a:p>
          <a:p>
            <a:pPr algn="ctr">
              <a:lnSpc>
                <a:spcPct val="50000"/>
              </a:lnSpc>
              <a:spcBef>
                <a:spcPct val="50000"/>
              </a:spcBef>
            </a:pPr>
            <a:r>
              <a:rPr lang="en-US" sz="727" b="1">
                <a:latin typeface="Arial" charset="0"/>
              </a:rPr>
              <a:t>ADDI</a:t>
            </a:r>
          </a:p>
          <a:p>
            <a:pPr algn="ctr">
              <a:lnSpc>
                <a:spcPct val="50000"/>
              </a:lnSpc>
              <a:spcBef>
                <a:spcPct val="50000"/>
              </a:spcBef>
            </a:pPr>
            <a:r>
              <a:rPr lang="en-US" sz="727" b="1">
                <a:latin typeface="Arial" charset="0"/>
              </a:rPr>
              <a:t>MELCHI</a:t>
            </a:r>
          </a:p>
          <a:p>
            <a:pPr algn="ctr">
              <a:lnSpc>
                <a:spcPct val="50000"/>
              </a:lnSpc>
              <a:spcBef>
                <a:spcPct val="50000"/>
              </a:spcBef>
            </a:pPr>
            <a:r>
              <a:rPr lang="en-US" sz="727" b="1">
                <a:latin typeface="Arial" charset="0"/>
              </a:rPr>
              <a:t>NERI</a:t>
            </a:r>
          </a:p>
          <a:p>
            <a:pPr algn="ctr">
              <a:lnSpc>
                <a:spcPct val="50000"/>
              </a:lnSpc>
              <a:spcBef>
                <a:spcPct val="50000"/>
              </a:spcBef>
            </a:pPr>
            <a:r>
              <a:rPr lang="en-US" sz="727" b="1">
                <a:latin typeface="Arial" charset="0"/>
              </a:rPr>
              <a:t>SHEALTIEL</a:t>
            </a:r>
          </a:p>
          <a:p>
            <a:pPr algn="ctr">
              <a:lnSpc>
                <a:spcPct val="50000"/>
              </a:lnSpc>
              <a:spcBef>
                <a:spcPct val="50000"/>
              </a:spcBef>
            </a:pPr>
            <a:r>
              <a:rPr lang="en-US" sz="727" b="1">
                <a:latin typeface="Arial" charset="0"/>
              </a:rPr>
              <a:t>ZERUBBABEL</a:t>
            </a:r>
          </a:p>
          <a:p>
            <a:pPr algn="ctr">
              <a:lnSpc>
                <a:spcPct val="50000"/>
              </a:lnSpc>
              <a:spcBef>
                <a:spcPct val="50000"/>
              </a:spcBef>
            </a:pPr>
            <a:endParaRPr lang="en-US" sz="727" b="1" u="sng">
              <a:latin typeface="Arial" charset="0"/>
            </a:endParaRPr>
          </a:p>
        </p:txBody>
      </p:sp>
      <p:sp>
        <p:nvSpPr>
          <p:cNvPr id="25607" name="Text Box 10"/>
          <p:cNvSpPr txBox="1">
            <a:spLocks noChangeArrowheads="1"/>
          </p:cNvSpPr>
          <p:nvPr/>
        </p:nvSpPr>
        <p:spPr bwMode="auto">
          <a:xfrm>
            <a:off x="2701637" y="5628409"/>
            <a:ext cx="1440295" cy="13870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r>
              <a:rPr lang="en-US" sz="727" b="1">
                <a:latin typeface="Arial" charset="0"/>
              </a:rPr>
              <a:t>PEREZ</a:t>
            </a:r>
          </a:p>
          <a:p>
            <a:pPr algn="ctr">
              <a:lnSpc>
                <a:spcPct val="50000"/>
              </a:lnSpc>
              <a:spcBef>
                <a:spcPct val="50000"/>
              </a:spcBef>
            </a:pPr>
            <a:r>
              <a:rPr lang="en-US" sz="727" b="1">
                <a:latin typeface="Arial" charset="0"/>
              </a:rPr>
              <a:t>HEZRON</a:t>
            </a:r>
          </a:p>
          <a:p>
            <a:pPr algn="ctr">
              <a:lnSpc>
                <a:spcPct val="50000"/>
              </a:lnSpc>
              <a:spcBef>
                <a:spcPct val="50000"/>
              </a:spcBef>
            </a:pPr>
            <a:r>
              <a:rPr lang="en-US" sz="727" b="1">
                <a:latin typeface="Arial" charset="0"/>
              </a:rPr>
              <a:t>RAM</a:t>
            </a:r>
          </a:p>
          <a:p>
            <a:pPr algn="ctr">
              <a:lnSpc>
                <a:spcPct val="50000"/>
              </a:lnSpc>
              <a:spcBef>
                <a:spcPct val="50000"/>
              </a:spcBef>
            </a:pPr>
            <a:r>
              <a:rPr lang="en-US" sz="727" b="1">
                <a:latin typeface="Arial" charset="0"/>
              </a:rPr>
              <a:t>ADMIN</a:t>
            </a:r>
          </a:p>
          <a:p>
            <a:pPr algn="ctr">
              <a:lnSpc>
                <a:spcPct val="50000"/>
              </a:lnSpc>
              <a:spcBef>
                <a:spcPct val="50000"/>
              </a:spcBef>
            </a:pPr>
            <a:r>
              <a:rPr lang="en-US" sz="727" b="1">
                <a:latin typeface="Arial" charset="0"/>
              </a:rPr>
              <a:t>AMMINNADAB</a:t>
            </a:r>
          </a:p>
          <a:p>
            <a:pPr algn="ctr">
              <a:lnSpc>
                <a:spcPct val="50000"/>
              </a:lnSpc>
              <a:spcBef>
                <a:spcPct val="50000"/>
              </a:spcBef>
            </a:pPr>
            <a:r>
              <a:rPr lang="en-US" sz="727" b="1">
                <a:latin typeface="Arial" charset="0"/>
              </a:rPr>
              <a:t>NAHSHON</a:t>
            </a:r>
          </a:p>
          <a:p>
            <a:pPr algn="ctr">
              <a:lnSpc>
                <a:spcPct val="50000"/>
              </a:lnSpc>
              <a:spcBef>
                <a:spcPct val="50000"/>
              </a:spcBef>
            </a:pPr>
            <a:r>
              <a:rPr lang="en-US" sz="727" b="1">
                <a:latin typeface="Arial" charset="0"/>
              </a:rPr>
              <a:t>SALMON</a:t>
            </a:r>
          </a:p>
          <a:p>
            <a:pPr algn="ctr">
              <a:lnSpc>
                <a:spcPct val="50000"/>
              </a:lnSpc>
              <a:spcBef>
                <a:spcPct val="50000"/>
              </a:spcBef>
            </a:pPr>
            <a:r>
              <a:rPr lang="en-US" sz="727" b="1">
                <a:latin typeface="Arial" charset="0"/>
              </a:rPr>
              <a:t>BOAZ</a:t>
            </a:r>
          </a:p>
          <a:p>
            <a:pPr algn="ctr">
              <a:lnSpc>
                <a:spcPct val="50000"/>
              </a:lnSpc>
              <a:spcBef>
                <a:spcPct val="50000"/>
              </a:spcBef>
            </a:pPr>
            <a:r>
              <a:rPr lang="en-US" sz="727" b="1">
                <a:latin typeface="Arial" charset="0"/>
              </a:rPr>
              <a:t>OBED</a:t>
            </a:r>
          </a:p>
          <a:p>
            <a:pPr algn="ctr">
              <a:lnSpc>
                <a:spcPct val="50000"/>
              </a:lnSpc>
              <a:spcBef>
                <a:spcPct val="50000"/>
              </a:spcBef>
            </a:pPr>
            <a:r>
              <a:rPr lang="en-US" sz="727" b="1">
                <a:latin typeface="Arial" charset="0"/>
              </a:rPr>
              <a:t>JESSE</a:t>
            </a:r>
          </a:p>
          <a:p>
            <a:pPr algn="ctr">
              <a:lnSpc>
                <a:spcPct val="50000"/>
              </a:lnSpc>
              <a:spcBef>
                <a:spcPct val="50000"/>
              </a:spcBef>
            </a:pPr>
            <a:endParaRPr lang="en-US" sz="727" b="1">
              <a:latin typeface="Arial" charset="0"/>
            </a:endParaRPr>
          </a:p>
          <a:p>
            <a:pPr algn="ctr">
              <a:lnSpc>
                <a:spcPct val="50000"/>
              </a:lnSpc>
              <a:spcBef>
                <a:spcPct val="50000"/>
              </a:spcBef>
            </a:pPr>
            <a:endParaRPr lang="en-US" sz="727" b="1">
              <a:latin typeface="Arial" charset="0"/>
            </a:endParaRPr>
          </a:p>
        </p:txBody>
      </p:sp>
      <p:sp>
        <p:nvSpPr>
          <p:cNvPr id="25608" name="Text Box 11"/>
          <p:cNvSpPr txBox="1">
            <a:spLocks noChangeArrowheads="1"/>
          </p:cNvSpPr>
          <p:nvPr/>
        </p:nvSpPr>
        <p:spPr bwMode="auto">
          <a:xfrm>
            <a:off x="4010603" y="5634182"/>
            <a:ext cx="1173306" cy="24366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r>
              <a:rPr lang="en-US" sz="1273" b="1" u="sng">
                <a:latin typeface="Arial" charset="0"/>
              </a:rPr>
              <a:t>SOLOMON</a:t>
            </a:r>
            <a:endParaRPr lang="en-US" sz="727" b="1" u="sng">
              <a:latin typeface="Arial" charset="0"/>
            </a:endParaRPr>
          </a:p>
          <a:p>
            <a:pPr algn="ctr">
              <a:lnSpc>
                <a:spcPct val="50000"/>
              </a:lnSpc>
              <a:spcBef>
                <a:spcPct val="50000"/>
              </a:spcBef>
            </a:pPr>
            <a:r>
              <a:rPr lang="en-US" sz="727" b="1">
                <a:latin typeface="Arial" charset="0"/>
              </a:rPr>
              <a:t>REHOBOAM</a:t>
            </a:r>
          </a:p>
          <a:p>
            <a:pPr algn="ctr">
              <a:lnSpc>
                <a:spcPct val="50000"/>
              </a:lnSpc>
              <a:spcBef>
                <a:spcPct val="50000"/>
              </a:spcBef>
            </a:pPr>
            <a:r>
              <a:rPr lang="en-US" sz="727" b="1">
                <a:latin typeface="Arial" charset="0"/>
              </a:rPr>
              <a:t>ABIJAH</a:t>
            </a:r>
          </a:p>
          <a:p>
            <a:pPr algn="ctr">
              <a:lnSpc>
                <a:spcPct val="50000"/>
              </a:lnSpc>
              <a:spcBef>
                <a:spcPct val="50000"/>
              </a:spcBef>
            </a:pPr>
            <a:r>
              <a:rPr lang="en-US" sz="727" b="1">
                <a:latin typeface="Arial" charset="0"/>
              </a:rPr>
              <a:t>ASA</a:t>
            </a:r>
          </a:p>
          <a:p>
            <a:pPr algn="ctr">
              <a:lnSpc>
                <a:spcPct val="50000"/>
              </a:lnSpc>
              <a:spcBef>
                <a:spcPct val="50000"/>
              </a:spcBef>
            </a:pPr>
            <a:r>
              <a:rPr lang="en-US" sz="727" b="1">
                <a:latin typeface="Arial" charset="0"/>
              </a:rPr>
              <a:t>JEHOSHAPHAT</a:t>
            </a:r>
          </a:p>
          <a:p>
            <a:pPr algn="ctr">
              <a:lnSpc>
                <a:spcPct val="50000"/>
              </a:lnSpc>
              <a:spcBef>
                <a:spcPct val="50000"/>
              </a:spcBef>
            </a:pPr>
            <a:r>
              <a:rPr lang="en-US" sz="727" b="1">
                <a:latin typeface="Arial" charset="0"/>
              </a:rPr>
              <a:t>JORAM</a:t>
            </a:r>
          </a:p>
          <a:p>
            <a:pPr algn="ctr">
              <a:lnSpc>
                <a:spcPct val="50000"/>
              </a:lnSpc>
              <a:spcBef>
                <a:spcPct val="50000"/>
              </a:spcBef>
            </a:pPr>
            <a:r>
              <a:rPr lang="en-US" sz="727" b="1">
                <a:latin typeface="Arial" charset="0"/>
              </a:rPr>
              <a:t>UZZIAH</a:t>
            </a:r>
          </a:p>
          <a:p>
            <a:pPr algn="ctr">
              <a:lnSpc>
                <a:spcPct val="50000"/>
              </a:lnSpc>
              <a:spcBef>
                <a:spcPct val="50000"/>
              </a:spcBef>
            </a:pPr>
            <a:r>
              <a:rPr lang="en-US" sz="727" b="1">
                <a:latin typeface="Arial" charset="0"/>
              </a:rPr>
              <a:t>JOTHAM</a:t>
            </a:r>
          </a:p>
          <a:p>
            <a:pPr algn="ctr">
              <a:lnSpc>
                <a:spcPct val="50000"/>
              </a:lnSpc>
              <a:spcBef>
                <a:spcPct val="50000"/>
              </a:spcBef>
            </a:pPr>
            <a:r>
              <a:rPr lang="en-US" sz="727" b="1">
                <a:latin typeface="Arial" charset="0"/>
              </a:rPr>
              <a:t>AHAZ</a:t>
            </a:r>
          </a:p>
          <a:p>
            <a:pPr algn="ctr">
              <a:lnSpc>
                <a:spcPct val="50000"/>
              </a:lnSpc>
              <a:spcBef>
                <a:spcPct val="50000"/>
              </a:spcBef>
            </a:pPr>
            <a:r>
              <a:rPr lang="en-US" sz="727" b="1">
                <a:latin typeface="Arial" charset="0"/>
              </a:rPr>
              <a:t>HEZEKIAH</a:t>
            </a:r>
          </a:p>
          <a:p>
            <a:pPr algn="ctr">
              <a:lnSpc>
                <a:spcPct val="50000"/>
              </a:lnSpc>
              <a:spcBef>
                <a:spcPct val="50000"/>
              </a:spcBef>
            </a:pPr>
            <a:r>
              <a:rPr lang="en-US" sz="727" b="1">
                <a:latin typeface="Arial" charset="0"/>
              </a:rPr>
              <a:t>MANASSEH</a:t>
            </a:r>
          </a:p>
          <a:p>
            <a:pPr algn="ctr">
              <a:lnSpc>
                <a:spcPct val="50000"/>
              </a:lnSpc>
              <a:spcBef>
                <a:spcPct val="50000"/>
              </a:spcBef>
            </a:pPr>
            <a:r>
              <a:rPr lang="en-US" sz="727" b="1">
                <a:latin typeface="Arial" charset="0"/>
              </a:rPr>
              <a:t>AMON</a:t>
            </a:r>
          </a:p>
          <a:p>
            <a:pPr algn="ctr">
              <a:lnSpc>
                <a:spcPct val="50000"/>
              </a:lnSpc>
              <a:spcBef>
                <a:spcPct val="50000"/>
              </a:spcBef>
            </a:pPr>
            <a:r>
              <a:rPr lang="en-US" sz="727" b="1">
                <a:latin typeface="Arial" charset="0"/>
              </a:rPr>
              <a:t>JOSIAH            </a:t>
            </a:r>
          </a:p>
          <a:p>
            <a:pPr algn="ctr">
              <a:lnSpc>
                <a:spcPct val="50000"/>
              </a:lnSpc>
              <a:spcBef>
                <a:spcPct val="50000"/>
              </a:spcBef>
            </a:pPr>
            <a:r>
              <a:rPr lang="en-US" sz="727" b="1">
                <a:latin typeface="Arial" charset="0"/>
              </a:rPr>
              <a:t>JECONIAH</a:t>
            </a:r>
          </a:p>
          <a:p>
            <a:pPr algn="ctr">
              <a:lnSpc>
                <a:spcPct val="50000"/>
              </a:lnSpc>
              <a:spcBef>
                <a:spcPct val="50000"/>
              </a:spcBef>
            </a:pPr>
            <a:r>
              <a:rPr lang="en-US" sz="727" b="1">
                <a:latin typeface="Arial" charset="0"/>
              </a:rPr>
              <a:t>   </a:t>
            </a:r>
            <a:r>
              <a:rPr lang="en-US" sz="727" b="1" u="sng">
                <a:latin typeface="Arial" charset="0"/>
              </a:rPr>
              <a:t>HIS LINE CURSED;</a:t>
            </a:r>
          </a:p>
          <a:p>
            <a:pPr algn="ctr">
              <a:lnSpc>
                <a:spcPct val="50000"/>
              </a:lnSpc>
              <a:spcBef>
                <a:spcPct val="50000"/>
              </a:spcBef>
            </a:pPr>
            <a:r>
              <a:rPr lang="en-US" sz="727" b="1">
                <a:latin typeface="Arial" charset="0"/>
              </a:rPr>
              <a:t>   </a:t>
            </a:r>
            <a:r>
              <a:rPr lang="en-US" sz="727" b="1" u="sng">
                <a:latin typeface="Arial" charset="0"/>
              </a:rPr>
              <a:t>SEE JER. 22: 24-30);</a:t>
            </a:r>
          </a:p>
          <a:p>
            <a:pPr algn="ctr">
              <a:lnSpc>
                <a:spcPct val="50000"/>
              </a:lnSpc>
              <a:spcBef>
                <a:spcPct val="50000"/>
              </a:spcBef>
            </a:pPr>
            <a:r>
              <a:rPr lang="en-US" sz="727" b="1">
                <a:latin typeface="Arial" charset="0"/>
              </a:rPr>
              <a:t>   </a:t>
            </a:r>
            <a:r>
              <a:rPr lang="en-US" sz="727" b="1" u="sng">
                <a:latin typeface="Arial" charset="0"/>
              </a:rPr>
              <a:t>BLOODLINE ENDS</a:t>
            </a:r>
          </a:p>
          <a:p>
            <a:pPr algn="ctr">
              <a:lnSpc>
                <a:spcPct val="50000"/>
              </a:lnSpc>
              <a:spcBef>
                <a:spcPct val="50000"/>
              </a:spcBef>
            </a:pPr>
            <a:r>
              <a:rPr lang="en-US" sz="727" b="1">
                <a:latin typeface="Arial" charset="0"/>
              </a:rPr>
              <a:t>   </a:t>
            </a:r>
            <a:r>
              <a:rPr lang="en-US" sz="727" b="1" u="sng">
                <a:latin typeface="Arial" charset="0"/>
              </a:rPr>
              <a:t>HERE; BUT </a:t>
            </a:r>
            <a:r>
              <a:rPr lang="en-US" sz="727" b="1" i="1" u="sng">
                <a:latin typeface="Arial" charset="0"/>
              </a:rPr>
              <a:t>LEGAL </a:t>
            </a:r>
            <a:r>
              <a:rPr lang="en-US" sz="727" b="1" u="sng">
                <a:latin typeface="Arial" charset="0"/>
              </a:rPr>
              <a:t>          </a:t>
            </a:r>
          </a:p>
          <a:p>
            <a:pPr algn="ctr">
              <a:lnSpc>
                <a:spcPct val="50000"/>
              </a:lnSpc>
              <a:spcBef>
                <a:spcPct val="50000"/>
              </a:spcBef>
            </a:pPr>
            <a:r>
              <a:rPr lang="en-US" sz="727" b="1">
                <a:latin typeface="Arial" charset="0"/>
              </a:rPr>
              <a:t>    LINE CONTINUES.</a:t>
            </a:r>
          </a:p>
          <a:p>
            <a:pPr algn="ctr">
              <a:lnSpc>
                <a:spcPct val="50000"/>
              </a:lnSpc>
              <a:spcBef>
                <a:spcPct val="50000"/>
              </a:spcBef>
            </a:pPr>
            <a:r>
              <a:rPr lang="en-US" sz="727" b="1">
                <a:latin typeface="Arial" charset="0"/>
              </a:rPr>
              <a:t>SHEALTIEL</a:t>
            </a:r>
          </a:p>
          <a:p>
            <a:pPr algn="ctr">
              <a:lnSpc>
                <a:spcPct val="50000"/>
              </a:lnSpc>
              <a:spcBef>
                <a:spcPct val="50000"/>
              </a:spcBef>
            </a:pPr>
            <a:r>
              <a:rPr lang="en-US" sz="727" b="1">
                <a:latin typeface="Arial" charset="0"/>
              </a:rPr>
              <a:t>ZERUBBABEL</a:t>
            </a:r>
          </a:p>
        </p:txBody>
      </p:sp>
      <p:sp>
        <p:nvSpPr>
          <p:cNvPr id="25609" name="Text Box 12"/>
          <p:cNvSpPr txBox="1">
            <a:spLocks noChangeArrowheads="1"/>
          </p:cNvSpPr>
          <p:nvPr/>
        </p:nvSpPr>
        <p:spPr bwMode="auto">
          <a:xfrm>
            <a:off x="822614" y="1727489"/>
            <a:ext cx="5352762" cy="28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50000"/>
              </a:lnSpc>
              <a:spcBef>
                <a:spcPct val="50000"/>
              </a:spcBef>
            </a:pPr>
            <a:r>
              <a:rPr lang="en-US" sz="2182" b="1" i="1">
                <a:latin typeface="Arial" charset="0"/>
              </a:rPr>
              <a:t>THE GENEALOGY OF JESUS CHRIST</a:t>
            </a:r>
          </a:p>
        </p:txBody>
      </p:sp>
      <p:sp>
        <p:nvSpPr>
          <p:cNvPr id="25610" name="Text Box 13"/>
          <p:cNvSpPr txBox="1">
            <a:spLocks noChangeArrowheads="1"/>
          </p:cNvSpPr>
          <p:nvPr/>
        </p:nvSpPr>
        <p:spPr bwMode="auto">
          <a:xfrm>
            <a:off x="5032375" y="6722341"/>
            <a:ext cx="1262784" cy="1582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endParaRPr lang="en-US" sz="727" b="1">
              <a:latin typeface="Arial" charset="0"/>
            </a:endParaRPr>
          </a:p>
          <a:p>
            <a:pPr algn="ctr">
              <a:lnSpc>
                <a:spcPct val="50000"/>
              </a:lnSpc>
              <a:spcBef>
                <a:spcPct val="50000"/>
              </a:spcBef>
            </a:pPr>
            <a:endParaRPr lang="en-US" sz="727" b="1">
              <a:latin typeface="Arial" charset="0"/>
            </a:endParaRPr>
          </a:p>
          <a:p>
            <a:pPr algn="ctr">
              <a:lnSpc>
                <a:spcPct val="50000"/>
              </a:lnSpc>
              <a:spcBef>
                <a:spcPct val="50000"/>
              </a:spcBef>
            </a:pPr>
            <a:r>
              <a:rPr lang="en-US" sz="727" b="1">
                <a:latin typeface="Arial" charset="0"/>
              </a:rPr>
              <a:t>ABIUD</a:t>
            </a:r>
          </a:p>
          <a:p>
            <a:pPr algn="ctr">
              <a:lnSpc>
                <a:spcPct val="50000"/>
              </a:lnSpc>
              <a:spcBef>
                <a:spcPct val="50000"/>
              </a:spcBef>
            </a:pPr>
            <a:r>
              <a:rPr lang="en-US" sz="727" b="1">
                <a:latin typeface="Arial" charset="0"/>
              </a:rPr>
              <a:t>ELIAKIM</a:t>
            </a:r>
          </a:p>
          <a:p>
            <a:pPr algn="ctr">
              <a:lnSpc>
                <a:spcPct val="50000"/>
              </a:lnSpc>
              <a:spcBef>
                <a:spcPct val="50000"/>
              </a:spcBef>
            </a:pPr>
            <a:r>
              <a:rPr lang="en-US" sz="727" b="1">
                <a:latin typeface="Arial" charset="0"/>
              </a:rPr>
              <a:t>AZOR</a:t>
            </a:r>
          </a:p>
          <a:p>
            <a:pPr algn="ctr">
              <a:lnSpc>
                <a:spcPct val="50000"/>
              </a:lnSpc>
              <a:spcBef>
                <a:spcPct val="50000"/>
              </a:spcBef>
            </a:pPr>
            <a:r>
              <a:rPr lang="en-US" sz="727" b="1">
                <a:latin typeface="Arial" charset="0"/>
              </a:rPr>
              <a:t>ZADOK</a:t>
            </a:r>
          </a:p>
          <a:p>
            <a:pPr algn="ctr">
              <a:lnSpc>
                <a:spcPct val="50000"/>
              </a:lnSpc>
              <a:spcBef>
                <a:spcPct val="50000"/>
              </a:spcBef>
            </a:pPr>
            <a:r>
              <a:rPr lang="en-US" sz="727" b="1">
                <a:latin typeface="Arial" charset="0"/>
              </a:rPr>
              <a:t>ACHIM</a:t>
            </a:r>
          </a:p>
          <a:p>
            <a:pPr algn="ctr">
              <a:lnSpc>
                <a:spcPct val="50000"/>
              </a:lnSpc>
              <a:spcBef>
                <a:spcPct val="50000"/>
              </a:spcBef>
            </a:pPr>
            <a:r>
              <a:rPr lang="en-US" sz="727" b="1">
                <a:latin typeface="Arial" charset="0"/>
              </a:rPr>
              <a:t>ELIUD</a:t>
            </a:r>
          </a:p>
          <a:p>
            <a:pPr algn="ctr">
              <a:lnSpc>
                <a:spcPct val="50000"/>
              </a:lnSpc>
              <a:spcBef>
                <a:spcPct val="50000"/>
              </a:spcBef>
            </a:pPr>
            <a:r>
              <a:rPr lang="en-US" sz="727" b="1">
                <a:latin typeface="Arial" charset="0"/>
              </a:rPr>
              <a:t>ELEAZAR</a:t>
            </a:r>
          </a:p>
          <a:p>
            <a:pPr algn="ctr">
              <a:lnSpc>
                <a:spcPct val="50000"/>
              </a:lnSpc>
              <a:spcBef>
                <a:spcPct val="50000"/>
              </a:spcBef>
            </a:pPr>
            <a:r>
              <a:rPr lang="en-US" sz="727" b="1">
                <a:latin typeface="Arial" charset="0"/>
              </a:rPr>
              <a:t>MATTHAN</a:t>
            </a:r>
          </a:p>
          <a:p>
            <a:pPr algn="ctr">
              <a:lnSpc>
                <a:spcPct val="50000"/>
              </a:lnSpc>
              <a:spcBef>
                <a:spcPct val="50000"/>
              </a:spcBef>
            </a:pPr>
            <a:r>
              <a:rPr lang="en-US" sz="727" b="1">
                <a:latin typeface="Arial" charset="0"/>
              </a:rPr>
              <a:t>JACOB</a:t>
            </a:r>
          </a:p>
          <a:p>
            <a:pPr algn="ctr">
              <a:lnSpc>
                <a:spcPct val="50000"/>
              </a:lnSpc>
              <a:spcBef>
                <a:spcPct val="50000"/>
              </a:spcBef>
            </a:pPr>
            <a:r>
              <a:rPr lang="en-US" sz="1273" b="1" i="1" u="sng">
                <a:latin typeface="Arial" charset="0"/>
              </a:rPr>
              <a:t>JOSEPH</a:t>
            </a:r>
            <a:endParaRPr lang="en-US" sz="727" b="1">
              <a:latin typeface="Arial" charset="0"/>
            </a:endParaRPr>
          </a:p>
          <a:p>
            <a:pPr algn="ctr">
              <a:lnSpc>
                <a:spcPct val="50000"/>
              </a:lnSpc>
              <a:spcBef>
                <a:spcPct val="50000"/>
              </a:spcBef>
            </a:pPr>
            <a:endParaRPr lang="en-US" sz="727" b="1" u="sng">
              <a:latin typeface="Arial" charset="0"/>
            </a:endParaRPr>
          </a:p>
        </p:txBody>
      </p:sp>
      <p:sp>
        <p:nvSpPr>
          <p:cNvPr id="25611" name="Line 14"/>
          <p:cNvSpPr>
            <a:spLocks noChangeShapeType="1"/>
          </p:cNvSpPr>
          <p:nvPr/>
        </p:nvSpPr>
        <p:spPr bwMode="auto">
          <a:xfrm flipV="1">
            <a:off x="887557" y="8198717"/>
            <a:ext cx="5085773" cy="1443"/>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5612" name="Line 15"/>
          <p:cNvSpPr>
            <a:spLocks noChangeShapeType="1"/>
          </p:cNvSpPr>
          <p:nvPr/>
        </p:nvSpPr>
        <p:spPr bwMode="auto">
          <a:xfrm>
            <a:off x="3440545" y="8190058"/>
            <a:ext cx="0" cy="88034"/>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5613" name="Text Box 16"/>
          <p:cNvSpPr txBox="1">
            <a:spLocks noChangeArrowheads="1"/>
          </p:cNvSpPr>
          <p:nvPr/>
        </p:nvSpPr>
        <p:spPr bwMode="auto">
          <a:xfrm>
            <a:off x="1935307" y="2350944"/>
            <a:ext cx="1905000" cy="1555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r>
              <a:rPr lang="en-US" sz="727" b="1">
                <a:latin typeface="Arial" charset="0"/>
              </a:rPr>
              <a:t>CAIN            ABEL         SETH</a:t>
            </a:r>
          </a:p>
        </p:txBody>
      </p:sp>
      <p:sp>
        <p:nvSpPr>
          <p:cNvPr id="25614" name="Text Box 17"/>
          <p:cNvSpPr txBox="1">
            <a:spLocks noChangeArrowheads="1"/>
          </p:cNvSpPr>
          <p:nvPr/>
        </p:nvSpPr>
        <p:spPr bwMode="auto">
          <a:xfrm>
            <a:off x="2366819" y="1948296"/>
            <a:ext cx="1066512" cy="1555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r>
              <a:rPr lang="en-US" sz="727" b="1">
                <a:latin typeface="Arial" charset="0"/>
              </a:rPr>
              <a:t>ADAM -- EVE</a:t>
            </a:r>
          </a:p>
        </p:txBody>
      </p:sp>
      <p:sp>
        <p:nvSpPr>
          <p:cNvPr id="25615" name="Line 18"/>
          <p:cNvSpPr>
            <a:spLocks noChangeShapeType="1"/>
          </p:cNvSpPr>
          <p:nvPr/>
        </p:nvSpPr>
        <p:spPr bwMode="auto">
          <a:xfrm>
            <a:off x="2483716" y="2082512"/>
            <a:ext cx="762000"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5616" name="Line 19"/>
          <p:cNvSpPr>
            <a:spLocks noChangeShapeType="1"/>
          </p:cNvSpPr>
          <p:nvPr/>
        </p:nvSpPr>
        <p:spPr bwMode="auto">
          <a:xfrm>
            <a:off x="2882035" y="2082512"/>
            <a:ext cx="0" cy="129886"/>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5617" name="Line 20"/>
          <p:cNvSpPr>
            <a:spLocks noChangeShapeType="1"/>
          </p:cNvSpPr>
          <p:nvPr/>
        </p:nvSpPr>
        <p:spPr bwMode="auto">
          <a:xfrm>
            <a:off x="3421785" y="5019387"/>
            <a:ext cx="0" cy="73603"/>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5618" name="Line 21"/>
          <p:cNvSpPr>
            <a:spLocks noChangeShapeType="1"/>
          </p:cNvSpPr>
          <p:nvPr/>
        </p:nvSpPr>
        <p:spPr bwMode="auto">
          <a:xfrm>
            <a:off x="3421785" y="4916921"/>
            <a:ext cx="0" cy="99579"/>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5619" name="Text Box 22"/>
          <p:cNvSpPr txBox="1">
            <a:spLocks noChangeArrowheads="1"/>
          </p:cNvSpPr>
          <p:nvPr/>
        </p:nvSpPr>
        <p:spPr bwMode="auto">
          <a:xfrm>
            <a:off x="736023" y="8177068"/>
            <a:ext cx="2095500" cy="316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455" b="1" i="1" u="sng">
                <a:latin typeface="Helvetica" charset="0"/>
              </a:rPr>
              <a:t>THE BLOOD LINE</a:t>
            </a:r>
          </a:p>
        </p:txBody>
      </p:sp>
      <p:sp>
        <p:nvSpPr>
          <p:cNvPr id="25620" name="Text Box 23"/>
          <p:cNvSpPr txBox="1">
            <a:spLocks noChangeArrowheads="1"/>
          </p:cNvSpPr>
          <p:nvPr/>
        </p:nvSpPr>
        <p:spPr bwMode="auto">
          <a:xfrm>
            <a:off x="4361296" y="8177068"/>
            <a:ext cx="1942523" cy="316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455" b="1" i="1" u="sng">
                <a:latin typeface="Helvetica" charset="0"/>
              </a:rPr>
              <a:t>THE LEGAL LINE</a:t>
            </a:r>
          </a:p>
        </p:txBody>
      </p:sp>
      <p:sp>
        <p:nvSpPr>
          <p:cNvPr id="25621" name="Line 24"/>
          <p:cNvSpPr>
            <a:spLocks noChangeShapeType="1"/>
          </p:cNvSpPr>
          <p:nvPr/>
        </p:nvSpPr>
        <p:spPr bwMode="auto">
          <a:xfrm>
            <a:off x="2453409" y="8334375"/>
            <a:ext cx="528205" cy="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5622" name="Line 25"/>
          <p:cNvSpPr>
            <a:spLocks noChangeShapeType="1"/>
          </p:cNvSpPr>
          <p:nvPr/>
        </p:nvSpPr>
        <p:spPr bwMode="auto">
          <a:xfrm flipH="1" flipV="1">
            <a:off x="3815773" y="8337262"/>
            <a:ext cx="541194" cy="1443"/>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5623" name="Rectangle 26"/>
          <p:cNvSpPr>
            <a:spLocks noChangeArrowheads="1"/>
          </p:cNvSpPr>
          <p:nvPr/>
        </p:nvSpPr>
        <p:spPr bwMode="auto">
          <a:xfrm>
            <a:off x="2740603" y="6798830"/>
            <a:ext cx="1301750" cy="609023"/>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sp>
        <p:nvSpPr>
          <p:cNvPr id="25624" name="Text Box 27"/>
          <p:cNvSpPr txBox="1">
            <a:spLocks noChangeArrowheads="1"/>
          </p:cNvSpPr>
          <p:nvPr/>
        </p:nvSpPr>
        <p:spPr bwMode="auto">
          <a:xfrm>
            <a:off x="2586182" y="6873876"/>
            <a:ext cx="1623580" cy="5228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r>
              <a:rPr lang="en-US" sz="1091" b="1">
                <a:latin typeface="Arial" charset="0"/>
              </a:rPr>
              <a:t>DAVID</a:t>
            </a:r>
          </a:p>
          <a:p>
            <a:pPr algn="ctr">
              <a:lnSpc>
                <a:spcPct val="50000"/>
              </a:lnSpc>
              <a:spcBef>
                <a:spcPct val="50000"/>
              </a:spcBef>
            </a:pPr>
            <a:r>
              <a:rPr lang="en-US" sz="1091" b="1">
                <a:latin typeface="Arial" charset="0"/>
              </a:rPr>
              <a:t>AND</a:t>
            </a:r>
          </a:p>
          <a:p>
            <a:pPr>
              <a:lnSpc>
                <a:spcPct val="50000"/>
              </a:lnSpc>
              <a:spcBef>
                <a:spcPct val="50000"/>
              </a:spcBef>
            </a:pPr>
            <a:r>
              <a:rPr lang="en-US" sz="1091" b="1">
                <a:latin typeface="Arial" charset="0"/>
              </a:rPr>
              <a:t>        BATHSHEBA</a:t>
            </a:r>
          </a:p>
        </p:txBody>
      </p:sp>
      <p:sp>
        <p:nvSpPr>
          <p:cNvPr id="25625" name="Text Box 28"/>
          <p:cNvSpPr txBox="1">
            <a:spLocks noChangeArrowheads="1"/>
          </p:cNvSpPr>
          <p:nvPr/>
        </p:nvSpPr>
        <p:spPr bwMode="auto">
          <a:xfrm>
            <a:off x="1317626" y="8322831"/>
            <a:ext cx="4163579" cy="3302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40000"/>
              </a:lnSpc>
              <a:spcBef>
                <a:spcPct val="50000"/>
              </a:spcBef>
            </a:pPr>
            <a:r>
              <a:rPr lang="en-US" sz="1636" b="1">
                <a:latin typeface="Arial" charset="0"/>
              </a:rPr>
              <a:t>JESUS</a:t>
            </a:r>
            <a:endParaRPr lang="en-US" sz="909" b="1">
              <a:latin typeface="Arial" charset="0"/>
            </a:endParaRPr>
          </a:p>
          <a:p>
            <a:pPr algn="ctr">
              <a:lnSpc>
                <a:spcPct val="40000"/>
              </a:lnSpc>
              <a:spcBef>
                <a:spcPct val="50000"/>
              </a:spcBef>
            </a:pPr>
            <a:r>
              <a:rPr lang="en-US" sz="909" b="1">
                <a:latin typeface="Arial" charset="0"/>
              </a:rPr>
              <a:t>THE CHRIST (CHRISTOS:</a:t>
            </a:r>
            <a:r>
              <a:rPr lang="ja-JP" altLang="en-US" sz="909" b="1">
                <a:latin typeface="Arial" charset="0"/>
              </a:rPr>
              <a:t>”</a:t>
            </a:r>
            <a:r>
              <a:rPr lang="en-US" altLang="ja-JP" sz="909" b="1">
                <a:latin typeface="Arial" charset="0"/>
              </a:rPr>
              <a:t>ANOINTED</a:t>
            </a:r>
            <a:r>
              <a:rPr lang="ja-JP" altLang="en-US" sz="909" b="1">
                <a:latin typeface="Arial" charset="0"/>
              </a:rPr>
              <a:t>”</a:t>
            </a:r>
            <a:r>
              <a:rPr lang="en-US" altLang="ja-JP" sz="909" b="1">
                <a:latin typeface="Arial" charset="0"/>
              </a:rPr>
              <a:t>) – THE SON OF GOD</a:t>
            </a:r>
            <a:endParaRPr lang="en-US" sz="909" b="1">
              <a:latin typeface="Arial" charset="0"/>
            </a:endParaRPr>
          </a:p>
        </p:txBody>
      </p:sp>
      <p:sp>
        <p:nvSpPr>
          <p:cNvPr id="25626" name="Text Box 29"/>
          <p:cNvSpPr txBox="1">
            <a:spLocks noChangeArrowheads="1"/>
          </p:cNvSpPr>
          <p:nvPr/>
        </p:nvSpPr>
        <p:spPr bwMode="auto">
          <a:xfrm>
            <a:off x="4147705" y="2591955"/>
            <a:ext cx="2402898" cy="1990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50000"/>
              </a:lnSpc>
              <a:spcBef>
                <a:spcPct val="50000"/>
              </a:spcBef>
            </a:pPr>
            <a:endParaRPr lang="en-US" sz="1273" b="1" u="sng">
              <a:latin typeface="Arial" charset="0"/>
            </a:endParaRPr>
          </a:p>
          <a:p>
            <a:pPr algn="ctr">
              <a:lnSpc>
                <a:spcPct val="50000"/>
              </a:lnSpc>
              <a:spcBef>
                <a:spcPct val="50000"/>
              </a:spcBef>
            </a:pPr>
            <a:r>
              <a:rPr lang="en-US" sz="2182" b="1">
                <a:latin typeface="Arial" charset="0"/>
              </a:rPr>
              <a:t>JOSEPH</a:t>
            </a:r>
          </a:p>
          <a:p>
            <a:pPr algn="ctr">
              <a:lnSpc>
                <a:spcPct val="50000"/>
              </a:lnSpc>
              <a:spcBef>
                <a:spcPct val="50000"/>
              </a:spcBef>
            </a:pPr>
            <a:r>
              <a:rPr lang="en-US" sz="2182" b="1">
                <a:latin typeface="Arial" charset="0"/>
              </a:rPr>
              <a:t>Matthew 1:1-17</a:t>
            </a:r>
          </a:p>
          <a:p>
            <a:pPr>
              <a:lnSpc>
                <a:spcPct val="50000"/>
              </a:lnSpc>
              <a:spcBef>
                <a:spcPct val="50000"/>
              </a:spcBef>
            </a:pPr>
            <a:r>
              <a:rPr lang="en-US" sz="1273" b="1">
                <a:latin typeface="Arial" charset="0"/>
              </a:rPr>
              <a:t>• THE ___________,</a:t>
            </a:r>
          </a:p>
          <a:p>
            <a:pPr>
              <a:lnSpc>
                <a:spcPct val="50000"/>
              </a:lnSpc>
              <a:spcBef>
                <a:spcPct val="50000"/>
              </a:spcBef>
            </a:pPr>
            <a:r>
              <a:rPr lang="en-US" sz="1273" b="1">
                <a:latin typeface="Arial" charset="0"/>
              </a:rPr>
              <a:t>             ____________LINE</a:t>
            </a:r>
            <a:endParaRPr lang="en-US" sz="1273" b="1" u="sng">
              <a:latin typeface="Arial" charset="0"/>
            </a:endParaRPr>
          </a:p>
          <a:p>
            <a:pPr>
              <a:lnSpc>
                <a:spcPct val="50000"/>
              </a:lnSpc>
              <a:spcBef>
                <a:spcPct val="50000"/>
              </a:spcBef>
            </a:pPr>
            <a:r>
              <a:rPr lang="en-US" sz="1091" b="1" i="1">
                <a:latin typeface="Arial" charset="0"/>
              </a:rPr>
              <a:t>• </a:t>
            </a:r>
            <a:r>
              <a:rPr lang="en-US" sz="909" b="1" i="1" u="sng">
                <a:latin typeface="Arial" charset="0"/>
              </a:rPr>
              <a:t>Forward FROM Abraham</a:t>
            </a:r>
            <a:endParaRPr lang="en-US" sz="909" b="1" u="sng">
              <a:latin typeface="Arial" charset="0"/>
            </a:endParaRPr>
          </a:p>
          <a:p>
            <a:pPr>
              <a:lnSpc>
                <a:spcPct val="50000"/>
              </a:lnSpc>
              <a:spcBef>
                <a:spcPct val="50000"/>
              </a:spcBef>
            </a:pPr>
            <a:r>
              <a:rPr lang="en-US" sz="909" b="1">
                <a:latin typeface="Arial" charset="0"/>
              </a:rPr>
              <a:t>    Son of David,</a:t>
            </a:r>
          </a:p>
          <a:p>
            <a:pPr>
              <a:lnSpc>
                <a:spcPct val="50000"/>
              </a:lnSpc>
              <a:spcBef>
                <a:spcPct val="50000"/>
              </a:spcBef>
            </a:pPr>
            <a:r>
              <a:rPr lang="en-US" sz="909" b="1">
                <a:latin typeface="Arial" charset="0"/>
              </a:rPr>
              <a:t>    through Joseph</a:t>
            </a:r>
            <a:endParaRPr lang="en-US" sz="909" b="1" u="sng">
              <a:latin typeface="Arial" charset="0"/>
            </a:endParaRPr>
          </a:p>
          <a:p>
            <a:pPr>
              <a:lnSpc>
                <a:spcPct val="50000"/>
              </a:lnSpc>
              <a:spcBef>
                <a:spcPct val="50000"/>
              </a:spcBef>
            </a:pPr>
            <a:r>
              <a:rPr lang="en-US" sz="909" b="1">
                <a:latin typeface="Arial" charset="0"/>
              </a:rPr>
              <a:t>• A Revelation to the Jew</a:t>
            </a:r>
          </a:p>
          <a:p>
            <a:pPr>
              <a:lnSpc>
                <a:spcPct val="50000"/>
              </a:lnSpc>
              <a:spcBef>
                <a:spcPct val="50000"/>
              </a:spcBef>
            </a:pPr>
            <a:r>
              <a:rPr lang="en-US" sz="909" b="1">
                <a:latin typeface="Arial" charset="0"/>
              </a:rPr>
              <a:t>• </a:t>
            </a:r>
            <a:r>
              <a:rPr lang="en-US" sz="909" b="1" u="sng">
                <a:latin typeface="Arial" charset="0"/>
              </a:rPr>
              <a:t>The Legal Line</a:t>
            </a:r>
          </a:p>
        </p:txBody>
      </p:sp>
      <p:sp>
        <p:nvSpPr>
          <p:cNvPr id="25627" name="Rectangle 30"/>
          <p:cNvSpPr>
            <a:spLocks noChangeArrowheads="1"/>
          </p:cNvSpPr>
          <p:nvPr/>
        </p:nvSpPr>
        <p:spPr bwMode="auto">
          <a:xfrm>
            <a:off x="4111625" y="2672773"/>
            <a:ext cx="2382693" cy="2030557"/>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sp>
        <p:nvSpPr>
          <p:cNvPr id="25628" name="Text Box 31"/>
          <p:cNvSpPr txBox="1">
            <a:spLocks noChangeArrowheads="1"/>
          </p:cNvSpPr>
          <p:nvPr/>
        </p:nvSpPr>
        <p:spPr bwMode="auto">
          <a:xfrm>
            <a:off x="549853" y="2864717"/>
            <a:ext cx="2091170" cy="18364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r>
              <a:rPr lang="en-US" sz="2182" b="1">
                <a:latin typeface="Arial" charset="0"/>
              </a:rPr>
              <a:t>MARY</a:t>
            </a:r>
            <a:endParaRPr lang="en-US" sz="1273" b="1">
              <a:latin typeface="Arial" charset="0"/>
            </a:endParaRPr>
          </a:p>
          <a:p>
            <a:pPr algn="ctr">
              <a:lnSpc>
                <a:spcPct val="50000"/>
              </a:lnSpc>
              <a:spcBef>
                <a:spcPct val="50000"/>
              </a:spcBef>
            </a:pPr>
            <a:r>
              <a:rPr lang="en-US" sz="2182" b="1">
                <a:latin typeface="Arial" charset="0"/>
              </a:rPr>
              <a:t>Luke 3:23-38</a:t>
            </a:r>
            <a:endParaRPr lang="en-US" sz="1273" b="1">
              <a:latin typeface="Arial" charset="0"/>
            </a:endParaRPr>
          </a:p>
          <a:p>
            <a:pPr>
              <a:lnSpc>
                <a:spcPct val="50000"/>
              </a:lnSpc>
              <a:spcBef>
                <a:spcPct val="50000"/>
              </a:spcBef>
            </a:pPr>
            <a:r>
              <a:rPr lang="en-US" sz="1273" b="1">
                <a:latin typeface="Arial" charset="0"/>
              </a:rPr>
              <a:t>• THE _________ LINE</a:t>
            </a:r>
            <a:endParaRPr lang="en-US" sz="1273" b="1" u="sng">
              <a:latin typeface="Arial" charset="0"/>
            </a:endParaRPr>
          </a:p>
          <a:p>
            <a:pPr>
              <a:lnSpc>
                <a:spcPct val="50000"/>
              </a:lnSpc>
              <a:spcBef>
                <a:spcPct val="50000"/>
              </a:spcBef>
            </a:pPr>
            <a:r>
              <a:rPr lang="en-US" sz="1091" b="1" i="1">
                <a:latin typeface="Arial" charset="0"/>
              </a:rPr>
              <a:t>•</a:t>
            </a:r>
            <a:r>
              <a:rPr lang="en-US" sz="909" b="1" i="1">
                <a:latin typeface="Arial" charset="0"/>
              </a:rPr>
              <a:t> </a:t>
            </a:r>
            <a:r>
              <a:rPr lang="en-US" sz="909" b="1" i="1" u="sng">
                <a:latin typeface="Arial" charset="0"/>
              </a:rPr>
              <a:t>Backward TO Adam</a:t>
            </a:r>
            <a:endParaRPr lang="en-US" sz="909" b="1" u="sng">
              <a:latin typeface="Arial" charset="0"/>
            </a:endParaRPr>
          </a:p>
          <a:p>
            <a:pPr>
              <a:lnSpc>
                <a:spcPct val="50000"/>
              </a:lnSpc>
              <a:spcBef>
                <a:spcPct val="50000"/>
              </a:spcBef>
            </a:pPr>
            <a:r>
              <a:rPr lang="en-US" sz="909" b="1">
                <a:latin typeface="Arial" charset="0"/>
              </a:rPr>
              <a:t>      through Mary,</a:t>
            </a:r>
          </a:p>
          <a:p>
            <a:pPr>
              <a:lnSpc>
                <a:spcPct val="50000"/>
              </a:lnSpc>
              <a:spcBef>
                <a:spcPct val="50000"/>
              </a:spcBef>
            </a:pPr>
            <a:r>
              <a:rPr lang="en-US" sz="909" b="1">
                <a:latin typeface="Arial" charset="0"/>
              </a:rPr>
              <a:t>      the Lineal Descent</a:t>
            </a:r>
          </a:p>
          <a:p>
            <a:pPr>
              <a:lnSpc>
                <a:spcPct val="50000"/>
              </a:lnSpc>
              <a:spcBef>
                <a:spcPct val="50000"/>
              </a:spcBef>
            </a:pPr>
            <a:r>
              <a:rPr lang="en-US" sz="1091" b="1">
                <a:latin typeface="Arial" charset="0"/>
              </a:rPr>
              <a:t>• </a:t>
            </a:r>
            <a:r>
              <a:rPr lang="en-US" sz="909" b="1">
                <a:latin typeface="Arial" charset="0"/>
              </a:rPr>
              <a:t>A Personal Genealogy,</a:t>
            </a:r>
          </a:p>
          <a:p>
            <a:pPr>
              <a:lnSpc>
                <a:spcPct val="50000"/>
              </a:lnSpc>
              <a:spcBef>
                <a:spcPct val="50000"/>
              </a:spcBef>
            </a:pPr>
            <a:r>
              <a:rPr lang="en-US" sz="909" b="1">
                <a:latin typeface="Arial" charset="0"/>
              </a:rPr>
              <a:t>     through Mary</a:t>
            </a:r>
            <a:endParaRPr lang="en-US" sz="909" b="1" u="sng">
              <a:latin typeface="Arial" charset="0"/>
            </a:endParaRPr>
          </a:p>
          <a:p>
            <a:pPr>
              <a:lnSpc>
                <a:spcPct val="50000"/>
              </a:lnSpc>
              <a:spcBef>
                <a:spcPct val="50000"/>
              </a:spcBef>
            </a:pPr>
            <a:r>
              <a:rPr lang="en-US" sz="909" b="1">
                <a:latin typeface="Arial" charset="0"/>
              </a:rPr>
              <a:t>• </a:t>
            </a:r>
            <a:r>
              <a:rPr lang="en-US" sz="909" b="1" u="sng">
                <a:latin typeface="Arial" charset="0"/>
              </a:rPr>
              <a:t>A Seed of the House of David</a:t>
            </a:r>
            <a:endParaRPr lang="en-US" sz="909" b="1">
              <a:latin typeface="Arial" charset="0"/>
            </a:endParaRPr>
          </a:p>
          <a:p>
            <a:pPr>
              <a:lnSpc>
                <a:spcPct val="50000"/>
              </a:lnSpc>
              <a:spcBef>
                <a:spcPct val="50000"/>
              </a:spcBef>
            </a:pPr>
            <a:r>
              <a:rPr lang="en-US" sz="909" b="1">
                <a:latin typeface="Arial" charset="0"/>
              </a:rPr>
              <a:t>  (2 Sam. 7: 12, 13;  Rom 1:3)</a:t>
            </a:r>
            <a:r>
              <a:rPr lang="en-US" sz="909" b="1" u="sng">
                <a:latin typeface="Arial" charset="0"/>
              </a:rPr>
              <a:t> </a:t>
            </a:r>
          </a:p>
        </p:txBody>
      </p:sp>
      <p:sp>
        <p:nvSpPr>
          <p:cNvPr id="25629" name="Line 32"/>
          <p:cNvSpPr>
            <a:spLocks noChangeShapeType="1"/>
          </p:cNvSpPr>
          <p:nvPr/>
        </p:nvSpPr>
        <p:spPr bwMode="auto">
          <a:xfrm>
            <a:off x="2884921" y="2221058"/>
            <a:ext cx="0" cy="129886"/>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5630" name="Line 33"/>
          <p:cNvSpPr>
            <a:spLocks noChangeShapeType="1"/>
          </p:cNvSpPr>
          <p:nvPr/>
        </p:nvSpPr>
        <p:spPr bwMode="auto">
          <a:xfrm>
            <a:off x="4091421" y="5732318"/>
            <a:ext cx="24534" cy="2303318"/>
          </a:xfrm>
          <a:prstGeom prst="line">
            <a:avLst/>
          </a:prstGeom>
          <a:noFill/>
          <a:ln w="38100" cap="rnd">
            <a:solidFill>
              <a:schemeClr val="tx1"/>
            </a:solidFill>
            <a:prstDash val="sysDot"/>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5631" name="Line 34"/>
          <p:cNvSpPr>
            <a:spLocks noChangeShapeType="1"/>
          </p:cNvSpPr>
          <p:nvPr/>
        </p:nvSpPr>
        <p:spPr bwMode="auto">
          <a:xfrm flipH="1">
            <a:off x="1531217" y="5844887"/>
            <a:ext cx="1443" cy="1935307"/>
          </a:xfrm>
          <a:prstGeom prst="line">
            <a:avLst/>
          </a:prstGeom>
          <a:noFill/>
          <a:ln w="38100" cap="rnd">
            <a:solidFill>
              <a:schemeClr val="tx1"/>
            </a:solidFill>
            <a:prstDash val="sysDot"/>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5632" name="Line 35"/>
          <p:cNvSpPr>
            <a:spLocks noChangeShapeType="1"/>
          </p:cNvSpPr>
          <p:nvPr/>
        </p:nvSpPr>
        <p:spPr bwMode="auto">
          <a:xfrm flipH="1">
            <a:off x="2697308" y="5715001"/>
            <a:ext cx="2886" cy="2365375"/>
          </a:xfrm>
          <a:prstGeom prst="line">
            <a:avLst/>
          </a:prstGeom>
          <a:noFill/>
          <a:ln w="38100" cap="rnd">
            <a:solidFill>
              <a:schemeClr val="tx1"/>
            </a:solidFill>
            <a:prstDash val="sysDot"/>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5633" name="Text Box 36"/>
          <p:cNvSpPr txBox="1">
            <a:spLocks noChangeArrowheads="1"/>
          </p:cNvSpPr>
          <p:nvPr/>
        </p:nvSpPr>
        <p:spPr bwMode="auto">
          <a:xfrm>
            <a:off x="5606762" y="5267614"/>
            <a:ext cx="997238" cy="2675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50000"/>
              </a:lnSpc>
              <a:spcBef>
                <a:spcPct val="50000"/>
              </a:spcBef>
            </a:pPr>
            <a:endParaRPr lang="en-US" sz="727" b="1">
              <a:latin typeface="Arial" charset="0"/>
            </a:endParaRPr>
          </a:p>
          <a:p>
            <a:pPr algn="ctr">
              <a:lnSpc>
                <a:spcPct val="50000"/>
              </a:lnSpc>
              <a:spcBef>
                <a:spcPct val="50000"/>
              </a:spcBef>
            </a:pPr>
            <a:r>
              <a:rPr lang="en-US" sz="727" b="1">
                <a:latin typeface="Arial" charset="0"/>
              </a:rPr>
              <a:t>[DAN, NAPHTALI]</a:t>
            </a:r>
          </a:p>
        </p:txBody>
      </p:sp>
      <p:sp>
        <p:nvSpPr>
          <p:cNvPr id="25634" name="Text Box 37"/>
          <p:cNvSpPr txBox="1">
            <a:spLocks noChangeArrowheads="1"/>
          </p:cNvSpPr>
          <p:nvPr/>
        </p:nvSpPr>
        <p:spPr bwMode="auto">
          <a:xfrm>
            <a:off x="4449330" y="5280603"/>
            <a:ext cx="1349375" cy="2675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endParaRPr lang="en-US" sz="727" b="1">
              <a:latin typeface="Arial" charset="0"/>
            </a:endParaRPr>
          </a:p>
          <a:p>
            <a:pPr algn="ctr">
              <a:lnSpc>
                <a:spcPct val="50000"/>
              </a:lnSpc>
              <a:spcBef>
                <a:spcPct val="50000"/>
              </a:spcBef>
            </a:pPr>
            <a:r>
              <a:rPr lang="en-US" sz="727" b="1">
                <a:latin typeface="Arial" charset="0"/>
              </a:rPr>
              <a:t>[JOSEPH, BENJAMIN]</a:t>
            </a:r>
          </a:p>
        </p:txBody>
      </p:sp>
      <p:sp>
        <p:nvSpPr>
          <p:cNvPr id="25635" name="Text Box 38"/>
          <p:cNvSpPr txBox="1">
            <a:spLocks noChangeArrowheads="1"/>
          </p:cNvSpPr>
          <p:nvPr/>
        </p:nvSpPr>
        <p:spPr bwMode="auto">
          <a:xfrm>
            <a:off x="1333500" y="5217103"/>
            <a:ext cx="3416012" cy="3568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50000"/>
              </a:lnSpc>
              <a:spcBef>
                <a:spcPct val="50000"/>
              </a:spcBef>
            </a:pPr>
            <a:endParaRPr lang="en-US" sz="727" b="1">
              <a:latin typeface="Arial" charset="0"/>
            </a:endParaRPr>
          </a:p>
          <a:p>
            <a:pPr>
              <a:lnSpc>
                <a:spcPct val="50000"/>
              </a:lnSpc>
              <a:spcBef>
                <a:spcPct val="50000"/>
              </a:spcBef>
            </a:pPr>
            <a:r>
              <a:rPr lang="en-US" sz="727" b="1">
                <a:latin typeface="Arial" charset="0"/>
              </a:rPr>
              <a:t>[REUBEN, SIMEON, LEVI, ISSACHAR,  </a:t>
            </a:r>
            <a:r>
              <a:rPr lang="en-US" sz="1273" b="1">
                <a:latin typeface="Arial" charset="0"/>
              </a:rPr>
              <a:t>JUDAH, </a:t>
            </a:r>
            <a:r>
              <a:rPr lang="en-US" sz="727" b="1">
                <a:latin typeface="Arial" charset="0"/>
              </a:rPr>
              <a:t>ZEBULUN]</a:t>
            </a:r>
          </a:p>
        </p:txBody>
      </p:sp>
      <p:sp>
        <p:nvSpPr>
          <p:cNvPr id="25636" name="Text Box 40"/>
          <p:cNvSpPr txBox="1">
            <a:spLocks noChangeArrowheads="1"/>
          </p:cNvSpPr>
          <p:nvPr/>
        </p:nvSpPr>
        <p:spPr bwMode="auto">
          <a:xfrm>
            <a:off x="3150467" y="5097319"/>
            <a:ext cx="522432" cy="2042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727" b="1">
                <a:latin typeface="Arial" charset="0"/>
              </a:rPr>
              <a:t>(LEAH)</a:t>
            </a:r>
          </a:p>
        </p:txBody>
      </p:sp>
      <p:sp>
        <p:nvSpPr>
          <p:cNvPr id="25637" name="Text Box 41"/>
          <p:cNvSpPr txBox="1">
            <a:spLocks noChangeArrowheads="1"/>
          </p:cNvSpPr>
          <p:nvPr/>
        </p:nvSpPr>
        <p:spPr bwMode="auto">
          <a:xfrm>
            <a:off x="4805796" y="5085773"/>
            <a:ext cx="660977" cy="2042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727" b="1">
                <a:latin typeface="Arial" charset="0"/>
              </a:rPr>
              <a:t>(RACHEL)</a:t>
            </a:r>
          </a:p>
        </p:txBody>
      </p:sp>
      <p:sp>
        <p:nvSpPr>
          <p:cNvPr id="25638" name="Text Box 42"/>
          <p:cNvSpPr txBox="1">
            <a:spLocks noChangeArrowheads="1"/>
          </p:cNvSpPr>
          <p:nvPr/>
        </p:nvSpPr>
        <p:spPr bwMode="auto">
          <a:xfrm>
            <a:off x="5842001" y="5074228"/>
            <a:ext cx="660977" cy="2042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727" b="1">
                <a:latin typeface="Arial" charset="0"/>
              </a:rPr>
              <a:t>(BILHAH)</a:t>
            </a:r>
          </a:p>
        </p:txBody>
      </p:sp>
      <p:sp>
        <p:nvSpPr>
          <p:cNvPr id="25639" name="Line 43"/>
          <p:cNvSpPr>
            <a:spLocks noChangeShapeType="1"/>
          </p:cNvSpPr>
          <p:nvPr/>
        </p:nvSpPr>
        <p:spPr bwMode="auto">
          <a:xfrm>
            <a:off x="5142057" y="5033819"/>
            <a:ext cx="0" cy="73603"/>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5640" name="Text Box 44"/>
          <p:cNvSpPr txBox="1">
            <a:spLocks noChangeArrowheads="1"/>
          </p:cNvSpPr>
          <p:nvPr/>
        </p:nvSpPr>
        <p:spPr bwMode="auto">
          <a:xfrm>
            <a:off x="486353" y="5283489"/>
            <a:ext cx="881784" cy="2675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50000"/>
              </a:lnSpc>
              <a:spcBef>
                <a:spcPct val="50000"/>
              </a:spcBef>
            </a:pPr>
            <a:endParaRPr lang="en-US" sz="727" b="1">
              <a:latin typeface="Arial" charset="0"/>
            </a:endParaRPr>
          </a:p>
          <a:p>
            <a:pPr>
              <a:lnSpc>
                <a:spcPct val="50000"/>
              </a:lnSpc>
              <a:spcBef>
                <a:spcPct val="50000"/>
              </a:spcBef>
            </a:pPr>
            <a:r>
              <a:rPr lang="en-US" sz="727" b="1">
                <a:latin typeface="Arial" charset="0"/>
              </a:rPr>
              <a:t> [ GAD, ASHER]</a:t>
            </a:r>
          </a:p>
        </p:txBody>
      </p:sp>
      <p:sp>
        <p:nvSpPr>
          <p:cNvPr id="25641" name="Line 45"/>
          <p:cNvSpPr>
            <a:spLocks noChangeShapeType="1"/>
          </p:cNvSpPr>
          <p:nvPr/>
        </p:nvSpPr>
        <p:spPr bwMode="auto">
          <a:xfrm>
            <a:off x="917864" y="5238750"/>
            <a:ext cx="0" cy="73603"/>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5642" name="Line 46"/>
          <p:cNvSpPr>
            <a:spLocks noChangeShapeType="1"/>
          </p:cNvSpPr>
          <p:nvPr/>
        </p:nvSpPr>
        <p:spPr bwMode="auto">
          <a:xfrm>
            <a:off x="5143500" y="5250296"/>
            <a:ext cx="0" cy="73603"/>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5643" name="Line 47"/>
          <p:cNvSpPr>
            <a:spLocks noChangeShapeType="1"/>
          </p:cNvSpPr>
          <p:nvPr/>
        </p:nvSpPr>
        <p:spPr bwMode="auto">
          <a:xfrm>
            <a:off x="6113318" y="5238750"/>
            <a:ext cx="0" cy="73603"/>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5644" name="Line 48"/>
          <p:cNvSpPr>
            <a:spLocks noChangeShapeType="1"/>
          </p:cNvSpPr>
          <p:nvPr/>
        </p:nvSpPr>
        <p:spPr bwMode="auto">
          <a:xfrm>
            <a:off x="3411682" y="5492750"/>
            <a:ext cx="0" cy="73603"/>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5645" name="Line 49"/>
          <p:cNvSpPr>
            <a:spLocks noChangeShapeType="1"/>
          </p:cNvSpPr>
          <p:nvPr/>
        </p:nvSpPr>
        <p:spPr bwMode="auto">
          <a:xfrm>
            <a:off x="5270500" y="7009535"/>
            <a:ext cx="0" cy="1104034"/>
          </a:xfrm>
          <a:prstGeom prst="line">
            <a:avLst/>
          </a:prstGeom>
          <a:noFill/>
          <a:ln w="38100" cap="rnd">
            <a:solidFill>
              <a:schemeClr val="tx1"/>
            </a:solidFill>
            <a:prstDash val="sysDot"/>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5646" name="Rectangle 50"/>
          <p:cNvSpPr>
            <a:spLocks noChangeArrowheads="1"/>
          </p:cNvSpPr>
          <p:nvPr/>
        </p:nvSpPr>
        <p:spPr bwMode="auto">
          <a:xfrm>
            <a:off x="359353" y="2661228"/>
            <a:ext cx="2382693" cy="2030557"/>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sp>
        <p:nvSpPr>
          <p:cNvPr id="25647" name="Text Box 51"/>
          <p:cNvSpPr txBox="1">
            <a:spLocks noChangeArrowheads="1"/>
          </p:cNvSpPr>
          <p:nvPr/>
        </p:nvSpPr>
        <p:spPr bwMode="auto">
          <a:xfrm>
            <a:off x="691285" y="1425864"/>
            <a:ext cx="5352761" cy="234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r>
              <a:rPr lang="en-US" sz="1636" b="1" i="1">
                <a:latin typeface="Arial" charset="0"/>
              </a:rPr>
              <a:t>FROM ADAM TO CHRIST</a:t>
            </a:r>
          </a:p>
        </p:txBody>
      </p:sp>
      <p:sp>
        <p:nvSpPr>
          <p:cNvPr id="25648" name="Line 52"/>
          <p:cNvSpPr>
            <a:spLocks noChangeShapeType="1"/>
          </p:cNvSpPr>
          <p:nvPr/>
        </p:nvSpPr>
        <p:spPr bwMode="auto">
          <a:xfrm>
            <a:off x="3411682" y="5238750"/>
            <a:ext cx="0" cy="73603"/>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grpSp>
        <p:nvGrpSpPr>
          <p:cNvPr id="25649" name="Group 53"/>
          <p:cNvGrpSpPr>
            <a:grpSpLocks/>
          </p:cNvGrpSpPr>
          <p:nvPr/>
        </p:nvGrpSpPr>
        <p:grpSpPr bwMode="auto">
          <a:xfrm>
            <a:off x="682625" y="5813136"/>
            <a:ext cx="1366693" cy="2477943"/>
            <a:chOff x="473" y="3568"/>
            <a:chExt cx="947" cy="1717"/>
          </a:xfrm>
        </p:grpSpPr>
        <p:sp>
          <p:nvSpPr>
            <p:cNvPr id="25663" name="Text Box 54"/>
            <p:cNvSpPr txBox="1">
              <a:spLocks noChangeArrowheads="1"/>
            </p:cNvSpPr>
            <p:nvPr/>
          </p:nvSpPr>
          <p:spPr bwMode="auto">
            <a:xfrm>
              <a:off x="473" y="3568"/>
              <a:ext cx="673" cy="17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r>
                <a:rPr lang="en-US" sz="727" b="1">
                  <a:latin typeface="Arial" charset="0"/>
                </a:rPr>
                <a:t>RHESA</a:t>
              </a:r>
            </a:p>
            <a:p>
              <a:pPr algn="ctr">
                <a:lnSpc>
                  <a:spcPct val="50000"/>
                </a:lnSpc>
                <a:spcBef>
                  <a:spcPct val="50000"/>
                </a:spcBef>
              </a:pPr>
              <a:r>
                <a:rPr lang="en-US" sz="727" b="1">
                  <a:latin typeface="Arial" charset="0"/>
                </a:rPr>
                <a:t>JOANAN</a:t>
              </a:r>
            </a:p>
            <a:p>
              <a:pPr algn="ctr">
                <a:lnSpc>
                  <a:spcPct val="50000"/>
                </a:lnSpc>
                <a:spcBef>
                  <a:spcPct val="50000"/>
                </a:spcBef>
              </a:pPr>
              <a:r>
                <a:rPr lang="en-US" sz="727" b="1">
                  <a:latin typeface="Arial" charset="0"/>
                </a:rPr>
                <a:t>JODA</a:t>
              </a:r>
            </a:p>
            <a:p>
              <a:pPr algn="ctr">
                <a:lnSpc>
                  <a:spcPct val="50000"/>
                </a:lnSpc>
                <a:spcBef>
                  <a:spcPct val="50000"/>
                </a:spcBef>
              </a:pPr>
              <a:r>
                <a:rPr lang="en-US" sz="727" b="1">
                  <a:latin typeface="Arial" charset="0"/>
                </a:rPr>
                <a:t>JOSECH</a:t>
              </a:r>
            </a:p>
            <a:p>
              <a:pPr algn="ctr">
                <a:lnSpc>
                  <a:spcPct val="50000"/>
                </a:lnSpc>
                <a:spcBef>
                  <a:spcPct val="50000"/>
                </a:spcBef>
              </a:pPr>
              <a:r>
                <a:rPr lang="en-US" sz="727" b="1">
                  <a:latin typeface="Arial" charset="0"/>
                </a:rPr>
                <a:t>SEMEIN</a:t>
              </a:r>
            </a:p>
            <a:p>
              <a:pPr algn="ctr">
                <a:lnSpc>
                  <a:spcPct val="50000"/>
                </a:lnSpc>
                <a:spcBef>
                  <a:spcPct val="50000"/>
                </a:spcBef>
              </a:pPr>
              <a:r>
                <a:rPr lang="en-US" sz="727" b="1">
                  <a:latin typeface="Arial" charset="0"/>
                </a:rPr>
                <a:t>MATTATHIAS</a:t>
              </a:r>
            </a:p>
            <a:p>
              <a:pPr algn="ctr">
                <a:lnSpc>
                  <a:spcPct val="50000"/>
                </a:lnSpc>
                <a:spcBef>
                  <a:spcPct val="50000"/>
                </a:spcBef>
              </a:pPr>
              <a:r>
                <a:rPr lang="en-US" sz="727" b="1">
                  <a:latin typeface="Arial" charset="0"/>
                </a:rPr>
                <a:t>MAATH</a:t>
              </a:r>
            </a:p>
            <a:p>
              <a:pPr algn="ctr">
                <a:lnSpc>
                  <a:spcPct val="50000"/>
                </a:lnSpc>
                <a:spcBef>
                  <a:spcPct val="50000"/>
                </a:spcBef>
              </a:pPr>
              <a:r>
                <a:rPr lang="en-US" sz="727" b="1">
                  <a:latin typeface="Arial" charset="0"/>
                </a:rPr>
                <a:t>NAGGAI</a:t>
              </a:r>
            </a:p>
            <a:p>
              <a:pPr algn="ctr">
                <a:lnSpc>
                  <a:spcPct val="50000"/>
                </a:lnSpc>
                <a:spcBef>
                  <a:spcPct val="50000"/>
                </a:spcBef>
              </a:pPr>
              <a:r>
                <a:rPr lang="en-US" sz="727" b="1">
                  <a:latin typeface="Arial" charset="0"/>
                </a:rPr>
                <a:t>HESLI</a:t>
              </a:r>
            </a:p>
            <a:p>
              <a:pPr algn="ctr">
                <a:lnSpc>
                  <a:spcPct val="50000"/>
                </a:lnSpc>
                <a:spcBef>
                  <a:spcPct val="50000"/>
                </a:spcBef>
              </a:pPr>
              <a:r>
                <a:rPr lang="en-US" sz="727" b="1">
                  <a:latin typeface="Arial" charset="0"/>
                </a:rPr>
                <a:t>NAHUM</a:t>
              </a:r>
            </a:p>
            <a:p>
              <a:pPr algn="ctr">
                <a:lnSpc>
                  <a:spcPct val="50000"/>
                </a:lnSpc>
                <a:spcBef>
                  <a:spcPct val="50000"/>
                </a:spcBef>
              </a:pPr>
              <a:r>
                <a:rPr lang="en-US" sz="727" b="1">
                  <a:latin typeface="Arial" charset="0"/>
                </a:rPr>
                <a:t>AMOS</a:t>
              </a:r>
            </a:p>
            <a:p>
              <a:pPr algn="ctr">
                <a:lnSpc>
                  <a:spcPct val="50000"/>
                </a:lnSpc>
                <a:spcBef>
                  <a:spcPct val="50000"/>
                </a:spcBef>
              </a:pPr>
              <a:r>
                <a:rPr lang="en-US" sz="727" b="1">
                  <a:latin typeface="Arial" charset="0"/>
                </a:rPr>
                <a:t>MATTATHIAS</a:t>
              </a:r>
            </a:p>
            <a:p>
              <a:pPr algn="ctr">
                <a:lnSpc>
                  <a:spcPct val="50000"/>
                </a:lnSpc>
                <a:spcBef>
                  <a:spcPct val="50000"/>
                </a:spcBef>
              </a:pPr>
              <a:r>
                <a:rPr lang="en-US" sz="727" b="1">
                  <a:latin typeface="Arial" charset="0"/>
                </a:rPr>
                <a:t>JOSEPH</a:t>
              </a:r>
            </a:p>
            <a:p>
              <a:pPr algn="ctr">
                <a:lnSpc>
                  <a:spcPct val="50000"/>
                </a:lnSpc>
                <a:spcBef>
                  <a:spcPct val="50000"/>
                </a:spcBef>
              </a:pPr>
              <a:r>
                <a:rPr lang="en-US" sz="727" b="1">
                  <a:latin typeface="Arial" charset="0"/>
                </a:rPr>
                <a:t>JANNAI</a:t>
              </a:r>
            </a:p>
            <a:p>
              <a:pPr algn="ctr">
                <a:lnSpc>
                  <a:spcPct val="50000"/>
                </a:lnSpc>
                <a:spcBef>
                  <a:spcPct val="50000"/>
                </a:spcBef>
              </a:pPr>
              <a:r>
                <a:rPr lang="en-US" sz="727" b="1">
                  <a:latin typeface="Arial" charset="0"/>
                </a:rPr>
                <a:t>MELCHI</a:t>
              </a:r>
            </a:p>
            <a:p>
              <a:pPr algn="ctr">
                <a:lnSpc>
                  <a:spcPct val="50000"/>
                </a:lnSpc>
                <a:spcBef>
                  <a:spcPct val="50000"/>
                </a:spcBef>
              </a:pPr>
              <a:r>
                <a:rPr lang="en-US" sz="727" b="1">
                  <a:latin typeface="Arial" charset="0"/>
                </a:rPr>
                <a:t>LEVI</a:t>
              </a:r>
            </a:p>
            <a:p>
              <a:pPr algn="ctr">
                <a:lnSpc>
                  <a:spcPct val="50000"/>
                </a:lnSpc>
                <a:spcBef>
                  <a:spcPct val="50000"/>
                </a:spcBef>
              </a:pPr>
              <a:r>
                <a:rPr lang="en-US" sz="727" b="1">
                  <a:latin typeface="Arial" charset="0"/>
                </a:rPr>
                <a:t>MATTHAT</a:t>
              </a:r>
            </a:p>
            <a:p>
              <a:pPr algn="ctr">
                <a:lnSpc>
                  <a:spcPct val="50000"/>
                </a:lnSpc>
                <a:spcBef>
                  <a:spcPct val="50000"/>
                </a:spcBef>
              </a:pPr>
              <a:r>
                <a:rPr lang="en-US" sz="727" b="1">
                  <a:latin typeface="Arial" charset="0"/>
                </a:rPr>
                <a:t>ELI</a:t>
              </a:r>
            </a:p>
            <a:p>
              <a:pPr algn="ctr">
                <a:lnSpc>
                  <a:spcPct val="50000"/>
                </a:lnSpc>
                <a:spcBef>
                  <a:spcPct val="50000"/>
                </a:spcBef>
              </a:pPr>
              <a:r>
                <a:rPr lang="en-US" sz="727" b="1">
                  <a:latin typeface="Arial" charset="0"/>
                </a:rPr>
                <a:t>JOSEPH(Son-in-</a:t>
              </a:r>
            </a:p>
            <a:p>
              <a:pPr algn="ctr">
                <a:lnSpc>
                  <a:spcPct val="50000"/>
                </a:lnSpc>
                <a:spcBef>
                  <a:spcPct val="50000"/>
                </a:spcBef>
              </a:pPr>
              <a:r>
                <a:rPr lang="en-US" sz="1273" b="1" i="1" u="sng">
                  <a:latin typeface="Arial" charset="0"/>
                </a:rPr>
                <a:t>MARY</a:t>
              </a:r>
              <a:endParaRPr lang="en-US" sz="727" b="1">
                <a:latin typeface="Arial" charset="0"/>
              </a:endParaRPr>
            </a:p>
            <a:p>
              <a:pPr algn="ctr">
                <a:lnSpc>
                  <a:spcPct val="50000"/>
                </a:lnSpc>
                <a:spcBef>
                  <a:spcPct val="50000"/>
                </a:spcBef>
              </a:pPr>
              <a:endParaRPr lang="en-US" sz="727" b="1" u="sng">
                <a:latin typeface="Arial" charset="0"/>
              </a:endParaRPr>
            </a:p>
          </p:txBody>
        </p:sp>
        <p:sp>
          <p:nvSpPr>
            <p:cNvPr id="25664" name="Text Box 55"/>
            <p:cNvSpPr txBox="1">
              <a:spLocks noChangeArrowheads="1"/>
            </p:cNvSpPr>
            <p:nvPr/>
          </p:nvSpPr>
          <p:spPr bwMode="auto">
            <a:xfrm>
              <a:off x="1000" y="4934"/>
              <a:ext cx="420" cy="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727" b="1">
                  <a:latin typeface="Arial" charset="0"/>
                </a:rPr>
                <a:t>Law)</a:t>
              </a:r>
            </a:p>
          </p:txBody>
        </p:sp>
      </p:grpSp>
      <p:sp>
        <p:nvSpPr>
          <p:cNvPr id="25650" name="Rectangle 56"/>
          <p:cNvSpPr>
            <a:spLocks noChangeArrowheads="1"/>
          </p:cNvSpPr>
          <p:nvPr/>
        </p:nvSpPr>
        <p:spPr bwMode="auto">
          <a:xfrm>
            <a:off x="4153477" y="7237557"/>
            <a:ext cx="953944" cy="570056"/>
          </a:xfrm>
          <a:prstGeom prst="rect">
            <a:avLst/>
          </a:prstGeom>
          <a:noFill/>
          <a:ln w="2857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sp>
        <p:nvSpPr>
          <p:cNvPr id="25651" name="Line 57"/>
          <p:cNvSpPr>
            <a:spLocks noChangeShapeType="1"/>
          </p:cNvSpPr>
          <p:nvPr/>
        </p:nvSpPr>
        <p:spPr bwMode="auto">
          <a:xfrm flipH="1" flipV="1">
            <a:off x="2727613" y="5716443"/>
            <a:ext cx="409864" cy="1476375"/>
          </a:xfrm>
          <a:prstGeom prst="line">
            <a:avLst/>
          </a:prstGeom>
          <a:noFill/>
          <a:ln w="38100" cap="rnd">
            <a:solidFill>
              <a:schemeClr val="tx1"/>
            </a:solidFill>
            <a:prstDash val="sysDot"/>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5652" name="Line 58"/>
          <p:cNvSpPr>
            <a:spLocks noChangeShapeType="1"/>
          </p:cNvSpPr>
          <p:nvPr/>
        </p:nvSpPr>
        <p:spPr bwMode="auto">
          <a:xfrm flipV="1">
            <a:off x="3678671" y="5748194"/>
            <a:ext cx="396875" cy="1469159"/>
          </a:xfrm>
          <a:prstGeom prst="line">
            <a:avLst/>
          </a:prstGeom>
          <a:noFill/>
          <a:ln w="38100" cap="rnd">
            <a:solidFill>
              <a:schemeClr val="tx1"/>
            </a:solidFill>
            <a:prstDash val="sysDot"/>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5653" name="Line 59"/>
          <p:cNvSpPr>
            <a:spLocks noChangeShapeType="1"/>
          </p:cNvSpPr>
          <p:nvPr/>
        </p:nvSpPr>
        <p:spPr bwMode="auto">
          <a:xfrm flipH="1" flipV="1">
            <a:off x="1542762" y="5840558"/>
            <a:ext cx="425738" cy="2236932"/>
          </a:xfrm>
          <a:prstGeom prst="line">
            <a:avLst/>
          </a:prstGeom>
          <a:noFill/>
          <a:ln w="38100" cap="rnd">
            <a:solidFill>
              <a:schemeClr val="tx1"/>
            </a:solidFill>
            <a:prstDash val="sysDot"/>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5654" name="Line 60"/>
          <p:cNvSpPr>
            <a:spLocks noChangeShapeType="1"/>
          </p:cNvSpPr>
          <p:nvPr/>
        </p:nvSpPr>
        <p:spPr bwMode="auto">
          <a:xfrm flipV="1">
            <a:off x="4963103" y="7003762"/>
            <a:ext cx="281420" cy="966932"/>
          </a:xfrm>
          <a:prstGeom prst="line">
            <a:avLst/>
          </a:prstGeom>
          <a:noFill/>
          <a:ln w="38100" cap="rnd">
            <a:solidFill>
              <a:schemeClr val="tx1"/>
            </a:solidFill>
            <a:prstDash val="sysDot"/>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5655" name="Line 61"/>
          <p:cNvSpPr>
            <a:spLocks noChangeShapeType="1"/>
          </p:cNvSpPr>
          <p:nvPr/>
        </p:nvSpPr>
        <p:spPr bwMode="auto">
          <a:xfrm>
            <a:off x="584490" y="5511512"/>
            <a:ext cx="660977"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5656" name="Line 62"/>
          <p:cNvSpPr>
            <a:spLocks noChangeShapeType="1"/>
          </p:cNvSpPr>
          <p:nvPr/>
        </p:nvSpPr>
        <p:spPr bwMode="auto">
          <a:xfrm>
            <a:off x="1411432" y="5512955"/>
            <a:ext cx="2818535"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5657" name="Line 63"/>
          <p:cNvSpPr>
            <a:spLocks noChangeShapeType="1"/>
          </p:cNvSpPr>
          <p:nvPr/>
        </p:nvSpPr>
        <p:spPr bwMode="auto">
          <a:xfrm>
            <a:off x="4610967" y="5512955"/>
            <a:ext cx="977034"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5658" name="Line 64"/>
          <p:cNvSpPr>
            <a:spLocks noChangeShapeType="1"/>
          </p:cNvSpPr>
          <p:nvPr/>
        </p:nvSpPr>
        <p:spPr bwMode="auto">
          <a:xfrm>
            <a:off x="5725103" y="5499966"/>
            <a:ext cx="741795"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5659" name="Rectangle 65"/>
          <p:cNvSpPr>
            <a:spLocks noChangeArrowheads="1"/>
          </p:cNvSpPr>
          <p:nvPr/>
        </p:nvSpPr>
        <p:spPr bwMode="auto">
          <a:xfrm>
            <a:off x="421410" y="3356841"/>
            <a:ext cx="2180648" cy="3055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lgn="ctr">
              <a:spcBef>
                <a:spcPct val="50000"/>
              </a:spcBef>
            </a:pPr>
            <a:r>
              <a:rPr lang="en-US" sz="1455" b="1">
                <a:solidFill>
                  <a:srgbClr val="E32434"/>
                </a:solidFill>
                <a:latin typeface="Capitals" charset="0"/>
              </a:rPr>
              <a:t>BLOOD</a:t>
            </a:r>
          </a:p>
        </p:txBody>
      </p:sp>
      <p:sp>
        <p:nvSpPr>
          <p:cNvPr id="25660" name="Rectangle 66"/>
          <p:cNvSpPr>
            <a:spLocks noChangeArrowheads="1"/>
          </p:cNvSpPr>
          <p:nvPr/>
        </p:nvSpPr>
        <p:spPr bwMode="auto">
          <a:xfrm>
            <a:off x="4071217" y="3342409"/>
            <a:ext cx="2180647" cy="3055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lgn="ctr">
              <a:spcBef>
                <a:spcPct val="50000"/>
              </a:spcBef>
            </a:pPr>
            <a:r>
              <a:rPr lang="en-US" sz="1455" b="1">
                <a:solidFill>
                  <a:srgbClr val="E32434"/>
                </a:solidFill>
                <a:latin typeface="Capitals" charset="0"/>
              </a:rPr>
              <a:t>ROYAL</a:t>
            </a:r>
          </a:p>
        </p:txBody>
      </p:sp>
      <p:sp>
        <p:nvSpPr>
          <p:cNvPr id="25661" name="Rectangle 67"/>
          <p:cNvSpPr>
            <a:spLocks noChangeArrowheads="1"/>
          </p:cNvSpPr>
          <p:nvPr/>
        </p:nvSpPr>
        <p:spPr bwMode="auto">
          <a:xfrm>
            <a:off x="4289137" y="3544455"/>
            <a:ext cx="2180648" cy="3055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lgn="ctr">
              <a:spcBef>
                <a:spcPct val="50000"/>
              </a:spcBef>
            </a:pPr>
            <a:r>
              <a:rPr lang="en-US" sz="1455" b="1">
                <a:solidFill>
                  <a:srgbClr val="E32434"/>
                </a:solidFill>
                <a:latin typeface="Capitals" charset="0"/>
              </a:rPr>
              <a:t>LEGAL</a:t>
            </a:r>
          </a:p>
        </p:txBody>
      </p:sp>
      <p:sp>
        <p:nvSpPr>
          <p:cNvPr id="25662" name="Text Box 40"/>
          <p:cNvSpPr txBox="1">
            <a:spLocks noChangeArrowheads="1"/>
          </p:cNvSpPr>
          <p:nvPr/>
        </p:nvSpPr>
        <p:spPr bwMode="auto">
          <a:xfrm>
            <a:off x="598921" y="5081444"/>
            <a:ext cx="671079" cy="2042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727" b="1">
                <a:latin typeface="Arial" charset="0"/>
              </a:rPr>
              <a:t>(ZILPAH)</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8"/>
          <p:cNvSpPr txBox="1">
            <a:spLocks noChangeArrowheads="1"/>
          </p:cNvSpPr>
          <p:nvPr/>
        </p:nvSpPr>
        <p:spPr bwMode="auto">
          <a:xfrm>
            <a:off x="6006523" y="728808"/>
            <a:ext cx="850035" cy="344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36" b="1">
                <a:latin typeface="Comic Sans MS" charset="0"/>
              </a:rPr>
              <a:t>17</a:t>
            </a:r>
          </a:p>
        </p:txBody>
      </p:sp>
      <p:sp>
        <p:nvSpPr>
          <p:cNvPr id="26626" name="Text Box 13"/>
          <p:cNvSpPr txBox="1">
            <a:spLocks noChangeArrowheads="1"/>
          </p:cNvSpPr>
          <p:nvPr/>
        </p:nvSpPr>
        <p:spPr bwMode="auto">
          <a:xfrm>
            <a:off x="486353" y="1638012"/>
            <a:ext cx="5834784" cy="6518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18" b="1" i="1">
                <a:latin typeface="Arial" charset="0"/>
              </a:rPr>
              <a:t>CONSIDER THE INCREDIBLE PROBABILITIES OF THE BIRTH AND LIFE OF JESUS CHRIST*</a:t>
            </a:r>
          </a:p>
        </p:txBody>
      </p:sp>
      <p:sp>
        <p:nvSpPr>
          <p:cNvPr id="26627" name="Text Box 27"/>
          <p:cNvSpPr txBox="1">
            <a:spLocks noChangeArrowheads="1"/>
          </p:cNvSpPr>
          <p:nvPr/>
        </p:nvSpPr>
        <p:spPr bwMode="auto">
          <a:xfrm>
            <a:off x="66386" y="7045614"/>
            <a:ext cx="2095500" cy="9316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18" b="1" i="1" u="sng">
                <a:latin typeface="Helvetica" charset="0"/>
              </a:rPr>
              <a:t>THE BLOOD LINE            (MARY)</a:t>
            </a:r>
          </a:p>
        </p:txBody>
      </p:sp>
      <p:sp>
        <p:nvSpPr>
          <p:cNvPr id="26628" name="Text Box 28"/>
          <p:cNvSpPr txBox="1">
            <a:spLocks noChangeArrowheads="1"/>
          </p:cNvSpPr>
          <p:nvPr/>
        </p:nvSpPr>
        <p:spPr bwMode="auto">
          <a:xfrm>
            <a:off x="4603750" y="7045614"/>
            <a:ext cx="1942523" cy="9316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18" b="1" i="1" u="sng">
                <a:latin typeface="Helvetica" charset="0"/>
              </a:rPr>
              <a:t>THE LEGAL LINE       (JOSEPH)</a:t>
            </a:r>
          </a:p>
        </p:txBody>
      </p:sp>
      <p:sp>
        <p:nvSpPr>
          <p:cNvPr id="26629" name="Text Box 33"/>
          <p:cNvSpPr txBox="1">
            <a:spLocks noChangeArrowheads="1"/>
          </p:cNvSpPr>
          <p:nvPr/>
        </p:nvSpPr>
        <p:spPr bwMode="auto">
          <a:xfrm>
            <a:off x="1828512" y="7049944"/>
            <a:ext cx="3136034" cy="11696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545" b="1">
                <a:latin typeface="Arial" charset="0"/>
              </a:rPr>
              <a:t>JESUS</a:t>
            </a:r>
            <a:endParaRPr lang="en-US" sz="1273" b="1">
              <a:latin typeface="Arial" charset="0"/>
            </a:endParaRPr>
          </a:p>
          <a:p>
            <a:pPr algn="ctr">
              <a:spcBef>
                <a:spcPct val="50000"/>
              </a:spcBef>
            </a:pPr>
            <a:r>
              <a:rPr lang="en-US" sz="1273" b="1">
                <a:latin typeface="Arial" charset="0"/>
              </a:rPr>
              <a:t>THE CHRIST                            (CHRISTOS: </a:t>
            </a:r>
            <a:r>
              <a:rPr lang="ja-JP" altLang="en-US" sz="1273" b="1">
                <a:latin typeface="Arial" charset="0"/>
              </a:rPr>
              <a:t>“</a:t>
            </a:r>
            <a:r>
              <a:rPr lang="en-US" altLang="ja-JP" sz="1273" b="1">
                <a:latin typeface="Arial" charset="0"/>
              </a:rPr>
              <a:t>ANOINTED</a:t>
            </a:r>
            <a:r>
              <a:rPr lang="ja-JP" altLang="en-US" sz="1273" b="1">
                <a:latin typeface="Arial" charset="0"/>
              </a:rPr>
              <a:t>”</a:t>
            </a:r>
            <a:r>
              <a:rPr lang="en-US" altLang="ja-JP" sz="1273" b="1">
                <a:latin typeface="Arial" charset="0"/>
              </a:rPr>
              <a:t>)                THE SON OF GOD</a:t>
            </a:r>
            <a:endParaRPr lang="en-US" sz="1273" b="1">
              <a:latin typeface="Arial" charset="0"/>
            </a:endParaRPr>
          </a:p>
        </p:txBody>
      </p:sp>
      <p:sp>
        <p:nvSpPr>
          <p:cNvPr id="26630" name="Text Box 56"/>
          <p:cNvSpPr txBox="1">
            <a:spLocks noChangeArrowheads="1"/>
          </p:cNvSpPr>
          <p:nvPr/>
        </p:nvSpPr>
        <p:spPr bwMode="auto">
          <a:xfrm>
            <a:off x="1080944" y="1425864"/>
            <a:ext cx="5352761" cy="234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r>
              <a:rPr lang="en-US" sz="1636" b="1" i="1">
                <a:latin typeface="Arial" charset="0"/>
              </a:rPr>
              <a:t>JUST AN ACCIDENT OF BIRTH?</a:t>
            </a:r>
          </a:p>
        </p:txBody>
      </p:sp>
      <p:sp>
        <p:nvSpPr>
          <p:cNvPr id="26631" name="Text Box 62"/>
          <p:cNvSpPr txBox="1">
            <a:spLocks noChangeArrowheads="1"/>
          </p:cNvSpPr>
          <p:nvPr/>
        </p:nvSpPr>
        <p:spPr bwMode="auto">
          <a:xfrm>
            <a:off x="510887" y="2102717"/>
            <a:ext cx="5787159" cy="7264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36" b="1" baseline="-25000">
                <a:latin typeface="Comic Sans MS" charset="0"/>
              </a:rPr>
              <a:t>IN THE OLD TESTAMENT: MORE THAN </a:t>
            </a:r>
            <a:r>
              <a:rPr lang="en-US" sz="2909" b="1" baseline="-25000">
                <a:latin typeface="Comic Sans MS" charset="0"/>
              </a:rPr>
              <a:t>300</a:t>
            </a:r>
            <a:r>
              <a:rPr lang="en-US" sz="1636" b="1" baseline="-25000">
                <a:latin typeface="Comic Sans MS" charset="0"/>
              </a:rPr>
              <a:t> REFERENCES TO A COMING MESSIAH WERE FULFILLED UPON THE BIRTH, LIFE AND CRUCIFIXION OF JESUS CHRIST.  WITH THAT SAID…</a:t>
            </a:r>
          </a:p>
        </p:txBody>
      </p:sp>
      <p:sp>
        <p:nvSpPr>
          <p:cNvPr id="26632" name="Text Box 63"/>
          <p:cNvSpPr txBox="1">
            <a:spLocks noChangeArrowheads="1"/>
          </p:cNvSpPr>
          <p:nvPr/>
        </p:nvSpPr>
        <p:spPr bwMode="auto">
          <a:xfrm>
            <a:off x="627785" y="2861830"/>
            <a:ext cx="5377295" cy="5959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36" b="1" baseline="-25000">
                <a:latin typeface="Comic Sans MS" charset="0"/>
              </a:rPr>
              <a:t>WHAT ARE THE CHANCES OF ONLY </a:t>
            </a:r>
            <a:r>
              <a:rPr lang="en-US" sz="3273" b="1" baseline="-25000">
                <a:latin typeface="Comic Sans MS" charset="0"/>
              </a:rPr>
              <a:t>8</a:t>
            </a:r>
            <a:r>
              <a:rPr lang="en-US" sz="1636" b="1" baseline="-25000">
                <a:latin typeface="Comic Sans MS" charset="0"/>
              </a:rPr>
              <a:t> PREDICTIONS BEING FULFILLED IN THE LIFE OF ANY ONE INDIVIDUAL BETWEEN THEN AND NOW?</a:t>
            </a:r>
          </a:p>
        </p:txBody>
      </p:sp>
      <p:sp>
        <p:nvSpPr>
          <p:cNvPr id="26633" name="Text Box 64"/>
          <p:cNvSpPr txBox="1">
            <a:spLocks noChangeArrowheads="1"/>
          </p:cNvSpPr>
          <p:nvPr/>
        </p:nvSpPr>
        <p:spPr bwMode="auto">
          <a:xfrm>
            <a:off x="819728" y="3597853"/>
            <a:ext cx="5377295" cy="2788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18" b="1" i="1" baseline="-25000">
                <a:latin typeface="Comic Sans MS" charset="0"/>
              </a:rPr>
              <a:t>ANSWER:ONE CHANCE IN 100 QUADRILLION (10 </a:t>
            </a:r>
            <a:r>
              <a:rPr lang="en-US" sz="1818" b="1" i="1" baseline="30000">
                <a:latin typeface="Comic Sans MS" charset="0"/>
              </a:rPr>
              <a:t>17</a:t>
            </a:r>
            <a:r>
              <a:rPr lang="en-US" sz="1818" b="1" i="1" baseline="-25000">
                <a:latin typeface="Comic Sans MS" charset="0"/>
              </a:rPr>
              <a:t>)</a:t>
            </a:r>
          </a:p>
        </p:txBody>
      </p:sp>
      <p:sp>
        <p:nvSpPr>
          <p:cNvPr id="26634" name="Text Box 65"/>
          <p:cNvSpPr txBox="1">
            <a:spLocks noChangeArrowheads="1"/>
          </p:cNvSpPr>
          <p:nvPr/>
        </p:nvSpPr>
        <p:spPr bwMode="auto">
          <a:xfrm>
            <a:off x="774990" y="3773921"/>
            <a:ext cx="5377295" cy="4906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150000"/>
              </a:lnSpc>
              <a:spcBef>
                <a:spcPct val="50000"/>
              </a:spcBef>
            </a:pPr>
            <a:r>
              <a:rPr lang="en-US" sz="2909" b="1" baseline="-25000">
                <a:latin typeface="Comic Sans MS" charset="0"/>
              </a:rPr>
              <a:t>1:100,000,000,000,000,000</a:t>
            </a:r>
            <a:endParaRPr lang="en-US" sz="2909" baseline="-25000">
              <a:latin typeface="Comic Sans MS" charset="0"/>
            </a:endParaRPr>
          </a:p>
        </p:txBody>
      </p:sp>
      <p:sp>
        <p:nvSpPr>
          <p:cNvPr id="26635" name="Text Box 66"/>
          <p:cNvSpPr txBox="1">
            <a:spLocks noChangeArrowheads="1"/>
          </p:cNvSpPr>
          <p:nvPr/>
        </p:nvSpPr>
        <p:spPr bwMode="auto">
          <a:xfrm>
            <a:off x="673967" y="4338205"/>
            <a:ext cx="5377295" cy="5774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55" baseline="-25000">
                <a:latin typeface="Comic Sans MS" charset="0"/>
              </a:rPr>
              <a:t>THEN…WITH JUST </a:t>
            </a:r>
            <a:r>
              <a:rPr lang="en-US" sz="3273" b="1" baseline="-25000">
                <a:latin typeface="Comic Sans MS" charset="0"/>
              </a:rPr>
              <a:t>48</a:t>
            </a:r>
            <a:r>
              <a:rPr lang="en-US" sz="1455" baseline="-25000">
                <a:latin typeface="Comic Sans MS" charset="0"/>
              </a:rPr>
              <a:t> </a:t>
            </a:r>
            <a:r>
              <a:rPr lang="en-US" sz="1455" i="1" baseline="-25000">
                <a:latin typeface="Comic Sans MS" charset="0"/>
              </a:rPr>
              <a:t>(OF THE 300)</a:t>
            </a:r>
            <a:r>
              <a:rPr lang="en-US" sz="1455" baseline="-25000">
                <a:latin typeface="Comic Sans MS" charset="0"/>
              </a:rPr>
              <a:t> PREDICTIONS BEING FULFILLED IN THE LIFE OF ANY ONE INDIVIDUAL BETWEEN THEN AND NOW:</a:t>
            </a:r>
          </a:p>
        </p:txBody>
      </p:sp>
      <p:sp>
        <p:nvSpPr>
          <p:cNvPr id="26636" name="Text Box 68"/>
          <p:cNvSpPr txBox="1">
            <a:spLocks noChangeArrowheads="1"/>
          </p:cNvSpPr>
          <p:nvPr/>
        </p:nvSpPr>
        <p:spPr bwMode="auto">
          <a:xfrm>
            <a:off x="808183" y="5095876"/>
            <a:ext cx="5377295"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182" b="1" baseline="-25000">
                <a:latin typeface="Comic Sans MS" charset="0"/>
              </a:rPr>
              <a:t>ANSWER: one chance in 10</a:t>
            </a:r>
            <a:r>
              <a:rPr lang="en-US" sz="2182" b="1" baseline="30000">
                <a:latin typeface="Comic Sans MS" charset="0"/>
              </a:rPr>
              <a:t>157</a:t>
            </a:r>
            <a:endParaRPr lang="en-US" sz="2182" b="1" baseline="-25000">
              <a:latin typeface="Comic Sans MS" charset="0"/>
            </a:endParaRPr>
          </a:p>
        </p:txBody>
      </p:sp>
      <p:sp>
        <p:nvSpPr>
          <p:cNvPr id="26637" name="AutoShape 70"/>
          <p:cNvSpPr>
            <a:spLocks noChangeArrowheads="1"/>
          </p:cNvSpPr>
          <p:nvPr/>
        </p:nvSpPr>
        <p:spPr bwMode="auto">
          <a:xfrm>
            <a:off x="2193637" y="7097568"/>
            <a:ext cx="565727" cy="382444"/>
          </a:xfrm>
          <a:prstGeom prst="rightArrow">
            <a:avLst>
              <a:gd name="adj1" fmla="val 50000"/>
              <a:gd name="adj2" fmla="val 36981"/>
            </a:avLst>
          </a:prstGeom>
          <a:solidFill>
            <a:schemeClr val="tx1"/>
          </a:solidFill>
          <a:ln w="9525">
            <a:solidFill>
              <a:schemeClr val="tx1"/>
            </a:solidFill>
            <a:miter lim="800000"/>
            <a:headEnd/>
            <a:tailEnd/>
          </a:ln>
        </p:spPr>
        <p:txBody>
          <a:bodyPr wrap="none" anchor="ctr"/>
          <a:lstStyle/>
          <a:p>
            <a:endParaRPr lang="en-US" sz="455"/>
          </a:p>
        </p:txBody>
      </p:sp>
      <p:sp>
        <p:nvSpPr>
          <p:cNvPr id="26638" name="AutoShape 71"/>
          <p:cNvSpPr>
            <a:spLocks noChangeArrowheads="1"/>
          </p:cNvSpPr>
          <p:nvPr/>
        </p:nvSpPr>
        <p:spPr bwMode="auto">
          <a:xfrm rot="10800000">
            <a:off x="4075546" y="7109113"/>
            <a:ext cx="565727" cy="382444"/>
          </a:xfrm>
          <a:prstGeom prst="rightArrow">
            <a:avLst>
              <a:gd name="adj1" fmla="val 50000"/>
              <a:gd name="adj2" fmla="val 36981"/>
            </a:avLst>
          </a:prstGeom>
          <a:solidFill>
            <a:schemeClr val="tx1"/>
          </a:solidFill>
          <a:ln w="9525">
            <a:solidFill>
              <a:schemeClr val="tx1"/>
            </a:solidFill>
            <a:miter lim="800000"/>
            <a:headEnd/>
            <a:tailEnd/>
          </a:ln>
        </p:spPr>
        <p:txBody>
          <a:bodyPr wrap="none" anchor="ctr"/>
          <a:lstStyle/>
          <a:p>
            <a:endParaRPr lang="en-US" sz="455"/>
          </a:p>
        </p:txBody>
      </p:sp>
      <p:sp>
        <p:nvSpPr>
          <p:cNvPr id="26639" name="Line 74"/>
          <p:cNvSpPr>
            <a:spLocks noChangeShapeType="1"/>
          </p:cNvSpPr>
          <p:nvPr/>
        </p:nvSpPr>
        <p:spPr bwMode="auto">
          <a:xfrm>
            <a:off x="643659" y="4434898"/>
            <a:ext cx="5625523" cy="0"/>
          </a:xfrm>
          <a:prstGeom prst="line">
            <a:avLst/>
          </a:prstGeom>
          <a:noFill/>
          <a:ln w="762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grpSp>
        <p:nvGrpSpPr>
          <p:cNvPr id="26640" name="Group 79"/>
          <p:cNvGrpSpPr>
            <a:grpSpLocks/>
          </p:cNvGrpSpPr>
          <p:nvPr/>
        </p:nvGrpSpPr>
        <p:grpSpPr bwMode="auto">
          <a:xfrm>
            <a:off x="318944" y="5511512"/>
            <a:ext cx="6261965" cy="1202170"/>
            <a:chOff x="413" y="3319"/>
            <a:chExt cx="4078" cy="833"/>
          </a:xfrm>
        </p:grpSpPr>
        <p:sp>
          <p:nvSpPr>
            <p:cNvPr id="26644" name="Text Box 67"/>
            <p:cNvSpPr txBox="1">
              <a:spLocks noChangeArrowheads="1"/>
            </p:cNvSpPr>
            <p:nvPr/>
          </p:nvSpPr>
          <p:spPr bwMode="auto">
            <a:xfrm>
              <a:off x="413" y="3319"/>
              <a:ext cx="4078" cy="6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182" b="1" baseline="-25000">
                  <a:latin typeface="Comic Sans MS" charset="0"/>
                </a:rPr>
                <a:t>1:10,000,000,000,000,000,000,000,000,000,000,000,000,000, 000,000,000,000,000,000,000,000,000,000,000,000,000,000, 000,000,000,000,000,000,000,000,000,000,000,000,000,000, 000, 000,000,000,000,000,000,000,000,000,000,000</a:t>
              </a:r>
              <a:endParaRPr lang="en-US" sz="2182" baseline="-25000">
                <a:latin typeface="Comic Sans MS" charset="0"/>
              </a:endParaRPr>
            </a:p>
          </p:txBody>
        </p:sp>
        <p:sp>
          <p:nvSpPr>
            <p:cNvPr id="26645" name="Rectangle 78"/>
            <p:cNvSpPr>
              <a:spLocks noChangeArrowheads="1"/>
            </p:cNvSpPr>
            <p:nvPr/>
          </p:nvSpPr>
          <p:spPr bwMode="auto">
            <a:xfrm>
              <a:off x="456" y="3360"/>
              <a:ext cx="3968" cy="792"/>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grpSp>
      <p:sp>
        <p:nvSpPr>
          <p:cNvPr id="26641" name="Line 86"/>
          <p:cNvSpPr>
            <a:spLocks noChangeShapeType="1"/>
          </p:cNvSpPr>
          <p:nvPr/>
        </p:nvSpPr>
        <p:spPr bwMode="auto">
          <a:xfrm>
            <a:off x="610467" y="2952750"/>
            <a:ext cx="5625523"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6642" name="Line 87"/>
          <p:cNvSpPr>
            <a:spLocks noChangeShapeType="1"/>
          </p:cNvSpPr>
          <p:nvPr/>
        </p:nvSpPr>
        <p:spPr bwMode="auto">
          <a:xfrm>
            <a:off x="598921" y="6912841"/>
            <a:ext cx="5625523"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6643" name="Text Box 75"/>
          <p:cNvSpPr txBox="1">
            <a:spLocks noChangeArrowheads="1"/>
          </p:cNvSpPr>
          <p:nvPr/>
        </p:nvSpPr>
        <p:spPr bwMode="auto">
          <a:xfrm>
            <a:off x="461818" y="8133773"/>
            <a:ext cx="6026727" cy="48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1273">
                <a:latin typeface="Comic Sans MS" charset="0"/>
              </a:rPr>
              <a:t>*Source:  Josh McDowell, </a:t>
            </a:r>
            <a:r>
              <a:rPr lang="en-US" sz="1273" i="1">
                <a:latin typeface="Comic Sans MS" charset="0"/>
              </a:rPr>
              <a:t>Evidence That Demands A Verdict, </a:t>
            </a:r>
            <a:r>
              <a:rPr lang="en-US" sz="1273">
                <a:latin typeface="Comic Sans MS" charset="0"/>
              </a:rPr>
              <a:t>1972, p. 175;</a:t>
            </a:r>
            <a:r>
              <a:rPr lang="en-US" sz="1273" i="1">
                <a:latin typeface="Comic Sans MS" charset="0"/>
              </a:rPr>
              <a:t> </a:t>
            </a:r>
            <a:br>
              <a:rPr lang="en-US" sz="1273" i="1">
                <a:latin typeface="Comic Sans MS" charset="0"/>
              </a:rPr>
            </a:br>
            <a:r>
              <a:rPr lang="en-US" sz="1273" i="1">
                <a:latin typeface="Comic Sans MS" charset="0"/>
              </a:rPr>
              <a:t>  </a:t>
            </a:r>
            <a:r>
              <a:rPr lang="en-US" sz="1273">
                <a:latin typeface="Comic Sans MS" charset="0"/>
              </a:rPr>
              <a:t>Peter Stoner,</a:t>
            </a:r>
            <a:r>
              <a:rPr lang="en-US" sz="1273" i="1">
                <a:latin typeface="Comic Sans MS" charset="0"/>
              </a:rPr>
              <a:t> Science Speaks, </a:t>
            </a:r>
            <a:r>
              <a:rPr lang="en-US" sz="1273">
                <a:latin typeface="Comic Sans MS" charset="0"/>
              </a:rPr>
              <a:t>Moody Press, 1963</a:t>
            </a:r>
            <a:r>
              <a:rPr lang="en-US" sz="1091">
                <a:latin typeface="Comic Sans MS" charset="0"/>
              </a:rPr>
              <a:t>.</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2"/>
          <p:cNvSpPr txBox="1">
            <a:spLocks noChangeArrowheads="1"/>
          </p:cNvSpPr>
          <p:nvPr/>
        </p:nvSpPr>
        <p:spPr bwMode="auto">
          <a:xfrm>
            <a:off x="5981989" y="743240"/>
            <a:ext cx="685511" cy="344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36" b="1">
                <a:latin typeface="Comic Sans MS" charset="0"/>
              </a:rPr>
              <a:t>18</a:t>
            </a:r>
          </a:p>
        </p:txBody>
      </p:sp>
      <p:sp>
        <p:nvSpPr>
          <p:cNvPr id="27650" name="Text Box 3"/>
          <p:cNvSpPr txBox="1">
            <a:spLocks noChangeArrowheads="1"/>
          </p:cNvSpPr>
          <p:nvPr/>
        </p:nvSpPr>
        <p:spPr bwMode="auto">
          <a:xfrm>
            <a:off x="1067955" y="1545649"/>
            <a:ext cx="5790045" cy="595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3273" b="1" i="1">
                <a:latin typeface="Comic Sans MS" charset="0"/>
              </a:rPr>
              <a:t>THE </a:t>
            </a:r>
            <a:r>
              <a:rPr lang="ja-JP" altLang="en-US" sz="3273" b="1" i="1">
                <a:latin typeface="Comic Sans MS" charset="0"/>
              </a:rPr>
              <a:t>“</a:t>
            </a:r>
            <a:r>
              <a:rPr lang="en-US" altLang="ja-JP" sz="3273" b="1" i="1">
                <a:latin typeface="Comic Sans MS" charset="0"/>
              </a:rPr>
              <a:t>OPENED</a:t>
            </a:r>
            <a:r>
              <a:rPr lang="ja-JP" altLang="en-US" sz="3273" b="1" i="1">
                <a:latin typeface="Comic Sans MS" charset="0"/>
              </a:rPr>
              <a:t>”</a:t>
            </a:r>
            <a:r>
              <a:rPr lang="en-US" altLang="ja-JP" sz="3273" b="1" i="1">
                <a:latin typeface="Comic Sans MS" charset="0"/>
              </a:rPr>
              <a:t> BIBLE</a:t>
            </a:r>
            <a:endParaRPr lang="en-US" sz="3273" b="1" i="1">
              <a:latin typeface="Comic Sans MS" charset="0"/>
            </a:endParaRPr>
          </a:p>
        </p:txBody>
      </p:sp>
      <p:sp>
        <p:nvSpPr>
          <p:cNvPr id="27651" name="Text Box 4"/>
          <p:cNvSpPr txBox="1">
            <a:spLocks noChangeArrowheads="1"/>
          </p:cNvSpPr>
          <p:nvPr/>
        </p:nvSpPr>
        <p:spPr bwMode="auto">
          <a:xfrm>
            <a:off x="196273" y="6579467"/>
            <a:ext cx="6387523" cy="1939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18" b="1" i="1">
                <a:latin typeface="Helvetica" charset="0"/>
              </a:rPr>
              <a:t>OLD &amp; NEW TESTAMENT FUNCTIONAL PARALLELS:</a:t>
            </a:r>
            <a:br>
              <a:rPr lang="en-US" sz="1818" b="1" i="1">
                <a:latin typeface="Helvetica" charset="0"/>
              </a:rPr>
            </a:br>
            <a:r>
              <a:rPr lang="en-US" sz="1273" b="1" u="sng">
                <a:solidFill>
                  <a:srgbClr val="E32434"/>
                </a:solidFill>
                <a:latin typeface="Helvetica" charset="0"/>
              </a:rPr>
              <a:t>LAW</a:t>
            </a:r>
            <a:r>
              <a:rPr lang="en-US" sz="1273" b="1">
                <a:latin typeface="Helvetica" charset="0"/>
              </a:rPr>
              <a:t> (1) and </a:t>
            </a:r>
            <a:r>
              <a:rPr lang="en-US" sz="1273" b="1" u="sng">
                <a:solidFill>
                  <a:srgbClr val="E32434"/>
                </a:solidFill>
                <a:latin typeface="Helvetica" charset="0"/>
              </a:rPr>
              <a:t>GOSPELS</a:t>
            </a:r>
            <a:r>
              <a:rPr lang="en-US" sz="1273" b="1">
                <a:latin typeface="Helvetica" charset="0"/>
              </a:rPr>
              <a:t> (5)</a:t>
            </a:r>
            <a:br>
              <a:rPr lang="en-US" sz="1273" b="1">
                <a:latin typeface="Helvetica" charset="0"/>
              </a:rPr>
            </a:br>
            <a:r>
              <a:rPr lang="en-US" sz="1273" b="1">
                <a:latin typeface="Helvetica" charset="0"/>
              </a:rPr>
              <a:t>produce an historical fallout,</a:t>
            </a:r>
            <a:br>
              <a:rPr lang="en-US" sz="1273" b="1">
                <a:latin typeface="Helvetica" charset="0"/>
              </a:rPr>
            </a:br>
            <a:r>
              <a:rPr lang="en-US" sz="1273" b="1">
                <a:latin typeface="Helvetica" charset="0"/>
              </a:rPr>
              <a:t>the </a:t>
            </a:r>
            <a:r>
              <a:rPr lang="en-US" sz="1273" b="1" u="sng">
                <a:solidFill>
                  <a:srgbClr val="E32434"/>
                </a:solidFill>
                <a:latin typeface="Helvetica" charset="0"/>
              </a:rPr>
              <a:t>HISTORIES</a:t>
            </a:r>
            <a:r>
              <a:rPr lang="en-US" sz="1273" b="1">
                <a:latin typeface="Helvetica" charset="0"/>
              </a:rPr>
              <a:t> (2) and the </a:t>
            </a:r>
            <a:r>
              <a:rPr lang="en-US" sz="1273" b="1" u="sng">
                <a:solidFill>
                  <a:srgbClr val="E32434"/>
                </a:solidFill>
                <a:latin typeface="Helvetica" charset="0"/>
              </a:rPr>
              <a:t>ACTS</a:t>
            </a:r>
            <a:r>
              <a:rPr lang="en-US" sz="1273" b="1">
                <a:latin typeface="Helvetica" charset="0"/>
              </a:rPr>
              <a:t> (6); </a:t>
            </a:r>
            <a:br>
              <a:rPr lang="en-US" sz="1273" b="1">
                <a:latin typeface="Helvetica" charset="0"/>
              </a:rPr>
            </a:br>
            <a:r>
              <a:rPr lang="en-US" sz="1273" b="1">
                <a:latin typeface="Helvetica" charset="0"/>
              </a:rPr>
              <a:t>which show the development of a culture; </a:t>
            </a:r>
            <a:br>
              <a:rPr lang="en-US" sz="1273" b="1">
                <a:latin typeface="Helvetica" charset="0"/>
              </a:rPr>
            </a:br>
            <a:r>
              <a:rPr lang="en-US" sz="1273" b="1">
                <a:latin typeface="Helvetica" charset="0"/>
              </a:rPr>
              <a:t>which produces a  body of writings; </a:t>
            </a:r>
            <a:br>
              <a:rPr lang="en-US" sz="1273" b="1">
                <a:latin typeface="Helvetica" charset="0"/>
              </a:rPr>
            </a:br>
            <a:r>
              <a:rPr lang="en-US" sz="1273" b="1">
                <a:latin typeface="Helvetica" charset="0"/>
              </a:rPr>
              <a:t>the </a:t>
            </a:r>
            <a:r>
              <a:rPr lang="en-US" sz="1273" b="1" u="sng">
                <a:solidFill>
                  <a:srgbClr val="E32434"/>
                </a:solidFill>
                <a:latin typeface="Helvetica" charset="0"/>
              </a:rPr>
              <a:t>WRITINGS</a:t>
            </a:r>
            <a:r>
              <a:rPr lang="en-US" sz="1273" b="1">
                <a:latin typeface="Helvetica" charset="0"/>
              </a:rPr>
              <a:t> (3) and the </a:t>
            </a:r>
            <a:r>
              <a:rPr lang="en-US" sz="1273" b="1" u="sng">
                <a:solidFill>
                  <a:srgbClr val="E32434"/>
                </a:solidFill>
                <a:latin typeface="Helvetica" charset="0"/>
              </a:rPr>
              <a:t>EPISTLES</a:t>
            </a:r>
            <a:r>
              <a:rPr lang="en-US" sz="1273" b="1">
                <a:latin typeface="Helvetica" charset="0"/>
              </a:rPr>
              <a:t> (7), </a:t>
            </a:r>
            <a:br>
              <a:rPr lang="en-US" sz="1273" b="1">
                <a:latin typeface="Helvetica" charset="0"/>
              </a:rPr>
            </a:br>
            <a:r>
              <a:rPr lang="en-US" sz="1273" b="1">
                <a:latin typeface="Helvetica" charset="0"/>
              </a:rPr>
              <a:t>leaving those two parts unique to our Bible, </a:t>
            </a:r>
            <a:br>
              <a:rPr lang="en-US" sz="1273" b="1">
                <a:latin typeface="Helvetica" charset="0"/>
              </a:rPr>
            </a:br>
            <a:r>
              <a:rPr lang="en-US" sz="1273" b="1">
                <a:latin typeface="Helvetica" charset="0"/>
              </a:rPr>
              <a:t>the </a:t>
            </a:r>
            <a:r>
              <a:rPr lang="en-US" sz="1273" b="1" u="sng">
                <a:solidFill>
                  <a:srgbClr val="E32434"/>
                </a:solidFill>
                <a:latin typeface="Helvetica" charset="0"/>
              </a:rPr>
              <a:t>PROPHECIES</a:t>
            </a:r>
            <a:r>
              <a:rPr lang="en-US" sz="1273" b="1">
                <a:latin typeface="Helvetica" charset="0"/>
              </a:rPr>
              <a:t> (4) and </a:t>
            </a:r>
            <a:r>
              <a:rPr lang="en-US" sz="1273" b="1" u="sng">
                <a:solidFill>
                  <a:srgbClr val="E32434"/>
                </a:solidFill>
                <a:latin typeface="Helvetica" charset="0"/>
              </a:rPr>
              <a:t>THE REVELATION</a:t>
            </a:r>
            <a:r>
              <a:rPr lang="en-US" sz="1273" b="1">
                <a:latin typeface="Helvetica" charset="0"/>
              </a:rPr>
              <a:t> (8).</a:t>
            </a:r>
          </a:p>
        </p:txBody>
      </p:sp>
      <p:sp>
        <p:nvSpPr>
          <p:cNvPr id="27652" name="Rectangle 5"/>
          <p:cNvSpPr>
            <a:spLocks noChangeArrowheads="1"/>
          </p:cNvSpPr>
          <p:nvPr/>
        </p:nvSpPr>
        <p:spPr bwMode="auto">
          <a:xfrm>
            <a:off x="2252807" y="6293717"/>
            <a:ext cx="2371147" cy="34780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455"/>
          </a:p>
        </p:txBody>
      </p:sp>
      <p:pic>
        <p:nvPicPr>
          <p:cNvPr id="27653" name="Picture 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8773" y="2896466"/>
            <a:ext cx="4540250" cy="29080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27654" name="Rectangle 7"/>
          <p:cNvSpPr>
            <a:spLocks noChangeArrowheads="1"/>
          </p:cNvSpPr>
          <p:nvPr/>
        </p:nvSpPr>
        <p:spPr bwMode="auto">
          <a:xfrm>
            <a:off x="3332308" y="5791490"/>
            <a:ext cx="1663988" cy="557068"/>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sp>
        <p:nvSpPr>
          <p:cNvPr id="27655" name="Rectangle 8"/>
          <p:cNvSpPr>
            <a:spLocks noChangeArrowheads="1"/>
          </p:cNvSpPr>
          <p:nvPr/>
        </p:nvSpPr>
        <p:spPr bwMode="auto">
          <a:xfrm>
            <a:off x="3651250" y="2726171"/>
            <a:ext cx="264103" cy="398318"/>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sz="455"/>
          </a:p>
        </p:txBody>
      </p:sp>
      <p:sp>
        <p:nvSpPr>
          <p:cNvPr id="27656" name="Oval 9"/>
          <p:cNvSpPr>
            <a:spLocks noChangeArrowheads="1"/>
          </p:cNvSpPr>
          <p:nvPr/>
        </p:nvSpPr>
        <p:spPr bwMode="auto">
          <a:xfrm>
            <a:off x="3740728" y="2897910"/>
            <a:ext cx="275648" cy="412750"/>
          </a:xfrm>
          <a:prstGeom prst="ellipse">
            <a:avLst/>
          </a:prstGeom>
          <a:solidFill>
            <a:schemeClr val="bg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sz="455"/>
          </a:p>
        </p:txBody>
      </p:sp>
      <p:sp>
        <p:nvSpPr>
          <p:cNvPr id="27657" name="Rectangle 10"/>
          <p:cNvSpPr>
            <a:spLocks noChangeArrowheads="1"/>
          </p:cNvSpPr>
          <p:nvPr/>
        </p:nvSpPr>
        <p:spPr bwMode="auto">
          <a:xfrm>
            <a:off x="4385830" y="3072535"/>
            <a:ext cx="82261" cy="441614"/>
          </a:xfrm>
          <a:prstGeom prst="rect">
            <a:avLst/>
          </a:prstGeom>
          <a:solidFill>
            <a:schemeClr val="tx2"/>
          </a:solidFill>
          <a:ln w="12700">
            <a:solidFill>
              <a:schemeClr val="tx2"/>
            </a:solidFill>
            <a:miter lim="800000"/>
            <a:headEnd/>
            <a:tailEnd/>
          </a:ln>
        </p:spPr>
        <p:txBody>
          <a:bodyPr wrap="none" anchor="ctr"/>
          <a:lstStyle/>
          <a:p>
            <a:endParaRPr lang="en-US" sz="455"/>
          </a:p>
        </p:txBody>
      </p:sp>
      <p:sp>
        <p:nvSpPr>
          <p:cNvPr id="27658" name="Rectangle 11"/>
          <p:cNvSpPr>
            <a:spLocks noChangeArrowheads="1"/>
          </p:cNvSpPr>
          <p:nvPr/>
        </p:nvSpPr>
        <p:spPr bwMode="auto">
          <a:xfrm>
            <a:off x="4284808" y="3137478"/>
            <a:ext cx="291523" cy="96694"/>
          </a:xfrm>
          <a:prstGeom prst="rect">
            <a:avLst/>
          </a:prstGeom>
          <a:solidFill>
            <a:schemeClr val="tx2"/>
          </a:solidFill>
          <a:ln w="12700">
            <a:solidFill>
              <a:schemeClr val="tx1"/>
            </a:solidFill>
            <a:miter lim="800000"/>
            <a:headEnd/>
            <a:tailEnd/>
          </a:ln>
        </p:spPr>
        <p:txBody>
          <a:bodyPr wrap="none" anchor="ctr"/>
          <a:lstStyle/>
          <a:p>
            <a:endParaRPr lang="en-US" sz="455"/>
          </a:p>
        </p:txBody>
      </p:sp>
      <p:sp>
        <p:nvSpPr>
          <p:cNvPr id="27659" name="Line 12"/>
          <p:cNvSpPr>
            <a:spLocks noChangeShapeType="1"/>
          </p:cNvSpPr>
          <p:nvPr/>
        </p:nvSpPr>
        <p:spPr bwMode="auto">
          <a:xfrm>
            <a:off x="899103" y="3000375"/>
            <a:ext cx="1418647"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7660" name="Line 13"/>
          <p:cNvSpPr>
            <a:spLocks noChangeShapeType="1"/>
          </p:cNvSpPr>
          <p:nvPr/>
        </p:nvSpPr>
        <p:spPr bwMode="auto">
          <a:xfrm>
            <a:off x="2632364" y="2789671"/>
            <a:ext cx="1262785"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7661" name="Line 14"/>
          <p:cNvSpPr>
            <a:spLocks noChangeShapeType="1"/>
          </p:cNvSpPr>
          <p:nvPr/>
        </p:nvSpPr>
        <p:spPr bwMode="auto">
          <a:xfrm>
            <a:off x="2609273" y="3329421"/>
            <a:ext cx="1262785"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7662" name="Rectangle 15"/>
          <p:cNvSpPr>
            <a:spLocks noChangeArrowheads="1"/>
          </p:cNvSpPr>
          <p:nvPr/>
        </p:nvSpPr>
        <p:spPr bwMode="auto">
          <a:xfrm>
            <a:off x="2827194" y="2874818"/>
            <a:ext cx="1170420" cy="2494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spcBef>
                <a:spcPct val="50000"/>
              </a:spcBef>
            </a:pPr>
            <a:r>
              <a:rPr lang="en-US" sz="1091" b="1">
                <a:latin typeface="Times" charset="0"/>
              </a:rPr>
              <a:t>ONE THEME:</a:t>
            </a:r>
          </a:p>
        </p:txBody>
      </p:sp>
      <p:sp>
        <p:nvSpPr>
          <p:cNvPr id="27663" name="Line 16"/>
          <p:cNvSpPr>
            <a:spLocks noChangeShapeType="1"/>
          </p:cNvSpPr>
          <p:nvPr/>
        </p:nvSpPr>
        <p:spPr bwMode="auto">
          <a:xfrm>
            <a:off x="5041035" y="3026353"/>
            <a:ext cx="1264227"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7664" name="Line 17"/>
          <p:cNvSpPr>
            <a:spLocks noChangeShapeType="1"/>
          </p:cNvSpPr>
          <p:nvPr/>
        </p:nvSpPr>
        <p:spPr bwMode="auto">
          <a:xfrm>
            <a:off x="809625" y="3597853"/>
            <a:ext cx="126278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7665" name="Line 18"/>
          <p:cNvSpPr>
            <a:spLocks noChangeShapeType="1"/>
          </p:cNvSpPr>
          <p:nvPr/>
        </p:nvSpPr>
        <p:spPr bwMode="auto">
          <a:xfrm>
            <a:off x="5137728" y="3564659"/>
            <a:ext cx="1262785"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7666" name="Line 19"/>
          <p:cNvSpPr>
            <a:spLocks noChangeShapeType="1"/>
          </p:cNvSpPr>
          <p:nvPr/>
        </p:nvSpPr>
        <p:spPr bwMode="auto">
          <a:xfrm>
            <a:off x="571500" y="3962977"/>
            <a:ext cx="1262785"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7667" name="Line 20"/>
          <p:cNvSpPr>
            <a:spLocks noChangeShapeType="1"/>
          </p:cNvSpPr>
          <p:nvPr/>
        </p:nvSpPr>
        <p:spPr bwMode="auto">
          <a:xfrm>
            <a:off x="5225762" y="3931227"/>
            <a:ext cx="126278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7668" name="Line 21"/>
          <p:cNvSpPr>
            <a:spLocks noChangeShapeType="1"/>
          </p:cNvSpPr>
          <p:nvPr/>
        </p:nvSpPr>
        <p:spPr bwMode="auto">
          <a:xfrm>
            <a:off x="477693" y="4494068"/>
            <a:ext cx="126278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7669" name="Line 22"/>
          <p:cNvSpPr>
            <a:spLocks noChangeShapeType="1"/>
          </p:cNvSpPr>
          <p:nvPr/>
        </p:nvSpPr>
        <p:spPr bwMode="auto">
          <a:xfrm>
            <a:off x="5331114" y="4455103"/>
            <a:ext cx="1262785"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7670" name="Line 23"/>
          <p:cNvSpPr>
            <a:spLocks noChangeShapeType="1"/>
          </p:cNvSpPr>
          <p:nvPr/>
        </p:nvSpPr>
        <p:spPr bwMode="auto">
          <a:xfrm>
            <a:off x="880341" y="5940136"/>
            <a:ext cx="1262785"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7671" name="Line 24"/>
          <p:cNvSpPr>
            <a:spLocks noChangeShapeType="1"/>
          </p:cNvSpPr>
          <p:nvPr/>
        </p:nvSpPr>
        <p:spPr bwMode="auto">
          <a:xfrm>
            <a:off x="5260398" y="6013739"/>
            <a:ext cx="126278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7672" name="Line 25"/>
          <p:cNvSpPr>
            <a:spLocks noChangeShapeType="1"/>
          </p:cNvSpPr>
          <p:nvPr/>
        </p:nvSpPr>
        <p:spPr bwMode="auto">
          <a:xfrm>
            <a:off x="1863148" y="6354330"/>
            <a:ext cx="111990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7673" name="Rectangle 26"/>
          <p:cNvSpPr>
            <a:spLocks noChangeArrowheads="1"/>
          </p:cNvSpPr>
          <p:nvPr/>
        </p:nvSpPr>
        <p:spPr bwMode="auto">
          <a:xfrm>
            <a:off x="305955" y="2825750"/>
            <a:ext cx="710045" cy="277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spcBef>
                <a:spcPct val="50000"/>
              </a:spcBef>
            </a:pPr>
            <a:r>
              <a:rPr lang="en-US" sz="1273" b="1">
                <a:latin typeface="Times" charset="0"/>
              </a:rPr>
              <a:t>D(OT)</a:t>
            </a:r>
          </a:p>
        </p:txBody>
      </p:sp>
      <p:sp>
        <p:nvSpPr>
          <p:cNvPr id="27674" name="Rectangle 27"/>
          <p:cNvSpPr>
            <a:spLocks noChangeArrowheads="1"/>
          </p:cNvSpPr>
          <p:nvPr/>
        </p:nvSpPr>
        <p:spPr bwMode="auto">
          <a:xfrm>
            <a:off x="4423353" y="2830080"/>
            <a:ext cx="692727" cy="277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spcBef>
                <a:spcPct val="50000"/>
              </a:spcBef>
            </a:pPr>
            <a:r>
              <a:rPr lang="en-US" sz="1273" b="1">
                <a:latin typeface="Times" charset="0"/>
              </a:rPr>
              <a:t>D(NT)</a:t>
            </a:r>
          </a:p>
        </p:txBody>
      </p:sp>
      <p:sp>
        <p:nvSpPr>
          <p:cNvPr id="27675" name="Rectangle 28"/>
          <p:cNvSpPr>
            <a:spLocks noChangeArrowheads="1"/>
          </p:cNvSpPr>
          <p:nvPr/>
        </p:nvSpPr>
        <p:spPr bwMode="auto">
          <a:xfrm>
            <a:off x="2421660" y="2294659"/>
            <a:ext cx="199159" cy="277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spcBef>
                <a:spcPct val="50000"/>
              </a:spcBef>
            </a:pPr>
            <a:r>
              <a:rPr lang="en-US" sz="1273" b="1">
                <a:latin typeface="Times" charset="0"/>
              </a:rPr>
              <a:t>A</a:t>
            </a:r>
          </a:p>
        </p:txBody>
      </p:sp>
      <p:sp>
        <p:nvSpPr>
          <p:cNvPr id="27676" name="Rectangle 29"/>
          <p:cNvSpPr>
            <a:spLocks noChangeArrowheads="1"/>
          </p:cNvSpPr>
          <p:nvPr/>
        </p:nvSpPr>
        <p:spPr bwMode="auto">
          <a:xfrm>
            <a:off x="2421659" y="2602057"/>
            <a:ext cx="219364" cy="277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spcBef>
                <a:spcPct val="50000"/>
              </a:spcBef>
            </a:pPr>
            <a:r>
              <a:rPr lang="en-US" sz="1273" b="1">
                <a:latin typeface="Times" charset="0"/>
              </a:rPr>
              <a:t>B</a:t>
            </a:r>
          </a:p>
        </p:txBody>
      </p:sp>
      <p:sp>
        <p:nvSpPr>
          <p:cNvPr id="27677" name="Rectangle 30"/>
          <p:cNvSpPr>
            <a:spLocks noChangeArrowheads="1"/>
          </p:cNvSpPr>
          <p:nvPr/>
        </p:nvSpPr>
        <p:spPr bwMode="auto">
          <a:xfrm>
            <a:off x="2418773" y="2854614"/>
            <a:ext cx="210705" cy="277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spcBef>
                <a:spcPct val="50000"/>
              </a:spcBef>
            </a:pPr>
            <a:r>
              <a:rPr lang="en-US" sz="1273" b="1">
                <a:latin typeface="Times" charset="0"/>
              </a:rPr>
              <a:t>C</a:t>
            </a:r>
          </a:p>
        </p:txBody>
      </p:sp>
      <p:sp>
        <p:nvSpPr>
          <p:cNvPr id="27678" name="Rectangle 31"/>
          <p:cNvSpPr>
            <a:spLocks noChangeArrowheads="1"/>
          </p:cNvSpPr>
          <p:nvPr/>
        </p:nvSpPr>
        <p:spPr bwMode="auto">
          <a:xfrm>
            <a:off x="249671" y="3359727"/>
            <a:ext cx="782205" cy="277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spcBef>
                <a:spcPct val="50000"/>
              </a:spcBef>
            </a:pPr>
            <a:r>
              <a:rPr lang="en-US" sz="1273" b="1">
                <a:latin typeface="Times" charset="0"/>
              </a:rPr>
              <a:t>E(OT)</a:t>
            </a:r>
          </a:p>
        </p:txBody>
      </p:sp>
      <p:sp>
        <p:nvSpPr>
          <p:cNvPr id="27679" name="Rectangle 32"/>
          <p:cNvSpPr>
            <a:spLocks noChangeArrowheads="1"/>
          </p:cNvSpPr>
          <p:nvPr/>
        </p:nvSpPr>
        <p:spPr bwMode="auto">
          <a:xfrm>
            <a:off x="4584989" y="3345296"/>
            <a:ext cx="767773" cy="277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spcBef>
                <a:spcPct val="50000"/>
              </a:spcBef>
            </a:pPr>
            <a:r>
              <a:rPr lang="en-US" sz="1273" b="1">
                <a:latin typeface="Times" charset="0"/>
              </a:rPr>
              <a:t>E(NT)</a:t>
            </a:r>
          </a:p>
        </p:txBody>
      </p:sp>
      <p:sp>
        <p:nvSpPr>
          <p:cNvPr id="27680" name="Rectangle 33"/>
          <p:cNvSpPr>
            <a:spLocks noChangeArrowheads="1"/>
          </p:cNvSpPr>
          <p:nvPr/>
        </p:nvSpPr>
        <p:spPr bwMode="auto">
          <a:xfrm>
            <a:off x="4668694" y="3707535"/>
            <a:ext cx="800965" cy="277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spcBef>
                <a:spcPct val="50000"/>
              </a:spcBef>
            </a:pPr>
            <a:r>
              <a:rPr lang="en-US" sz="1273" b="1">
                <a:latin typeface="Times" charset="0"/>
              </a:rPr>
              <a:t>F(NT)</a:t>
            </a:r>
          </a:p>
        </p:txBody>
      </p:sp>
      <p:sp>
        <p:nvSpPr>
          <p:cNvPr id="27681" name="Rectangle 34"/>
          <p:cNvSpPr>
            <a:spLocks noChangeArrowheads="1"/>
          </p:cNvSpPr>
          <p:nvPr/>
        </p:nvSpPr>
        <p:spPr bwMode="auto">
          <a:xfrm>
            <a:off x="4776932" y="4276148"/>
            <a:ext cx="800966" cy="277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spcBef>
                <a:spcPct val="50000"/>
              </a:spcBef>
            </a:pPr>
            <a:r>
              <a:rPr lang="en-US" sz="1273" b="1">
                <a:latin typeface="Times" charset="0"/>
              </a:rPr>
              <a:t>G(NT)</a:t>
            </a:r>
          </a:p>
        </p:txBody>
      </p:sp>
      <p:sp>
        <p:nvSpPr>
          <p:cNvPr id="27682" name="Rectangle 35"/>
          <p:cNvSpPr>
            <a:spLocks noChangeArrowheads="1"/>
          </p:cNvSpPr>
          <p:nvPr/>
        </p:nvSpPr>
        <p:spPr bwMode="auto">
          <a:xfrm>
            <a:off x="258331" y="3733512"/>
            <a:ext cx="751897" cy="277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spcBef>
                <a:spcPct val="50000"/>
              </a:spcBef>
            </a:pPr>
            <a:r>
              <a:rPr lang="en-US" sz="1273" b="1">
                <a:latin typeface="Times" charset="0"/>
              </a:rPr>
              <a:t>F(OT)</a:t>
            </a:r>
          </a:p>
        </p:txBody>
      </p:sp>
      <p:sp>
        <p:nvSpPr>
          <p:cNvPr id="27683" name="Rectangle 36"/>
          <p:cNvSpPr>
            <a:spLocks noChangeArrowheads="1"/>
          </p:cNvSpPr>
          <p:nvPr/>
        </p:nvSpPr>
        <p:spPr bwMode="auto">
          <a:xfrm>
            <a:off x="239568" y="4250171"/>
            <a:ext cx="723035" cy="277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spcBef>
                <a:spcPct val="50000"/>
              </a:spcBef>
            </a:pPr>
            <a:r>
              <a:rPr lang="en-US" sz="1273" b="1">
                <a:latin typeface="Times" charset="0"/>
              </a:rPr>
              <a:t>G(OT)</a:t>
            </a:r>
          </a:p>
        </p:txBody>
      </p:sp>
      <p:sp>
        <p:nvSpPr>
          <p:cNvPr id="27684" name="Rectangle 37"/>
          <p:cNvSpPr>
            <a:spLocks noChangeArrowheads="1"/>
          </p:cNvSpPr>
          <p:nvPr/>
        </p:nvSpPr>
        <p:spPr bwMode="auto">
          <a:xfrm>
            <a:off x="287194" y="5753967"/>
            <a:ext cx="767773" cy="277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spcBef>
                <a:spcPct val="50000"/>
              </a:spcBef>
            </a:pPr>
            <a:r>
              <a:rPr lang="en-US" sz="1273" b="1">
                <a:latin typeface="Times" charset="0"/>
              </a:rPr>
              <a:t>H(OT)</a:t>
            </a:r>
          </a:p>
        </p:txBody>
      </p:sp>
      <p:sp>
        <p:nvSpPr>
          <p:cNvPr id="27685" name="Rectangle 38"/>
          <p:cNvSpPr>
            <a:spLocks noChangeArrowheads="1"/>
          </p:cNvSpPr>
          <p:nvPr/>
        </p:nvSpPr>
        <p:spPr bwMode="auto">
          <a:xfrm>
            <a:off x="5012171" y="5784273"/>
            <a:ext cx="829829" cy="277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spcBef>
                <a:spcPct val="50000"/>
              </a:spcBef>
            </a:pPr>
            <a:r>
              <a:rPr lang="en-US" sz="1273" b="1">
                <a:latin typeface="Times" charset="0"/>
              </a:rPr>
              <a:t>H(NT)</a:t>
            </a:r>
          </a:p>
        </p:txBody>
      </p:sp>
      <p:sp>
        <p:nvSpPr>
          <p:cNvPr id="27686" name="Rectangle 39"/>
          <p:cNvSpPr>
            <a:spLocks noChangeArrowheads="1"/>
          </p:cNvSpPr>
          <p:nvPr/>
        </p:nvSpPr>
        <p:spPr bwMode="auto">
          <a:xfrm>
            <a:off x="1567296" y="6116205"/>
            <a:ext cx="860136" cy="277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spcBef>
                <a:spcPct val="50000"/>
              </a:spcBef>
            </a:pPr>
            <a:r>
              <a:rPr lang="en-US" sz="1273" b="1">
                <a:latin typeface="Times" charset="0"/>
              </a:rPr>
              <a:t>I(OT)</a:t>
            </a:r>
          </a:p>
        </p:txBody>
      </p:sp>
      <p:sp>
        <p:nvSpPr>
          <p:cNvPr id="27687" name="Rectangle 40"/>
          <p:cNvSpPr>
            <a:spLocks noChangeArrowheads="1"/>
          </p:cNvSpPr>
          <p:nvPr/>
        </p:nvSpPr>
        <p:spPr bwMode="auto">
          <a:xfrm>
            <a:off x="3346739" y="5937250"/>
            <a:ext cx="235238" cy="277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spcBef>
                <a:spcPct val="50000"/>
              </a:spcBef>
            </a:pPr>
            <a:r>
              <a:rPr lang="en-US" sz="1273" b="1">
                <a:latin typeface="Times" charset="0"/>
              </a:rPr>
              <a:t>J</a:t>
            </a:r>
          </a:p>
        </p:txBody>
      </p:sp>
      <p:sp>
        <p:nvSpPr>
          <p:cNvPr id="27688" name="Line 41"/>
          <p:cNvSpPr>
            <a:spLocks noChangeShapeType="1"/>
          </p:cNvSpPr>
          <p:nvPr/>
        </p:nvSpPr>
        <p:spPr bwMode="auto">
          <a:xfrm>
            <a:off x="1697182" y="5446569"/>
            <a:ext cx="1016000" cy="44739"/>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7689" name="Line 42"/>
          <p:cNvSpPr>
            <a:spLocks noChangeShapeType="1"/>
          </p:cNvSpPr>
          <p:nvPr/>
        </p:nvSpPr>
        <p:spPr bwMode="auto">
          <a:xfrm>
            <a:off x="1880466" y="4919807"/>
            <a:ext cx="940955" cy="357909"/>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7690" name="Line 43"/>
          <p:cNvSpPr>
            <a:spLocks noChangeShapeType="1"/>
          </p:cNvSpPr>
          <p:nvPr/>
        </p:nvSpPr>
        <p:spPr bwMode="auto">
          <a:xfrm>
            <a:off x="2300432" y="4413250"/>
            <a:ext cx="704273" cy="76344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7691" name="Line 44"/>
          <p:cNvSpPr>
            <a:spLocks noChangeShapeType="1"/>
          </p:cNvSpPr>
          <p:nvPr/>
        </p:nvSpPr>
        <p:spPr bwMode="auto">
          <a:xfrm>
            <a:off x="3000376" y="4169353"/>
            <a:ext cx="272761" cy="1057852"/>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7692" name="Line 45"/>
          <p:cNvSpPr>
            <a:spLocks noChangeShapeType="1"/>
          </p:cNvSpPr>
          <p:nvPr/>
        </p:nvSpPr>
        <p:spPr bwMode="auto">
          <a:xfrm flipH="1">
            <a:off x="3615171" y="4391603"/>
            <a:ext cx="581602" cy="692727"/>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7693" name="Line 46"/>
          <p:cNvSpPr>
            <a:spLocks noChangeShapeType="1"/>
          </p:cNvSpPr>
          <p:nvPr/>
        </p:nvSpPr>
        <p:spPr bwMode="auto">
          <a:xfrm flipH="1">
            <a:off x="3786909" y="4655705"/>
            <a:ext cx="786535" cy="520989"/>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7694" name="Line 47"/>
          <p:cNvSpPr>
            <a:spLocks noChangeShapeType="1"/>
          </p:cNvSpPr>
          <p:nvPr/>
        </p:nvSpPr>
        <p:spPr bwMode="auto">
          <a:xfrm flipV="1">
            <a:off x="3850409" y="5143501"/>
            <a:ext cx="1112694" cy="233795"/>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7695" name="Line 48"/>
          <p:cNvSpPr>
            <a:spLocks noChangeShapeType="1"/>
          </p:cNvSpPr>
          <p:nvPr/>
        </p:nvSpPr>
        <p:spPr bwMode="auto">
          <a:xfrm flipV="1">
            <a:off x="3968751" y="5533159"/>
            <a:ext cx="991466" cy="14432"/>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7696" name="Freeform 49"/>
          <p:cNvSpPr>
            <a:spLocks/>
          </p:cNvSpPr>
          <p:nvPr/>
        </p:nvSpPr>
        <p:spPr bwMode="auto">
          <a:xfrm>
            <a:off x="1101149" y="5551921"/>
            <a:ext cx="106795" cy="92364"/>
          </a:xfrm>
          <a:custGeom>
            <a:avLst/>
            <a:gdLst>
              <a:gd name="T0" fmla="*/ 2147483647 w 97"/>
              <a:gd name="T1" fmla="*/ 2147483647 h 89"/>
              <a:gd name="T2" fmla="*/ 2147483647 w 97"/>
              <a:gd name="T3" fmla="*/ 2147483647 h 89"/>
              <a:gd name="T4" fmla="*/ 2147483647 w 97"/>
              <a:gd name="T5" fmla="*/ 2147483647 h 89"/>
              <a:gd name="T6" fmla="*/ 2147483647 w 97"/>
              <a:gd name="T7" fmla="*/ 2147483647 h 89"/>
              <a:gd name="T8" fmla="*/ 2147483647 w 97"/>
              <a:gd name="T9" fmla="*/ 2147483647 h 89"/>
              <a:gd name="T10" fmla="*/ 2147483647 w 97"/>
              <a:gd name="T11" fmla="*/ 2147483647 h 89"/>
              <a:gd name="T12" fmla="*/ 2147483647 w 97"/>
              <a:gd name="T13" fmla="*/ 2147483647 h 89"/>
              <a:gd name="T14" fmla="*/ 2147483647 w 97"/>
              <a:gd name="T15" fmla="*/ 2147483647 h 89"/>
              <a:gd name="T16" fmla="*/ 2147483647 w 97"/>
              <a:gd name="T17" fmla="*/ 2147483647 h 89"/>
              <a:gd name="T18" fmla="*/ 2147483647 w 97"/>
              <a:gd name="T19" fmla="*/ 2147483647 h 89"/>
              <a:gd name="T20" fmla="*/ 2147483647 w 97"/>
              <a:gd name="T21" fmla="*/ 2147483647 h 89"/>
              <a:gd name="T22" fmla="*/ 2147483647 w 97"/>
              <a:gd name="T23" fmla="*/ 2147483647 h 89"/>
              <a:gd name="T24" fmla="*/ 2147483647 w 97"/>
              <a:gd name="T25" fmla="*/ 2147483647 h 89"/>
              <a:gd name="T26" fmla="*/ 2147483647 w 97"/>
              <a:gd name="T27" fmla="*/ 2147483647 h 89"/>
              <a:gd name="T28" fmla="*/ 2147483647 w 97"/>
              <a:gd name="T29" fmla="*/ 2147483647 h 89"/>
              <a:gd name="T30" fmla="*/ 2147483647 w 97"/>
              <a:gd name="T31" fmla="*/ 2147483647 h 89"/>
              <a:gd name="T32" fmla="*/ 2147483647 w 97"/>
              <a:gd name="T33" fmla="*/ 2147483647 h 89"/>
              <a:gd name="T34" fmla="*/ 2147483647 w 97"/>
              <a:gd name="T35" fmla="*/ 2147483647 h 89"/>
              <a:gd name="T36" fmla="*/ 2147483647 w 97"/>
              <a:gd name="T37" fmla="*/ 2147483647 h 89"/>
              <a:gd name="T38" fmla="*/ 2147483647 w 97"/>
              <a:gd name="T39" fmla="*/ 2147483647 h 89"/>
              <a:gd name="T40" fmla="*/ 2147483647 w 97"/>
              <a:gd name="T41" fmla="*/ 2147483647 h 89"/>
              <a:gd name="T42" fmla="*/ 2147483647 w 97"/>
              <a:gd name="T43" fmla="*/ 2147483647 h 89"/>
              <a:gd name="T44" fmla="*/ 2147483647 w 97"/>
              <a:gd name="T45" fmla="*/ 0 h 89"/>
              <a:gd name="T46" fmla="*/ 2147483647 w 97"/>
              <a:gd name="T47" fmla="*/ 2147483647 h 89"/>
              <a:gd name="T48" fmla="*/ 2147483647 w 97"/>
              <a:gd name="T49" fmla="*/ 2147483647 h 89"/>
              <a:gd name="T50" fmla="*/ 2147483647 w 97"/>
              <a:gd name="T51" fmla="*/ 2147483647 h 89"/>
              <a:gd name="T52" fmla="*/ 2147483647 w 97"/>
              <a:gd name="T53" fmla="*/ 2147483647 h 89"/>
              <a:gd name="T54" fmla="*/ 2147483647 w 97"/>
              <a:gd name="T55" fmla="*/ 2147483647 h 89"/>
              <a:gd name="T56" fmla="*/ 2147483647 w 97"/>
              <a:gd name="T57" fmla="*/ 2147483647 h 89"/>
              <a:gd name="T58" fmla="*/ 2147483647 w 97"/>
              <a:gd name="T59" fmla="*/ 2147483647 h 89"/>
              <a:gd name="T60" fmla="*/ 2147483647 w 97"/>
              <a:gd name="T61" fmla="*/ 2147483647 h 89"/>
              <a:gd name="T62" fmla="*/ 2147483647 w 97"/>
              <a:gd name="T63" fmla="*/ 2147483647 h 89"/>
              <a:gd name="T64" fmla="*/ 2147483647 w 97"/>
              <a:gd name="T65" fmla="*/ 2147483647 h 89"/>
              <a:gd name="T66" fmla="*/ 2147483647 w 97"/>
              <a:gd name="T67" fmla="*/ 2147483647 h 89"/>
              <a:gd name="T68" fmla="*/ 2147483647 w 97"/>
              <a:gd name="T69" fmla="*/ 2147483647 h 89"/>
              <a:gd name="T70" fmla="*/ 2147483647 w 97"/>
              <a:gd name="T71" fmla="*/ 2147483647 h 89"/>
              <a:gd name="T72" fmla="*/ 2147483647 w 97"/>
              <a:gd name="T73" fmla="*/ 2147483647 h 89"/>
              <a:gd name="T74" fmla="*/ 0 w 97"/>
              <a:gd name="T75" fmla="*/ 2147483647 h 89"/>
              <a:gd name="T76" fmla="*/ 0 w 97"/>
              <a:gd name="T77" fmla="*/ 2147483647 h 89"/>
              <a:gd name="T78" fmla="*/ 2147483647 w 97"/>
              <a:gd name="T79" fmla="*/ 2147483647 h 89"/>
              <a:gd name="T80" fmla="*/ 2147483647 w 97"/>
              <a:gd name="T81" fmla="*/ 2147483647 h 89"/>
              <a:gd name="T82" fmla="*/ 2147483647 w 97"/>
              <a:gd name="T83" fmla="*/ 2147483647 h 89"/>
              <a:gd name="T84" fmla="*/ 2147483647 w 97"/>
              <a:gd name="T85" fmla="*/ 2147483647 h 8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7"/>
              <a:gd name="T130" fmla="*/ 0 h 89"/>
              <a:gd name="T131" fmla="*/ 97 w 97"/>
              <a:gd name="T132" fmla="*/ 89 h 8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7" h="89">
                <a:moveTo>
                  <a:pt x="8" y="24"/>
                </a:moveTo>
                <a:lnTo>
                  <a:pt x="16" y="24"/>
                </a:lnTo>
                <a:lnTo>
                  <a:pt x="24" y="24"/>
                </a:lnTo>
                <a:lnTo>
                  <a:pt x="36" y="28"/>
                </a:lnTo>
                <a:lnTo>
                  <a:pt x="44" y="28"/>
                </a:lnTo>
                <a:lnTo>
                  <a:pt x="52" y="28"/>
                </a:lnTo>
                <a:lnTo>
                  <a:pt x="52" y="36"/>
                </a:lnTo>
                <a:lnTo>
                  <a:pt x="60" y="44"/>
                </a:lnTo>
                <a:lnTo>
                  <a:pt x="68" y="48"/>
                </a:lnTo>
                <a:lnTo>
                  <a:pt x="72" y="40"/>
                </a:lnTo>
                <a:lnTo>
                  <a:pt x="72" y="32"/>
                </a:lnTo>
                <a:lnTo>
                  <a:pt x="80" y="24"/>
                </a:lnTo>
                <a:lnTo>
                  <a:pt x="88" y="24"/>
                </a:lnTo>
                <a:lnTo>
                  <a:pt x="88" y="32"/>
                </a:lnTo>
                <a:lnTo>
                  <a:pt x="96" y="36"/>
                </a:lnTo>
                <a:lnTo>
                  <a:pt x="92" y="44"/>
                </a:lnTo>
                <a:lnTo>
                  <a:pt x="84" y="48"/>
                </a:lnTo>
                <a:lnTo>
                  <a:pt x="76" y="40"/>
                </a:lnTo>
                <a:lnTo>
                  <a:pt x="72" y="32"/>
                </a:lnTo>
                <a:lnTo>
                  <a:pt x="72" y="24"/>
                </a:lnTo>
                <a:lnTo>
                  <a:pt x="72" y="16"/>
                </a:lnTo>
                <a:lnTo>
                  <a:pt x="72" y="8"/>
                </a:lnTo>
                <a:lnTo>
                  <a:pt x="72" y="0"/>
                </a:lnTo>
                <a:lnTo>
                  <a:pt x="60" y="12"/>
                </a:lnTo>
                <a:lnTo>
                  <a:pt x="44" y="32"/>
                </a:lnTo>
                <a:lnTo>
                  <a:pt x="36" y="40"/>
                </a:lnTo>
                <a:lnTo>
                  <a:pt x="28" y="48"/>
                </a:lnTo>
                <a:lnTo>
                  <a:pt x="20" y="48"/>
                </a:lnTo>
                <a:lnTo>
                  <a:pt x="16" y="40"/>
                </a:lnTo>
                <a:lnTo>
                  <a:pt x="16" y="32"/>
                </a:lnTo>
                <a:lnTo>
                  <a:pt x="20" y="24"/>
                </a:lnTo>
                <a:lnTo>
                  <a:pt x="24" y="16"/>
                </a:lnTo>
                <a:lnTo>
                  <a:pt x="20" y="24"/>
                </a:lnTo>
                <a:lnTo>
                  <a:pt x="12" y="32"/>
                </a:lnTo>
                <a:lnTo>
                  <a:pt x="12" y="24"/>
                </a:lnTo>
                <a:lnTo>
                  <a:pt x="20" y="24"/>
                </a:lnTo>
                <a:lnTo>
                  <a:pt x="8" y="32"/>
                </a:lnTo>
                <a:lnTo>
                  <a:pt x="0" y="36"/>
                </a:lnTo>
                <a:lnTo>
                  <a:pt x="0" y="28"/>
                </a:lnTo>
                <a:lnTo>
                  <a:pt x="4" y="20"/>
                </a:lnTo>
                <a:lnTo>
                  <a:pt x="12" y="16"/>
                </a:lnTo>
                <a:lnTo>
                  <a:pt x="4" y="20"/>
                </a:lnTo>
                <a:lnTo>
                  <a:pt x="20" y="88"/>
                </a:lnTo>
              </a:path>
            </a:pathLst>
          </a:custGeom>
          <a:noFill/>
          <a:ln w="12700" cap="rnd">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455"/>
          </a:p>
        </p:txBody>
      </p:sp>
      <p:sp>
        <p:nvSpPr>
          <p:cNvPr id="27697" name="Rectangle 50"/>
          <p:cNvSpPr>
            <a:spLocks noChangeArrowheads="1"/>
          </p:cNvSpPr>
          <p:nvPr/>
        </p:nvSpPr>
        <p:spPr bwMode="auto">
          <a:xfrm>
            <a:off x="1052080" y="4261716"/>
            <a:ext cx="186170" cy="3001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sz="455"/>
          </a:p>
        </p:txBody>
      </p:sp>
      <p:sp>
        <p:nvSpPr>
          <p:cNvPr id="27698" name="Rectangle 51"/>
          <p:cNvSpPr>
            <a:spLocks noChangeArrowheads="1"/>
          </p:cNvSpPr>
          <p:nvPr/>
        </p:nvSpPr>
        <p:spPr bwMode="auto">
          <a:xfrm>
            <a:off x="6361546" y="4079876"/>
            <a:ext cx="270324" cy="5292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2261" tIns="40409" rIns="82261" bIns="40409">
            <a:spAutoFit/>
          </a:bodyPr>
          <a:lstStyle/>
          <a:p>
            <a:r>
              <a:rPr lang="en-US" sz="2909" b="1">
                <a:latin typeface="Times" charset="0"/>
              </a:rPr>
              <a:t>/</a:t>
            </a:r>
          </a:p>
        </p:txBody>
      </p:sp>
      <p:sp>
        <p:nvSpPr>
          <p:cNvPr id="27699" name="Rectangle 52"/>
          <p:cNvSpPr>
            <a:spLocks noChangeArrowheads="1"/>
          </p:cNvSpPr>
          <p:nvPr/>
        </p:nvSpPr>
        <p:spPr bwMode="auto">
          <a:xfrm>
            <a:off x="3850409" y="2931103"/>
            <a:ext cx="150091" cy="207818"/>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sz="455"/>
          </a:p>
        </p:txBody>
      </p:sp>
      <p:sp>
        <p:nvSpPr>
          <p:cNvPr id="27700" name="Oval 53"/>
          <p:cNvSpPr>
            <a:spLocks noChangeArrowheads="1"/>
          </p:cNvSpPr>
          <p:nvPr/>
        </p:nvSpPr>
        <p:spPr bwMode="auto">
          <a:xfrm>
            <a:off x="307399" y="5424921"/>
            <a:ext cx="59170" cy="184727"/>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sz="455"/>
          </a:p>
        </p:txBody>
      </p:sp>
      <p:sp>
        <p:nvSpPr>
          <p:cNvPr id="27701" name="Oval 54"/>
          <p:cNvSpPr>
            <a:spLocks noChangeArrowheads="1"/>
          </p:cNvSpPr>
          <p:nvPr/>
        </p:nvSpPr>
        <p:spPr bwMode="auto">
          <a:xfrm>
            <a:off x="647989" y="5424921"/>
            <a:ext cx="60614" cy="184727"/>
          </a:xfrm>
          <a:prstGeom prst="ellipse">
            <a:avLst/>
          </a:prstGeom>
          <a:gradFill rotWithShape="0">
            <a:gsLst>
              <a:gs pos="0">
                <a:srgbClr val="1D2B4B"/>
              </a:gs>
              <a:gs pos="50000">
                <a:srgbClr val="618FFD"/>
              </a:gs>
              <a:gs pos="100000">
                <a:srgbClr val="1D2B4B"/>
              </a:gs>
            </a:gsLst>
            <a:lin ang="5400000" scaled="1"/>
          </a:gradFill>
          <a:ln w="12700">
            <a:solidFill>
              <a:schemeClr val="tx2"/>
            </a:solidFill>
            <a:round/>
            <a:headEnd/>
            <a:tailEnd/>
          </a:ln>
        </p:spPr>
        <p:txBody>
          <a:bodyPr wrap="none" anchor="ctr"/>
          <a:lstStyle/>
          <a:p>
            <a:endParaRPr lang="en-US" sz="455"/>
          </a:p>
        </p:txBody>
      </p:sp>
      <p:sp>
        <p:nvSpPr>
          <p:cNvPr id="27702" name="Oval 55"/>
          <p:cNvSpPr>
            <a:spLocks noChangeArrowheads="1"/>
          </p:cNvSpPr>
          <p:nvPr/>
        </p:nvSpPr>
        <p:spPr bwMode="auto">
          <a:xfrm>
            <a:off x="936626" y="5448012"/>
            <a:ext cx="36079" cy="138545"/>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sz="455"/>
          </a:p>
        </p:txBody>
      </p:sp>
      <p:sp>
        <p:nvSpPr>
          <p:cNvPr id="27703" name="Oval 56"/>
          <p:cNvSpPr>
            <a:spLocks noChangeArrowheads="1"/>
          </p:cNvSpPr>
          <p:nvPr/>
        </p:nvSpPr>
        <p:spPr bwMode="auto">
          <a:xfrm>
            <a:off x="1219490" y="5497080"/>
            <a:ext cx="12988" cy="40409"/>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sz="455"/>
          </a:p>
        </p:txBody>
      </p:sp>
      <p:sp>
        <p:nvSpPr>
          <p:cNvPr id="27704" name="Line 57"/>
          <p:cNvSpPr>
            <a:spLocks noChangeShapeType="1"/>
          </p:cNvSpPr>
          <p:nvPr/>
        </p:nvSpPr>
        <p:spPr bwMode="auto">
          <a:xfrm>
            <a:off x="344921" y="5420591"/>
            <a:ext cx="331932"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7705" name="Line 58"/>
          <p:cNvSpPr>
            <a:spLocks noChangeShapeType="1"/>
          </p:cNvSpPr>
          <p:nvPr/>
        </p:nvSpPr>
        <p:spPr bwMode="auto">
          <a:xfrm>
            <a:off x="339149" y="5613977"/>
            <a:ext cx="336261"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7706" name="Line 59"/>
          <p:cNvSpPr>
            <a:spLocks noChangeShapeType="1"/>
          </p:cNvSpPr>
          <p:nvPr/>
        </p:nvSpPr>
        <p:spPr bwMode="auto">
          <a:xfrm flipH="1">
            <a:off x="698500" y="5443682"/>
            <a:ext cx="249671"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7707" name="Line 60"/>
          <p:cNvSpPr>
            <a:spLocks noChangeShapeType="1"/>
          </p:cNvSpPr>
          <p:nvPr/>
        </p:nvSpPr>
        <p:spPr bwMode="auto">
          <a:xfrm flipH="1">
            <a:off x="698500" y="5590886"/>
            <a:ext cx="249671"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7708" name="Line 61"/>
          <p:cNvSpPr>
            <a:spLocks noChangeShapeType="1"/>
          </p:cNvSpPr>
          <p:nvPr/>
        </p:nvSpPr>
        <p:spPr bwMode="auto">
          <a:xfrm flipH="1">
            <a:off x="977035" y="5492750"/>
            <a:ext cx="251114"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7709" name="Line 62"/>
          <p:cNvSpPr>
            <a:spLocks noChangeShapeType="1"/>
          </p:cNvSpPr>
          <p:nvPr/>
        </p:nvSpPr>
        <p:spPr bwMode="auto">
          <a:xfrm flipH="1">
            <a:off x="977035" y="5541818"/>
            <a:ext cx="251114"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7710" name="Rectangle 63"/>
          <p:cNvSpPr>
            <a:spLocks noChangeArrowheads="1"/>
          </p:cNvSpPr>
          <p:nvPr/>
        </p:nvSpPr>
        <p:spPr bwMode="auto">
          <a:xfrm>
            <a:off x="344921" y="5422035"/>
            <a:ext cx="330488" cy="190500"/>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sz="455"/>
          </a:p>
        </p:txBody>
      </p:sp>
      <p:sp>
        <p:nvSpPr>
          <p:cNvPr id="27711" name="Rectangle 64"/>
          <p:cNvSpPr>
            <a:spLocks noChangeArrowheads="1"/>
          </p:cNvSpPr>
          <p:nvPr/>
        </p:nvSpPr>
        <p:spPr bwMode="auto">
          <a:xfrm>
            <a:off x="704273" y="5446568"/>
            <a:ext cx="252557" cy="139989"/>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sz="455"/>
          </a:p>
        </p:txBody>
      </p:sp>
      <p:sp>
        <p:nvSpPr>
          <p:cNvPr id="27712" name="Rectangle 65"/>
          <p:cNvSpPr>
            <a:spLocks noChangeArrowheads="1"/>
          </p:cNvSpPr>
          <p:nvPr/>
        </p:nvSpPr>
        <p:spPr bwMode="auto">
          <a:xfrm>
            <a:off x="977035" y="5491307"/>
            <a:ext cx="245341" cy="50511"/>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sz="455"/>
          </a:p>
        </p:txBody>
      </p:sp>
      <p:sp>
        <p:nvSpPr>
          <p:cNvPr id="27713" name="Oval 66"/>
          <p:cNvSpPr>
            <a:spLocks noChangeArrowheads="1"/>
          </p:cNvSpPr>
          <p:nvPr/>
        </p:nvSpPr>
        <p:spPr bwMode="auto">
          <a:xfrm>
            <a:off x="314614" y="5439353"/>
            <a:ext cx="38966" cy="155864"/>
          </a:xfrm>
          <a:prstGeom prst="ellipse">
            <a:avLst/>
          </a:prstGeom>
          <a:solidFill>
            <a:schemeClr val="bg1"/>
          </a:solidFill>
          <a:ln w="12700">
            <a:solidFill>
              <a:schemeClr val="tx1"/>
            </a:solidFill>
            <a:round/>
            <a:headEnd/>
            <a:tailEnd/>
          </a:ln>
        </p:spPr>
        <p:txBody>
          <a:bodyPr wrap="none" anchor="ctr"/>
          <a:lstStyle/>
          <a:p>
            <a:endParaRPr lang="en-US" sz="455"/>
          </a:p>
        </p:txBody>
      </p:sp>
      <p:sp>
        <p:nvSpPr>
          <p:cNvPr id="27714" name="Arc 67"/>
          <p:cNvSpPr>
            <a:spLocks/>
          </p:cNvSpPr>
          <p:nvPr/>
        </p:nvSpPr>
        <p:spPr bwMode="auto">
          <a:xfrm rot="-10500000">
            <a:off x="1294535" y="5439353"/>
            <a:ext cx="129886" cy="75045"/>
          </a:xfrm>
          <a:custGeom>
            <a:avLst/>
            <a:gdLst>
              <a:gd name="T0" fmla="*/ 0 w 21785"/>
              <a:gd name="T1" fmla="*/ 553762881 h 21600"/>
              <a:gd name="T2" fmla="*/ 2147483647 w 21785"/>
              <a:gd name="T3" fmla="*/ 2147483647 h 21600"/>
              <a:gd name="T4" fmla="*/ 2147483647 w 21785"/>
              <a:gd name="T5" fmla="*/ 2147483647 h 21600"/>
              <a:gd name="T6" fmla="*/ 0 60000 65536"/>
              <a:gd name="T7" fmla="*/ 0 60000 65536"/>
              <a:gd name="T8" fmla="*/ 0 60000 65536"/>
              <a:gd name="T9" fmla="*/ 0 w 21785"/>
              <a:gd name="T10" fmla="*/ 0 h 21600"/>
              <a:gd name="T11" fmla="*/ 21785 w 21785"/>
              <a:gd name="T12" fmla="*/ 21600 h 21600"/>
            </a:gdLst>
            <a:ahLst/>
            <a:cxnLst>
              <a:cxn ang="T6">
                <a:pos x="T0" y="T1"/>
              </a:cxn>
              <a:cxn ang="T7">
                <a:pos x="T2" y="T3"/>
              </a:cxn>
              <a:cxn ang="T8">
                <a:pos x="T4" y="T5"/>
              </a:cxn>
            </a:cxnLst>
            <a:rect l="T9" t="T10" r="T11" b="T12"/>
            <a:pathLst>
              <a:path w="21785" h="21600" fill="none" extrusionOk="0">
                <a:moveTo>
                  <a:pt x="-1" y="0"/>
                </a:moveTo>
                <a:cubicBezTo>
                  <a:pt x="61" y="0"/>
                  <a:pt x="123" y="-1"/>
                  <a:pt x="185" y="-1"/>
                </a:cubicBezTo>
                <a:cubicBezTo>
                  <a:pt x="12114" y="-1"/>
                  <a:pt x="21785" y="9670"/>
                  <a:pt x="21785" y="21600"/>
                </a:cubicBezTo>
              </a:path>
              <a:path w="21785" h="21600" stroke="0" extrusionOk="0">
                <a:moveTo>
                  <a:pt x="-1" y="0"/>
                </a:moveTo>
                <a:cubicBezTo>
                  <a:pt x="61" y="0"/>
                  <a:pt x="123" y="-1"/>
                  <a:pt x="185" y="-1"/>
                </a:cubicBezTo>
                <a:cubicBezTo>
                  <a:pt x="12114" y="-1"/>
                  <a:pt x="21785" y="9670"/>
                  <a:pt x="21785" y="21600"/>
                </a:cubicBezTo>
                <a:lnTo>
                  <a:pt x="185" y="21600"/>
                </a:lnTo>
                <a:lnTo>
                  <a:pt x="-1" y="0"/>
                </a:lnTo>
                <a:close/>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sp>
        <p:nvSpPr>
          <p:cNvPr id="27715" name="Arc 68"/>
          <p:cNvSpPr>
            <a:spLocks/>
          </p:cNvSpPr>
          <p:nvPr/>
        </p:nvSpPr>
        <p:spPr bwMode="auto">
          <a:xfrm rot="-420000">
            <a:off x="1282989" y="5537489"/>
            <a:ext cx="132773" cy="64943"/>
          </a:xfrm>
          <a:custGeom>
            <a:avLst/>
            <a:gdLst>
              <a:gd name="T0" fmla="*/ 0 w 21597"/>
              <a:gd name="T1" fmla="*/ 2147483647 h 21599"/>
              <a:gd name="T2" fmla="*/ 2147483647 w 21597"/>
              <a:gd name="T3" fmla="*/ 0 h 21599"/>
              <a:gd name="T4" fmla="*/ 2147483647 w 21597"/>
              <a:gd name="T5" fmla="*/ 2147483647 h 21599"/>
              <a:gd name="T6" fmla="*/ 0 60000 65536"/>
              <a:gd name="T7" fmla="*/ 0 60000 65536"/>
              <a:gd name="T8" fmla="*/ 0 60000 65536"/>
              <a:gd name="T9" fmla="*/ 0 w 21597"/>
              <a:gd name="T10" fmla="*/ 0 h 21599"/>
              <a:gd name="T11" fmla="*/ 21597 w 21597"/>
              <a:gd name="T12" fmla="*/ 21599 h 21599"/>
            </a:gdLst>
            <a:ahLst/>
            <a:cxnLst>
              <a:cxn ang="T6">
                <a:pos x="T0" y="T1"/>
              </a:cxn>
              <a:cxn ang="T7">
                <a:pos x="T2" y="T3"/>
              </a:cxn>
              <a:cxn ang="T8">
                <a:pos x="T4" y="T5"/>
              </a:cxn>
            </a:cxnLst>
            <a:rect l="T9" t="T10" r="T11" b="T12"/>
            <a:pathLst>
              <a:path w="21597" h="21599" fill="none" extrusionOk="0">
                <a:moveTo>
                  <a:pt x="-1" y="21253"/>
                </a:moveTo>
                <a:cubicBezTo>
                  <a:pt x="187" y="9529"/>
                  <a:pt x="9693" y="96"/>
                  <a:pt x="21418" y="-1"/>
                </a:cubicBezTo>
              </a:path>
              <a:path w="21597" h="21599" stroke="0" extrusionOk="0">
                <a:moveTo>
                  <a:pt x="-1" y="21253"/>
                </a:moveTo>
                <a:cubicBezTo>
                  <a:pt x="187" y="9529"/>
                  <a:pt x="9693" y="96"/>
                  <a:pt x="21418" y="-1"/>
                </a:cubicBezTo>
                <a:lnTo>
                  <a:pt x="21597" y="21599"/>
                </a:lnTo>
                <a:lnTo>
                  <a:pt x="-1" y="21253"/>
                </a:lnTo>
                <a:close/>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sp>
        <p:nvSpPr>
          <p:cNvPr id="27716" name="Arc 69"/>
          <p:cNvSpPr>
            <a:spLocks/>
          </p:cNvSpPr>
          <p:nvPr/>
        </p:nvSpPr>
        <p:spPr bwMode="auto">
          <a:xfrm rot="10800000">
            <a:off x="1255569" y="5520171"/>
            <a:ext cx="25977" cy="64943"/>
          </a:xfrm>
          <a:custGeom>
            <a:avLst/>
            <a:gdLst>
              <a:gd name="T0" fmla="*/ 0 w 22518"/>
              <a:gd name="T1" fmla="*/ 1234995606 h 21600"/>
              <a:gd name="T2" fmla="*/ 802377 w 22518"/>
              <a:gd name="T3" fmla="*/ 2147483647 h 21600"/>
              <a:gd name="T4" fmla="*/ 32716 w 22518"/>
              <a:gd name="T5" fmla="*/ 2147483647 h 21600"/>
              <a:gd name="T6" fmla="*/ 0 60000 65536"/>
              <a:gd name="T7" fmla="*/ 0 60000 65536"/>
              <a:gd name="T8" fmla="*/ 0 60000 65536"/>
              <a:gd name="T9" fmla="*/ 0 w 22518"/>
              <a:gd name="T10" fmla="*/ 0 h 21600"/>
              <a:gd name="T11" fmla="*/ 22518 w 22518"/>
              <a:gd name="T12" fmla="*/ 21600 h 21600"/>
            </a:gdLst>
            <a:ahLst/>
            <a:cxnLst>
              <a:cxn ang="T6">
                <a:pos x="T0" y="T1"/>
              </a:cxn>
              <a:cxn ang="T7">
                <a:pos x="T2" y="T3"/>
              </a:cxn>
              <a:cxn ang="T8">
                <a:pos x="T4" y="T5"/>
              </a:cxn>
            </a:cxnLst>
            <a:rect l="T9" t="T10" r="T11" b="T12"/>
            <a:pathLst>
              <a:path w="22518" h="21600" fill="none" extrusionOk="0">
                <a:moveTo>
                  <a:pt x="-1" y="19"/>
                </a:moveTo>
                <a:cubicBezTo>
                  <a:pt x="305" y="6"/>
                  <a:pt x="611" y="-1"/>
                  <a:pt x="918" y="-1"/>
                </a:cubicBezTo>
                <a:cubicBezTo>
                  <a:pt x="12847" y="-1"/>
                  <a:pt x="22518" y="9670"/>
                  <a:pt x="22518" y="21600"/>
                </a:cubicBezTo>
              </a:path>
              <a:path w="22518" h="21600" stroke="0" extrusionOk="0">
                <a:moveTo>
                  <a:pt x="-1" y="19"/>
                </a:moveTo>
                <a:cubicBezTo>
                  <a:pt x="305" y="6"/>
                  <a:pt x="611" y="-1"/>
                  <a:pt x="918" y="-1"/>
                </a:cubicBezTo>
                <a:cubicBezTo>
                  <a:pt x="12847" y="-1"/>
                  <a:pt x="22518" y="9670"/>
                  <a:pt x="22518" y="21600"/>
                </a:cubicBezTo>
                <a:lnTo>
                  <a:pt x="918" y="21600"/>
                </a:lnTo>
                <a:lnTo>
                  <a:pt x="-1" y="19"/>
                </a:lnTo>
                <a:close/>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sp>
        <p:nvSpPr>
          <p:cNvPr id="27717" name="Oval 70"/>
          <p:cNvSpPr>
            <a:spLocks noChangeArrowheads="1"/>
          </p:cNvSpPr>
          <p:nvPr/>
        </p:nvSpPr>
        <p:spPr bwMode="auto">
          <a:xfrm>
            <a:off x="1267113" y="5479762"/>
            <a:ext cx="24535" cy="79375"/>
          </a:xfrm>
          <a:prstGeom prst="ellipse">
            <a:avLst/>
          </a:prstGeom>
          <a:solidFill>
            <a:schemeClr val="accent1"/>
          </a:solidFill>
          <a:ln w="12700">
            <a:solidFill>
              <a:schemeClr val="tx1"/>
            </a:solidFill>
            <a:round/>
            <a:headEnd/>
            <a:tailEnd/>
          </a:ln>
        </p:spPr>
        <p:txBody>
          <a:bodyPr wrap="none" anchor="ctr"/>
          <a:lstStyle/>
          <a:p>
            <a:endParaRPr lang="en-US" sz="455"/>
          </a:p>
        </p:txBody>
      </p:sp>
      <p:sp>
        <p:nvSpPr>
          <p:cNvPr id="27718" name="Arc 71"/>
          <p:cNvSpPr>
            <a:spLocks/>
          </p:cNvSpPr>
          <p:nvPr/>
        </p:nvSpPr>
        <p:spPr bwMode="auto">
          <a:xfrm>
            <a:off x="1259899" y="5456671"/>
            <a:ext cx="31750" cy="62056"/>
          </a:xfrm>
          <a:custGeom>
            <a:avLst/>
            <a:gdLst>
              <a:gd name="T0" fmla="*/ 0 w 21600"/>
              <a:gd name="T1" fmla="*/ 2147483647 h 21586"/>
              <a:gd name="T2" fmla="*/ 28131701 w 21600"/>
              <a:gd name="T3" fmla="*/ 0 h 21586"/>
              <a:gd name="T4" fmla="*/ 29153728 w 21600"/>
              <a:gd name="T5" fmla="*/ 2147483647 h 21586"/>
              <a:gd name="T6" fmla="*/ 0 60000 65536"/>
              <a:gd name="T7" fmla="*/ 0 60000 65536"/>
              <a:gd name="T8" fmla="*/ 0 60000 65536"/>
              <a:gd name="T9" fmla="*/ 0 w 21600"/>
              <a:gd name="T10" fmla="*/ 0 h 21586"/>
              <a:gd name="T11" fmla="*/ 21600 w 21600"/>
              <a:gd name="T12" fmla="*/ 21586 h 21586"/>
            </a:gdLst>
            <a:ahLst/>
            <a:cxnLst>
              <a:cxn ang="T6">
                <a:pos x="T0" y="T1"/>
              </a:cxn>
              <a:cxn ang="T7">
                <a:pos x="T2" y="T3"/>
              </a:cxn>
              <a:cxn ang="T8">
                <a:pos x="T4" y="T5"/>
              </a:cxn>
            </a:cxnLst>
            <a:rect l="T9" t="T10" r="T11" b="T12"/>
            <a:pathLst>
              <a:path w="21600" h="21586" fill="none" extrusionOk="0">
                <a:moveTo>
                  <a:pt x="-1" y="21585"/>
                </a:moveTo>
                <a:cubicBezTo>
                  <a:pt x="-1" y="9951"/>
                  <a:pt x="9215" y="407"/>
                  <a:pt x="20842" y="-1"/>
                </a:cubicBezTo>
              </a:path>
              <a:path w="21600" h="21586" stroke="0" extrusionOk="0">
                <a:moveTo>
                  <a:pt x="-1" y="21585"/>
                </a:moveTo>
                <a:cubicBezTo>
                  <a:pt x="-1" y="9951"/>
                  <a:pt x="9215" y="407"/>
                  <a:pt x="20842" y="-1"/>
                </a:cubicBezTo>
                <a:lnTo>
                  <a:pt x="21600" y="21586"/>
                </a:lnTo>
                <a:lnTo>
                  <a:pt x="-1" y="21585"/>
                </a:lnTo>
                <a:close/>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sp>
        <p:nvSpPr>
          <p:cNvPr id="27719" name="Oval 72"/>
          <p:cNvSpPr>
            <a:spLocks noChangeArrowheads="1"/>
          </p:cNvSpPr>
          <p:nvPr/>
        </p:nvSpPr>
        <p:spPr bwMode="auto">
          <a:xfrm>
            <a:off x="1278659" y="5507182"/>
            <a:ext cx="1444" cy="24535"/>
          </a:xfrm>
          <a:prstGeom prst="ellipse">
            <a:avLst/>
          </a:prstGeom>
          <a:solidFill>
            <a:schemeClr val="tx2"/>
          </a:solidFill>
          <a:ln w="12700">
            <a:solidFill>
              <a:schemeClr val="tx1"/>
            </a:solidFill>
            <a:round/>
            <a:headEnd/>
            <a:tailEnd/>
          </a:ln>
        </p:spPr>
        <p:txBody>
          <a:bodyPr wrap="none" anchor="ctr"/>
          <a:lstStyle/>
          <a:p>
            <a:endParaRPr lang="en-US" sz="455"/>
          </a:p>
        </p:txBody>
      </p:sp>
      <p:grpSp>
        <p:nvGrpSpPr>
          <p:cNvPr id="27720" name="Group 73"/>
          <p:cNvGrpSpPr>
            <a:grpSpLocks/>
          </p:cNvGrpSpPr>
          <p:nvPr/>
        </p:nvGrpSpPr>
        <p:grpSpPr bwMode="auto">
          <a:xfrm>
            <a:off x="5466773" y="5426364"/>
            <a:ext cx="1052080" cy="186171"/>
            <a:chOff x="4652" y="3084"/>
            <a:chExt cx="954" cy="180"/>
          </a:xfrm>
        </p:grpSpPr>
        <p:sp>
          <p:nvSpPr>
            <p:cNvPr id="27801" name="Oval 74"/>
            <p:cNvSpPr>
              <a:spLocks noChangeArrowheads="1"/>
            </p:cNvSpPr>
            <p:nvPr/>
          </p:nvSpPr>
          <p:spPr bwMode="auto">
            <a:xfrm>
              <a:off x="5555" y="3088"/>
              <a:ext cx="51" cy="172"/>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sz="455"/>
            </a:p>
          </p:txBody>
        </p:sp>
        <p:sp>
          <p:nvSpPr>
            <p:cNvPr id="27802" name="Oval 75"/>
            <p:cNvSpPr>
              <a:spLocks noChangeArrowheads="1"/>
            </p:cNvSpPr>
            <p:nvPr/>
          </p:nvSpPr>
          <p:spPr bwMode="auto">
            <a:xfrm>
              <a:off x="5259" y="3088"/>
              <a:ext cx="51" cy="172"/>
            </a:xfrm>
            <a:prstGeom prst="ellipse">
              <a:avLst/>
            </a:prstGeom>
            <a:gradFill rotWithShape="0">
              <a:gsLst>
                <a:gs pos="0">
                  <a:srgbClr val="1D2B4B"/>
                </a:gs>
                <a:gs pos="50000">
                  <a:srgbClr val="618FFD"/>
                </a:gs>
                <a:gs pos="100000">
                  <a:srgbClr val="1D2B4B"/>
                </a:gs>
              </a:gsLst>
              <a:lin ang="5400000" scaled="1"/>
            </a:gradFill>
            <a:ln w="12700">
              <a:solidFill>
                <a:schemeClr val="tx2"/>
              </a:solidFill>
              <a:round/>
              <a:headEnd/>
              <a:tailEnd/>
            </a:ln>
          </p:spPr>
          <p:txBody>
            <a:bodyPr wrap="none" anchor="ctr"/>
            <a:lstStyle/>
            <a:p>
              <a:endParaRPr lang="en-US" sz="455"/>
            </a:p>
          </p:txBody>
        </p:sp>
        <p:sp>
          <p:nvSpPr>
            <p:cNvPr id="27803" name="Oval 76"/>
            <p:cNvSpPr>
              <a:spLocks noChangeArrowheads="1"/>
            </p:cNvSpPr>
            <p:nvPr/>
          </p:nvSpPr>
          <p:spPr bwMode="auto">
            <a:xfrm>
              <a:off x="5030" y="3110"/>
              <a:ext cx="31" cy="127"/>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sz="455"/>
            </a:p>
          </p:txBody>
        </p:sp>
        <p:sp>
          <p:nvSpPr>
            <p:cNvPr id="27804" name="Oval 77"/>
            <p:cNvSpPr>
              <a:spLocks noChangeArrowheads="1"/>
            </p:cNvSpPr>
            <p:nvPr/>
          </p:nvSpPr>
          <p:spPr bwMode="auto">
            <a:xfrm>
              <a:off x="4805" y="3155"/>
              <a:ext cx="11" cy="37"/>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sz="455"/>
            </a:p>
          </p:txBody>
        </p:sp>
        <p:sp>
          <p:nvSpPr>
            <p:cNvPr id="27805" name="Line 78"/>
            <p:cNvSpPr>
              <a:spLocks noChangeShapeType="1"/>
            </p:cNvSpPr>
            <p:nvPr/>
          </p:nvSpPr>
          <p:spPr bwMode="auto">
            <a:xfrm flipH="1">
              <a:off x="5282" y="3264"/>
              <a:ext cx="295"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7806" name="Line 79"/>
            <p:cNvSpPr>
              <a:spLocks noChangeShapeType="1"/>
            </p:cNvSpPr>
            <p:nvPr/>
          </p:nvSpPr>
          <p:spPr bwMode="auto">
            <a:xfrm flipH="1">
              <a:off x="5283" y="3084"/>
              <a:ext cx="29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7807" name="Line 80"/>
            <p:cNvSpPr>
              <a:spLocks noChangeShapeType="1"/>
            </p:cNvSpPr>
            <p:nvPr/>
          </p:nvSpPr>
          <p:spPr bwMode="auto">
            <a:xfrm>
              <a:off x="5054" y="3241"/>
              <a:ext cx="20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7808" name="Line 81"/>
            <p:cNvSpPr>
              <a:spLocks noChangeShapeType="1"/>
            </p:cNvSpPr>
            <p:nvPr/>
          </p:nvSpPr>
          <p:spPr bwMode="auto">
            <a:xfrm>
              <a:off x="5054" y="3106"/>
              <a:ext cx="20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7809" name="Line 82"/>
            <p:cNvSpPr>
              <a:spLocks noChangeShapeType="1"/>
            </p:cNvSpPr>
            <p:nvPr/>
          </p:nvSpPr>
          <p:spPr bwMode="auto">
            <a:xfrm>
              <a:off x="4813" y="3196"/>
              <a:ext cx="20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7810" name="Line 83"/>
            <p:cNvSpPr>
              <a:spLocks noChangeShapeType="1"/>
            </p:cNvSpPr>
            <p:nvPr/>
          </p:nvSpPr>
          <p:spPr bwMode="auto">
            <a:xfrm>
              <a:off x="4813" y="3151"/>
              <a:ext cx="20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7811" name="Rectangle 84"/>
            <p:cNvSpPr>
              <a:spLocks noChangeArrowheads="1"/>
            </p:cNvSpPr>
            <p:nvPr/>
          </p:nvSpPr>
          <p:spPr bwMode="auto">
            <a:xfrm>
              <a:off x="5286" y="3086"/>
              <a:ext cx="288" cy="176"/>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sz="455"/>
            </a:p>
          </p:txBody>
        </p:sp>
        <p:sp>
          <p:nvSpPr>
            <p:cNvPr id="27812" name="Rectangle 85"/>
            <p:cNvSpPr>
              <a:spLocks noChangeArrowheads="1"/>
            </p:cNvSpPr>
            <p:nvPr/>
          </p:nvSpPr>
          <p:spPr bwMode="auto">
            <a:xfrm>
              <a:off x="5043" y="3110"/>
              <a:ext cx="219" cy="129"/>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sz="455"/>
            </a:p>
          </p:txBody>
        </p:sp>
        <p:sp>
          <p:nvSpPr>
            <p:cNvPr id="27813" name="Rectangle 86"/>
            <p:cNvSpPr>
              <a:spLocks noChangeArrowheads="1"/>
            </p:cNvSpPr>
            <p:nvPr/>
          </p:nvSpPr>
          <p:spPr bwMode="auto">
            <a:xfrm>
              <a:off x="4814" y="3151"/>
              <a:ext cx="212" cy="47"/>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sz="455"/>
            </a:p>
          </p:txBody>
        </p:sp>
        <p:sp>
          <p:nvSpPr>
            <p:cNvPr id="27814" name="Oval 87"/>
            <p:cNvSpPr>
              <a:spLocks noChangeArrowheads="1"/>
            </p:cNvSpPr>
            <p:nvPr/>
          </p:nvSpPr>
          <p:spPr bwMode="auto">
            <a:xfrm>
              <a:off x="5566" y="3101"/>
              <a:ext cx="34" cy="146"/>
            </a:xfrm>
            <a:prstGeom prst="ellipse">
              <a:avLst/>
            </a:prstGeom>
            <a:solidFill>
              <a:schemeClr val="bg1"/>
            </a:solidFill>
            <a:ln w="12700">
              <a:solidFill>
                <a:schemeClr val="tx1"/>
              </a:solidFill>
              <a:round/>
              <a:headEnd/>
              <a:tailEnd/>
            </a:ln>
          </p:spPr>
          <p:txBody>
            <a:bodyPr wrap="none" anchor="ctr"/>
            <a:lstStyle/>
            <a:p>
              <a:endParaRPr lang="en-US" sz="455"/>
            </a:p>
          </p:txBody>
        </p:sp>
        <p:sp>
          <p:nvSpPr>
            <p:cNvPr id="27815" name="Arc 88"/>
            <p:cNvSpPr>
              <a:spLocks/>
            </p:cNvSpPr>
            <p:nvPr/>
          </p:nvSpPr>
          <p:spPr bwMode="auto">
            <a:xfrm rot="300000">
              <a:off x="4652" y="3182"/>
              <a:ext cx="111" cy="70"/>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0" y="-1"/>
                  </a:moveTo>
                  <a:cubicBezTo>
                    <a:pt x="11808" y="-1"/>
                    <a:pt x="21428" y="9482"/>
                    <a:pt x="21597" y="21289"/>
                  </a:cubicBezTo>
                </a:path>
                <a:path w="21597" h="21600" stroke="0" extrusionOk="0">
                  <a:moveTo>
                    <a:pt x="0" y="-1"/>
                  </a:moveTo>
                  <a:cubicBezTo>
                    <a:pt x="11808" y="-1"/>
                    <a:pt x="21428" y="9482"/>
                    <a:pt x="21597" y="21289"/>
                  </a:cubicBezTo>
                  <a:lnTo>
                    <a:pt x="0" y="21600"/>
                  </a:lnTo>
                  <a:lnTo>
                    <a:pt x="0" y="-1"/>
                  </a:lnTo>
                  <a:close/>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sp>
          <p:nvSpPr>
            <p:cNvPr id="27816" name="Arc 89"/>
            <p:cNvSpPr>
              <a:spLocks/>
            </p:cNvSpPr>
            <p:nvPr/>
          </p:nvSpPr>
          <p:spPr bwMode="auto">
            <a:xfrm rot="10380000">
              <a:off x="4660" y="3102"/>
              <a:ext cx="115" cy="6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1" y="21598"/>
                  </a:moveTo>
                  <a:cubicBezTo>
                    <a:pt x="-1" y="9743"/>
                    <a:pt x="9556" y="103"/>
                    <a:pt x="21411" y="-1"/>
                  </a:cubicBezTo>
                </a:path>
                <a:path w="21600" h="21599" stroke="0" extrusionOk="0">
                  <a:moveTo>
                    <a:pt x="-1" y="21598"/>
                  </a:moveTo>
                  <a:cubicBezTo>
                    <a:pt x="-1" y="9743"/>
                    <a:pt x="9556" y="103"/>
                    <a:pt x="21411" y="-1"/>
                  </a:cubicBezTo>
                  <a:lnTo>
                    <a:pt x="21600" y="21599"/>
                  </a:lnTo>
                  <a:lnTo>
                    <a:pt x="-1" y="21598"/>
                  </a:lnTo>
                  <a:close/>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sp>
          <p:nvSpPr>
            <p:cNvPr id="27817" name="Arc 90"/>
            <p:cNvSpPr>
              <a:spLocks/>
            </p:cNvSpPr>
            <p:nvPr/>
          </p:nvSpPr>
          <p:spPr bwMode="auto">
            <a:xfrm>
              <a:off x="4761" y="3117"/>
              <a:ext cx="23" cy="60"/>
            </a:xfrm>
            <a:custGeom>
              <a:avLst/>
              <a:gdLst>
                <a:gd name="T0" fmla="*/ 0 w 22547"/>
                <a:gd name="T1" fmla="*/ 0 h 21600"/>
                <a:gd name="T2" fmla="*/ 0 w 22547"/>
                <a:gd name="T3" fmla="*/ 0 h 21600"/>
                <a:gd name="T4" fmla="*/ 0 w 22547"/>
                <a:gd name="T5" fmla="*/ 0 h 21600"/>
                <a:gd name="T6" fmla="*/ 0 60000 65536"/>
                <a:gd name="T7" fmla="*/ 0 60000 65536"/>
                <a:gd name="T8" fmla="*/ 0 60000 65536"/>
                <a:gd name="T9" fmla="*/ 0 w 22547"/>
                <a:gd name="T10" fmla="*/ 0 h 21600"/>
                <a:gd name="T11" fmla="*/ 22547 w 22547"/>
                <a:gd name="T12" fmla="*/ 21600 h 21600"/>
              </a:gdLst>
              <a:ahLst/>
              <a:cxnLst>
                <a:cxn ang="T6">
                  <a:pos x="T0" y="T1"/>
                </a:cxn>
                <a:cxn ang="T7">
                  <a:pos x="T2" y="T3"/>
                </a:cxn>
                <a:cxn ang="T8">
                  <a:pos x="T4" y="T5"/>
                </a:cxn>
              </a:cxnLst>
              <a:rect l="T9" t="T10" r="T11" b="T12"/>
              <a:pathLst>
                <a:path w="22547" h="21600" fill="none" extrusionOk="0">
                  <a:moveTo>
                    <a:pt x="-1" y="20"/>
                  </a:moveTo>
                  <a:cubicBezTo>
                    <a:pt x="316" y="6"/>
                    <a:pt x="633" y="-1"/>
                    <a:pt x="951" y="-1"/>
                  </a:cubicBezTo>
                  <a:cubicBezTo>
                    <a:pt x="12735" y="-1"/>
                    <a:pt x="22345" y="9446"/>
                    <a:pt x="22547" y="21228"/>
                  </a:cubicBezTo>
                </a:path>
                <a:path w="22547" h="21600" stroke="0" extrusionOk="0">
                  <a:moveTo>
                    <a:pt x="-1" y="20"/>
                  </a:moveTo>
                  <a:cubicBezTo>
                    <a:pt x="316" y="6"/>
                    <a:pt x="633" y="-1"/>
                    <a:pt x="951" y="-1"/>
                  </a:cubicBezTo>
                  <a:cubicBezTo>
                    <a:pt x="12735" y="-1"/>
                    <a:pt x="22345" y="9446"/>
                    <a:pt x="22547" y="21228"/>
                  </a:cubicBezTo>
                  <a:lnTo>
                    <a:pt x="951" y="21600"/>
                  </a:lnTo>
                  <a:lnTo>
                    <a:pt x="-1" y="20"/>
                  </a:lnTo>
                  <a:close/>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sp>
          <p:nvSpPr>
            <p:cNvPr id="27818" name="Oval 91"/>
            <p:cNvSpPr>
              <a:spLocks noChangeArrowheads="1"/>
            </p:cNvSpPr>
            <p:nvPr/>
          </p:nvSpPr>
          <p:spPr bwMode="auto">
            <a:xfrm>
              <a:off x="4754" y="3135"/>
              <a:ext cx="20" cy="74"/>
            </a:xfrm>
            <a:prstGeom prst="ellipse">
              <a:avLst/>
            </a:prstGeom>
            <a:solidFill>
              <a:schemeClr val="accent1"/>
            </a:solidFill>
            <a:ln w="12700">
              <a:solidFill>
                <a:schemeClr val="tx1"/>
              </a:solidFill>
              <a:round/>
              <a:headEnd/>
              <a:tailEnd/>
            </a:ln>
          </p:spPr>
          <p:txBody>
            <a:bodyPr wrap="none" anchor="ctr"/>
            <a:lstStyle/>
            <a:p>
              <a:endParaRPr lang="en-US" sz="455"/>
            </a:p>
          </p:txBody>
        </p:sp>
        <p:sp>
          <p:nvSpPr>
            <p:cNvPr id="27819" name="Arc 92"/>
            <p:cNvSpPr>
              <a:spLocks/>
            </p:cNvSpPr>
            <p:nvPr/>
          </p:nvSpPr>
          <p:spPr bwMode="auto">
            <a:xfrm rot="10800000">
              <a:off x="4761" y="3180"/>
              <a:ext cx="27" cy="57"/>
            </a:xfrm>
            <a:custGeom>
              <a:avLst/>
              <a:gdLst>
                <a:gd name="T0" fmla="*/ 0 w 21596"/>
                <a:gd name="T1" fmla="*/ 0 h 21585"/>
                <a:gd name="T2" fmla="*/ 0 w 21596"/>
                <a:gd name="T3" fmla="*/ 0 h 21585"/>
                <a:gd name="T4" fmla="*/ 0 w 21596"/>
                <a:gd name="T5" fmla="*/ 0 h 21585"/>
                <a:gd name="T6" fmla="*/ 0 60000 65536"/>
                <a:gd name="T7" fmla="*/ 0 60000 65536"/>
                <a:gd name="T8" fmla="*/ 0 60000 65536"/>
                <a:gd name="T9" fmla="*/ 0 w 21596"/>
                <a:gd name="T10" fmla="*/ 0 h 21585"/>
                <a:gd name="T11" fmla="*/ 21596 w 21596"/>
                <a:gd name="T12" fmla="*/ 21585 h 21585"/>
              </a:gdLst>
              <a:ahLst/>
              <a:cxnLst>
                <a:cxn ang="T6">
                  <a:pos x="T0" y="T1"/>
                </a:cxn>
                <a:cxn ang="T7">
                  <a:pos x="T2" y="T3"/>
                </a:cxn>
                <a:cxn ang="T8">
                  <a:pos x="T4" y="T5"/>
                </a:cxn>
              </a:cxnLst>
              <a:rect l="T9" t="T10" r="T11" b="T12"/>
              <a:pathLst>
                <a:path w="21596" h="21585" fill="none" extrusionOk="0">
                  <a:moveTo>
                    <a:pt x="-1" y="21216"/>
                  </a:moveTo>
                  <a:cubicBezTo>
                    <a:pt x="194" y="9734"/>
                    <a:pt x="9341" y="412"/>
                    <a:pt x="20817" y="-1"/>
                  </a:cubicBezTo>
                </a:path>
                <a:path w="21596" h="21585" stroke="0" extrusionOk="0">
                  <a:moveTo>
                    <a:pt x="-1" y="21216"/>
                  </a:moveTo>
                  <a:cubicBezTo>
                    <a:pt x="194" y="9734"/>
                    <a:pt x="9341" y="412"/>
                    <a:pt x="20817" y="-1"/>
                  </a:cubicBezTo>
                  <a:lnTo>
                    <a:pt x="21596" y="21585"/>
                  </a:lnTo>
                  <a:lnTo>
                    <a:pt x="-1" y="21216"/>
                  </a:lnTo>
                  <a:close/>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sp>
          <p:nvSpPr>
            <p:cNvPr id="27820" name="Oval 93"/>
            <p:cNvSpPr>
              <a:spLocks noChangeArrowheads="1"/>
            </p:cNvSpPr>
            <p:nvPr/>
          </p:nvSpPr>
          <p:spPr bwMode="auto">
            <a:xfrm>
              <a:off x="4763" y="3161"/>
              <a:ext cx="2" cy="22"/>
            </a:xfrm>
            <a:prstGeom prst="ellipse">
              <a:avLst/>
            </a:prstGeom>
            <a:solidFill>
              <a:schemeClr val="tx2"/>
            </a:solidFill>
            <a:ln w="12700">
              <a:solidFill>
                <a:schemeClr val="tx1"/>
              </a:solidFill>
              <a:round/>
              <a:headEnd/>
              <a:tailEnd/>
            </a:ln>
          </p:spPr>
          <p:txBody>
            <a:bodyPr wrap="none" anchor="ctr"/>
            <a:lstStyle/>
            <a:p>
              <a:endParaRPr lang="en-US" sz="455"/>
            </a:p>
          </p:txBody>
        </p:sp>
      </p:grpSp>
      <p:sp>
        <p:nvSpPr>
          <p:cNvPr id="27721" name="Freeform 94"/>
          <p:cNvSpPr>
            <a:spLocks/>
          </p:cNvSpPr>
          <p:nvPr/>
        </p:nvSpPr>
        <p:spPr bwMode="auto">
          <a:xfrm>
            <a:off x="3863399" y="3117273"/>
            <a:ext cx="411306" cy="893330"/>
          </a:xfrm>
          <a:custGeom>
            <a:avLst/>
            <a:gdLst>
              <a:gd name="T0" fmla="*/ 2147483647 w 373"/>
              <a:gd name="T1" fmla="*/ 2147483647 h 859"/>
              <a:gd name="T2" fmla="*/ 2147483647 w 373"/>
              <a:gd name="T3" fmla="*/ 2147483647 h 859"/>
              <a:gd name="T4" fmla="*/ 2147483647 w 373"/>
              <a:gd name="T5" fmla="*/ 2147483647 h 859"/>
              <a:gd name="T6" fmla="*/ 2147483647 w 373"/>
              <a:gd name="T7" fmla="*/ 2147483647 h 859"/>
              <a:gd name="T8" fmla="*/ 2147483647 w 373"/>
              <a:gd name="T9" fmla="*/ 2147483647 h 859"/>
              <a:gd name="T10" fmla="*/ 2147483647 w 373"/>
              <a:gd name="T11" fmla="*/ 2147483647 h 859"/>
              <a:gd name="T12" fmla="*/ 2147483647 w 373"/>
              <a:gd name="T13" fmla="*/ 2147483647 h 859"/>
              <a:gd name="T14" fmla="*/ 2147483647 w 373"/>
              <a:gd name="T15" fmla="*/ 2147483647 h 859"/>
              <a:gd name="T16" fmla="*/ 2147483647 w 373"/>
              <a:gd name="T17" fmla="*/ 2147483647 h 859"/>
              <a:gd name="T18" fmla="*/ 2147483647 w 373"/>
              <a:gd name="T19" fmla="*/ 2147483647 h 859"/>
              <a:gd name="T20" fmla="*/ 2147483647 w 373"/>
              <a:gd name="T21" fmla="*/ 2147483647 h 859"/>
              <a:gd name="T22" fmla="*/ 2147483647 w 373"/>
              <a:gd name="T23" fmla="*/ 2147483647 h 859"/>
              <a:gd name="T24" fmla="*/ 2147483647 w 373"/>
              <a:gd name="T25" fmla="*/ 2147483647 h 859"/>
              <a:gd name="T26" fmla="*/ 2147483647 w 373"/>
              <a:gd name="T27" fmla="*/ 2147483647 h 859"/>
              <a:gd name="T28" fmla="*/ 0 w 373"/>
              <a:gd name="T29" fmla="*/ 2147483647 h 859"/>
              <a:gd name="T30" fmla="*/ 2147483647 w 373"/>
              <a:gd name="T31" fmla="*/ 2147483647 h 859"/>
              <a:gd name="T32" fmla="*/ 2147483647 w 373"/>
              <a:gd name="T33" fmla="*/ 2147483647 h 859"/>
              <a:gd name="T34" fmla="*/ 2147483647 w 373"/>
              <a:gd name="T35" fmla="*/ 2147483647 h 859"/>
              <a:gd name="T36" fmla="*/ 2147483647 w 373"/>
              <a:gd name="T37" fmla="*/ 2147483647 h 859"/>
              <a:gd name="T38" fmla="*/ 2147483647 w 373"/>
              <a:gd name="T39" fmla="*/ 2147483647 h 859"/>
              <a:gd name="T40" fmla="*/ 2147483647 w 373"/>
              <a:gd name="T41" fmla="*/ 2147483647 h 859"/>
              <a:gd name="T42" fmla="*/ 2147483647 w 373"/>
              <a:gd name="T43" fmla="*/ 2147483647 h 859"/>
              <a:gd name="T44" fmla="*/ 2147483647 w 373"/>
              <a:gd name="T45" fmla="*/ 2147483647 h 859"/>
              <a:gd name="T46" fmla="*/ 2147483647 w 373"/>
              <a:gd name="T47" fmla="*/ 2147483647 h 859"/>
              <a:gd name="T48" fmla="*/ 2147483647 w 373"/>
              <a:gd name="T49" fmla="*/ 2147483647 h 859"/>
              <a:gd name="T50" fmla="*/ 2147483647 w 373"/>
              <a:gd name="T51" fmla="*/ 2147483647 h 859"/>
              <a:gd name="T52" fmla="*/ 2147483647 w 373"/>
              <a:gd name="T53" fmla="*/ 2147483647 h 859"/>
              <a:gd name="T54" fmla="*/ 2147483647 w 373"/>
              <a:gd name="T55" fmla="*/ 2147483647 h 859"/>
              <a:gd name="T56" fmla="*/ 2147483647 w 373"/>
              <a:gd name="T57" fmla="*/ 2147483647 h 859"/>
              <a:gd name="T58" fmla="*/ 2147483647 w 373"/>
              <a:gd name="T59" fmla="*/ 2147483647 h 859"/>
              <a:gd name="T60" fmla="*/ 2147483647 w 373"/>
              <a:gd name="T61" fmla="*/ 2147483647 h 859"/>
              <a:gd name="T62" fmla="*/ 2147483647 w 373"/>
              <a:gd name="T63" fmla="*/ 2147483647 h 859"/>
              <a:gd name="T64" fmla="*/ 2147483647 w 373"/>
              <a:gd name="T65" fmla="*/ 2147483647 h 859"/>
              <a:gd name="T66" fmla="*/ 2147483647 w 373"/>
              <a:gd name="T67" fmla="*/ 2147483647 h 859"/>
              <a:gd name="T68" fmla="*/ 2147483647 w 373"/>
              <a:gd name="T69" fmla="*/ 2147483647 h 859"/>
              <a:gd name="T70" fmla="*/ 2147483647 w 373"/>
              <a:gd name="T71" fmla="*/ 2147483647 h 859"/>
              <a:gd name="T72" fmla="*/ 2147483647 w 373"/>
              <a:gd name="T73" fmla="*/ 2147483647 h 859"/>
              <a:gd name="T74" fmla="*/ 2147483647 w 373"/>
              <a:gd name="T75" fmla="*/ 2147483647 h 859"/>
              <a:gd name="T76" fmla="*/ 2147483647 w 373"/>
              <a:gd name="T77" fmla="*/ 2147483647 h 859"/>
              <a:gd name="T78" fmla="*/ 2147483647 w 373"/>
              <a:gd name="T79" fmla="*/ 2147483647 h 859"/>
              <a:gd name="T80" fmla="*/ 2147483647 w 373"/>
              <a:gd name="T81" fmla="*/ 2147483647 h 859"/>
              <a:gd name="T82" fmla="*/ 2147483647 w 373"/>
              <a:gd name="T83" fmla="*/ 2147483647 h 859"/>
              <a:gd name="T84" fmla="*/ 2147483647 w 373"/>
              <a:gd name="T85" fmla="*/ 2147483647 h 859"/>
              <a:gd name="T86" fmla="*/ 2147483647 w 373"/>
              <a:gd name="T87" fmla="*/ 2147483647 h 859"/>
              <a:gd name="T88" fmla="*/ 2147483647 w 373"/>
              <a:gd name="T89" fmla="*/ 2147483647 h 859"/>
              <a:gd name="T90" fmla="*/ 2147483647 w 373"/>
              <a:gd name="T91" fmla="*/ 2147483647 h 859"/>
              <a:gd name="T92" fmla="*/ 2147483647 w 373"/>
              <a:gd name="T93" fmla="*/ 2147483647 h 859"/>
              <a:gd name="T94" fmla="*/ 2147483647 w 373"/>
              <a:gd name="T95" fmla="*/ 2147483647 h 859"/>
              <a:gd name="T96" fmla="*/ 2147483647 w 373"/>
              <a:gd name="T97" fmla="*/ 2147483647 h 859"/>
              <a:gd name="T98" fmla="*/ 2147483647 w 373"/>
              <a:gd name="T99" fmla="*/ 2147483647 h 859"/>
              <a:gd name="T100" fmla="*/ 2147483647 w 373"/>
              <a:gd name="T101" fmla="*/ 2147483647 h 859"/>
              <a:gd name="T102" fmla="*/ 2147483647 w 373"/>
              <a:gd name="T103" fmla="*/ 2147483647 h 859"/>
              <a:gd name="T104" fmla="*/ 2147483647 w 373"/>
              <a:gd name="T105" fmla="*/ 2147483647 h 859"/>
              <a:gd name="T106" fmla="*/ 2147483647 w 373"/>
              <a:gd name="T107" fmla="*/ 2147483647 h 859"/>
              <a:gd name="T108" fmla="*/ 2147483647 w 373"/>
              <a:gd name="T109" fmla="*/ 2147483647 h 859"/>
              <a:gd name="T110" fmla="*/ 2147483647 w 373"/>
              <a:gd name="T111" fmla="*/ 2147483647 h 859"/>
              <a:gd name="T112" fmla="*/ 2147483647 w 373"/>
              <a:gd name="T113" fmla="*/ 2147483647 h 85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3"/>
              <a:gd name="T172" fmla="*/ 0 h 859"/>
              <a:gd name="T173" fmla="*/ 373 w 373"/>
              <a:gd name="T174" fmla="*/ 859 h 85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3" h="859">
                <a:moveTo>
                  <a:pt x="202" y="0"/>
                </a:moveTo>
                <a:lnTo>
                  <a:pt x="200" y="4"/>
                </a:lnTo>
                <a:lnTo>
                  <a:pt x="196" y="8"/>
                </a:lnTo>
                <a:lnTo>
                  <a:pt x="194" y="12"/>
                </a:lnTo>
                <a:lnTo>
                  <a:pt x="192" y="16"/>
                </a:lnTo>
                <a:lnTo>
                  <a:pt x="190" y="20"/>
                </a:lnTo>
                <a:lnTo>
                  <a:pt x="186" y="22"/>
                </a:lnTo>
                <a:lnTo>
                  <a:pt x="186" y="26"/>
                </a:lnTo>
                <a:lnTo>
                  <a:pt x="184" y="30"/>
                </a:lnTo>
                <a:lnTo>
                  <a:pt x="182" y="34"/>
                </a:lnTo>
                <a:lnTo>
                  <a:pt x="180" y="38"/>
                </a:lnTo>
                <a:lnTo>
                  <a:pt x="180" y="42"/>
                </a:lnTo>
                <a:lnTo>
                  <a:pt x="178" y="46"/>
                </a:lnTo>
                <a:lnTo>
                  <a:pt x="178" y="50"/>
                </a:lnTo>
                <a:lnTo>
                  <a:pt x="174" y="52"/>
                </a:lnTo>
                <a:lnTo>
                  <a:pt x="174" y="56"/>
                </a:lnTo>
                <a:lnTo>
                  <a:pt x="172" y="60"/>
                </a:lnTo>
                <a:lnTo>
                  <a:pt x="172" y="64"/>
                </a:lnTo>
                <a:lnTo>
                  <a:pt x="170" y="68"/>
                </a:lnTo>
                <a:lnTo>
                  <a:pt x="168" y="72"/>
                </a:lnTo>
                <a:lnTo>
                  <a:pt x="166" y="76"/>
                </a:lnTo>
                <a:lnTo>
                  <a:pt x="162" y="78"/>
                </a:lnTo>
                <a:lnTo>
                  <a:pt x="160" y="82"/>
                </a:lnTo>
                <a:lnTo>
                  <a:pt x="160" y="86"/>
                </a:lnTo>
                <a:lnTo>
                  <a:pt x="158" y="90"/>
                </a:lnTo>
                <a:lnTo>
                  <a:pt x="156" y="94"/>
                </a:lnTo>
                <a:lnTo>
                  <a:pt x="156" y="98"/>
                </a:lnTo>
                <a:lnTo>
                  <a:pt x="152" y="102"/>
                </a:lnTo>
                <a:lnTo>
                  <a:pt x="150" y="106"/>
                </a:lnTo>
                <a:lnTo>
                  <a:pt x="148" y="110"/>
                </a:lnTo>
                <a:lnTo>
                  <a:pt x="148" y="114"/>
                </a:lnTo>
                <a:lnTo>
                  <a:pt x="146" y="118"/>
                </a:lnTo>
                <a:lnTo>
                  <a:pt x="144" y="122"/>
                </a:lnTo>
                <a:lnTo>
                  <a:pt x="142" y="126"/>
                </a:lnTo>
                <a:lnTo>
                  <a:pt x="140" y="130"/>
                </a:lnTo>
                <a:lnTo>
                  <a:pt x="138" y="134"/>
                </a:lnTo>
                <a:lnTo>
                  <a:pt x="138" y="138"/>
                </a:lnTo>
                <a:lnTo>
                  <a:pt x="136" y="142"/>
                </a:lnTo>
                <a:lnTo>
                  <a:pt x="134" y="146"/>
                </a:lnTo>
                <a:lnTo>
                  <a:pt x="134" y="150"/>
                </a:lnTo>
                <a:lnTo>
                  <a:pt x="132" y="154"/>
                </a:lnTo>
                <a:lnTo>
                  <a:pt x="130" y="158"/>
                </a:lnTo>
                <a:lnTo>
                  <a:pt x="128" y="162"/>
                </a:lnTo>
                <a:lnTo>
                  <a:pt x="128" y="166"/>
                </a:lnTo>
                <a:lnTo>
                  <a:pt x="126" y="170"/>
                </a:lnTo>
                <a:lnTo>
                  <a:pt x="124" y="174"/>
                </a:lnTo>
                <a:lnTo>
                  <a:pt x="122" y="178"/>
                </a:lnTo>
                <a:lnTo>
                  <a:pt x="122" y="182"/>
                </a:lnTo>
                <a:lnTo>
                  <a:pt x="120" y="186"/>
                </a:lnTo>
                <a:lnTo>
                  <a:pt x="118" y="190"/>
                </a:lnTo>
                <a:lnTo>
                  <a:pt x="116" y="194"/>
                </a:lnTo>
                <a:lnTo>
                  <a:pt x="114" y="198"/>
                </a:lnTo>
                <a:lnTo>
                  <a:pt x="112" y="202"/>
                </a:lnTo>
                <a:lnTo>
                  <a:pt x="112" y="206"/>
                </a:lnTo>
                <a:lnTo>
                  <a:pt x="110" y="210"/>
                </a:lnTo>
                <a:lnTo>
                  <a:pt x="108" y="214"/>
                </a:lnTo>
                <a:lnTo>
                  <a:pt x="108" y="218"/>
                </a:lnTo>
                <a:lnTo>
                  <a:pt x="106" y="222"/>
                </a:lnTo>
                <a:lnTo>
                  <a:pt x="104" y="226"/>
                </a:lnTo>
                <a:lnTo>
                  <a:pt x="102" y="230"/>
                </a:lnTo>
                <a:lnTo>
                  <a:pt x="100" y="234"/>
                </a:lnTo>
                <a:lnTo>
                  <a:pt x="98" y="238"/>
                </a:lnTo>
                <a:lnTo>
                  <a:pt x="96" y="242"/>
                </a:lnTo>
                <a:lnTo>
                  <a:pt x="94" y="246"/>
                </a:lnTo>
                <a:lnTo>
                  <a:pt x="92" y="250"/>
                </a:lnTo>
                <a:lnTo>
                  <a:pt x="90" y="254"/>
                </a:lnTo>
                <a:lnTo>
                  <a:pt x="88" y="258"/>
                </a:lnTo>
                <a:lnTo>
                  <a:pt x="86" y="262"/>
                </a:lnTo>
                <a:lnTo>
                  <a:pt x="84" y="266"/>
                </a:lnTo>
                <a:lnTo>
                  <a:pt x="82" y="270"/>
                </a:lnTo>
                <a:lnTo>
                  <a:pt x="80" y="274"/>
                </a:lnTo>
                <a:lnTo>
                  <a:pt x="78" y="278"/>
                </a:lnTo>
                <a:lnTo>
                  <a:pt x="76" y="282"/>
                </a:lnTo>
                <a:lnTo>
                  <a:pt x="76" y="286"/>
                </a:lnTo>
                <a:lnTo>
                  <a:pt x="74" y="290"/>
                </a:lnTo>
                <a:lnTo>
                  <a:pt x="72" y="294"/>
                </a:lnTo>
                <a:lnTo>
                  <a:pt x="70" y="298"/>
                </a:lnTo>
                <a:lnTo>
                  <a:pt x="70" y="302"/>
                </a:lnTo>
                <a:lnTo>
                  <a:pt x="68" y="306"/>
                </a:lnTo>
                <a:lnTo>
                  <a:pt x="66" y="310"/>
                </a:lnTo>
                <a:lnTo>
                  <a:pt x="64" y="314"/>
                </a:lnTo>
                <a:lnTo>
                  <a:pt x="62" y="318"/>
                </a:lnTo>
                <a:lnTo>
                  <a:pt x="62" y="322"/>
                </a:lnTo>
                <a:lnTo>
                  <a:pt x="60" y="326"/>
                </a:lnTo>
                <a:lnTo>
                  <a:pt x="58" y="330"/>
                </a:lnTo>
                <a:lnTo>
                  <a:pt x="56" y="334"/>
                </a:lnTo>
                <a:lnTo>
                  <a:pt x="54" y="338"/>
                </a:lnTo>
                <a:lnTo>
                  <a:pt x="54" y="342"/>
                </a:lnTo>
                <a:lnTo>
                  <a:pt x="52" y="346"/>
                </a:lnTo>
                <a:lnTo>
                  <a:pt x="50" y="350"/>
                </a:lnTo>
                <a:lnTo>
                  <a:pt x="50" y="354"/>
                </a:lnTo>
                <a:lnTo>
                  <a:pt x="48" y="358"/>
                </a:lnTo>
                <a:lnTo>
                  <a:pt x="46" y="362"/>
                </a:lnTo>
                <a:lnTo>
                  <a:pt x="44" y="366"/>
                </a:lnTo>
                <a:lnTo>
                  <a:pt x="42" y="370"/>
                </a:lnTo>
                <a:lnTo>
                  <a:pt x="40" y="374"/>
                </a:lnTo>
                <a:lnTo>
                  <a:pt x="38" y="378"/>
                </a:lnTo>
                <a:lnTo>
                  <a:pt x="36" y="382"/>
                </a:lnTo>
                <a:lnTo>
                  <a:pt x="34" y="386"/>
                </a:lnTo>
                <a:lnTo>
                  <a:pt x="32" y="390"/>
                </a:lnTo>
                <a:lnTo>
                  <a:pt x="30" y="394"/>
                </a:lnTo>
                <a:lnTo>
                  <a:pt x="30" y="398"/>
                </a:lnTo>
                <a:lnTo>
                  <a:pt x="28" y="402"/>
                </a:lnTo>
                <a:lnTo>
                  <a:pt x="26" y="406"/>
                </a:lnTo>
                <a:lnTo>
                  <a:pt x="24" y="410"/>
                </a:lnTo>
                <a:lnTo>
                  <a:pt x="22" y="414"/>
                </a:lnTo>
                <a:lnTo>
                  <a:pt x="22" y="418"/>
                </a:lnTo>
                <a:lnTo>
                  <a:pt x="20" y="422"/>
                </a:lnTo>
                <a:lnTo>
                  <a:pt x="20" y="426"/>
                </a:lnTo>
                <a:lnTo>
                  <a:pt x="16" y="430"/>
                </a:lnTo>
                <a:lnTo>
                  <a:pt x="14" y="434"/>
                </a:lnTo>
                <a:lnTo>
                  <a:pt x="14" y="438"/>
                </a:lnTo>
                <a:lnTo>
                  <a:pt x="12" y="442"/>
                </a:lnTo>
                <a:lnTo>
                  <a:pt x="10" y="446"/>
                </a:lnTo>
                <a:lnTo>
                  <a:pt x="10" y="450"/>
                </a:lnTo>
                <a:lnTo>
                  <a:pt x="8" y="454"/>
                </a:lnTo>
                <a:lnTo>
                  <a:pt x="6" y="458"/>
                </a:lnTo>
                <a:lnTo>
                  <a:pt x="4" y="462"/>
                </a:lnTo>
                <a:lnTo>
                  <a:pt x="2" y="466"/>
                </a:lnTo>
                <a:lnTo>
                  <a:pt x="0" y="470"/>
                </a:lnTo>
                <a:lnTo>
                  <a:pt x="2" y="474"/>
                </a:lnTo>
                <a:lnTo>
                  <a:pt x="2" y="478"/>
                </a:lnTo>
                <a:lnTo>
                  <a:pt x="2" y="482"/>
                </a:lnTo>
                <a:lnTo>
                  <a:pt x="4" y="486"/>
                </a:lnTo>
                <a:lnTo>
                  <a:pt x="6" y="492"/>
                </a:lnTo>
                <a:lnTo>
                  <a:pt x="6" y="496"/>
                </a:lnTo>
                <a:lnTo>
                  <a:pt x="10" y="498"/>
                </a:lnTo>
                <a:lnTo>
                  <a:pt x="10" y="502"/>
                </a:lnTo>
                <a:lnTo>
                  <a:pt x="12" y="506"/>
                </a:lnTo>
                <a:lnTo>
                  <a:pt x="12" y="510"/>
                </a:lnTo>
                <a:lnTo>
                  <a:pt x="14" y="514"/>
                </a:lnTo>
                <a:lnTo>
                  <a:pt x="16" y="518"/>
                </a:lnTo>
                <a:lnTo>
                  <a:pt x="16" y="522"/>
                </a:lnTo>
                <a:lnTo>
                  <a:pt x="18" y="526"/>
                </a:lnTo>
                <a:lnTo>
                  <a:pt x="20" y="530"/>
                </a:lnTo>
                <a:lnTo>
                  <a:pt x="20" y="534"/>
                </a:lnTo>
                <a:lnTo>
                  <a:pt x="20" y="538"/>
                </a:lnTo>
                <a:lnTo>
                  <a:pt x="22" y="542"/>
                </a:lnTo>
                <a:lnTo>
                  <a:pt x="22" y="546"/>
                </a:lnTo>
                <a:lnTo>
                  <a:pt x="24" y="550"/>
                </a:lnTo>
                <a:lnTo>
                  <a:pt x="24" y="554"/>
                </a:lnTo>
                <a:lnTo>
                  <a:pt x="26" y="558"/>
                </a:lnTo>
                <a:lnTo>
                  <a:pt x="26" y="562"/>
                </a:lnTo>
                <a:lnTo>
                  <a:pt x="26" y="566"/>
                </a:lnTo>
                <a:lnTo>
                  <a:pt x="28" y="570"/>
                </a:lnTo>
                <a:lnTo>
                  <a:pt x="28" y="574"/>
                </a:lnTo>
                <a:lnTo>
                  <a:pt x="30" y="578"/>
                </a:lnTo>
                <a:lnTo>
                  <a:pt x="30" y="582"/>
                </a:lnTo>
                <a:lnTo>
                  <a:pt x="32" y="586"/>
                </a:lnTo>
                <a:lnTo>
                  <a:pt x="32" y="590"/>
                </a:lnTo>
                <a:lnTo>
                  <a:pt x="34" y="594"/>
                </a:lnTo>
                <a:lnTo>
                  <a:pt x="36" y="598"/>
                </a:lnTo>
                <a:lnTo>
                  <a:pt x="36" y="602"/>
                </a:lnTo>
                <a:lnTo>
                  <a:pt x="38" y="606"/>
                </a:lnTo>
                <a:lnTo>
                  <a:pt x="38" y="610"/>
                </a:lnTo>
                <a:lnTo>
                  <a:pt x="40" y="614"/>
                </a:lnTo>
                <a:lnTo>
                  <a:pt x="42" y="618"/>
                </a:lnTo>
                <a:lnTo>
                  <a:pt x="44" y="622"/>
                </a:lnTo>
                <a:lnTo>
                  <a:pt x="46" y="626"/>
                </a:lnTo>
                <a:lnTo>
                  <a:pt x="46" y="630"/>
                </a:lnTo>
                <a:lnTo>
                  <a:pt x="48" y="634"/>
                </a:lnTo>
                <a:lnTo>
                  <a:pt x="48" y="638"/>
                </a:lnTo>
                <a:lnTo>
                  <a:pt x="50" y="642"/>
                </a:lnTo>
                <a:lnTo>
                  <a:pt x="52" y="646"/>
                </a:lnTo>
                <a:lnTo>
                  <a:pt x="52" y="650"/>
                </a:lnTo>
                <a:lnTo>
                  <a:pt x="54" y="656"/>
                </a:lnTo>
                <a:lnTo>
                  <a:pt x="54" y="660"/>
                </a:lnTo>
                <a:lnTo>
                  <a:pt x="54" y="664"/>
                </a:lnTo>
                <a:lnTo>
                  <a:pt x="56" y="668"/>
                </a:lnTo>
                <a:lnTo>
                  <a:pt x="56" y="672"/>
                </a:lnTo>
                <a:lnTo>
                  <a:pt x="58" y="676"/>
                </a:lnTo>
                <a:lnTo>
                  <a:pt x="58" y="680"/>
                </a:lnTo>
                <a:lnTo>
                  <a:pt x="58" y="684"/>
                </a:lnTo>
                <a:lnTo>
                  <a:pt x="60" y="688"/>
                </a:lnTo>
                <a:lnTo>
                  <a:pt x="60" y="692"/>
                </a:lnTo>
                <a:lnTo>
                  <a:pt x="62" y="696"/>
                </a:lnTo>
                <a:lnTo>
                  <a:pt x="62" y="700"/>
                </a:lnTo>
                <a:lnTo>
                  <a:pt x="64" y="704"/>
                </a:lnTo>
                <a:lnTo>
                  <a:pt x="64" y="708"/>
                </a:lnTo>
                <a:lnTo>
                  <a:pt x="64" y="712"/>
                </a:lnTo>
                <a:lnTo>
                  <a:pt x="66" y="716"/>
                </a:lnTo>
                <a:lnTo>
                  <a:pt x="66" y="720"/>
                </a:lnTo>
                <a:lnTo>
                  <a:pt x="68" y="724"/>
                </a:lnTo>
                <a:lnTo>
                  <a:pt x="68" y="728"/>
                </a:lnTo>
                <a:lnTo>
                  <a:pt x="70" y="732"/>
                </a:lnTo>
                <a:lnTo>
                  <a:pt x="70" y="736"/>
                </a:lnTo>
                <a:lnTo>
                  <a:pt x="72" y="740"/>
                </a:lnTo>
                <a:lnTo>
                  <a:pt x="72" y="744"/>
                </a:lnTo>
                <a:lnTo>
                  <a:pt x="74" y="748"/>
                </a:lnTo>
                <a:lnTo>
                  <a:pt x="74" y="752"/>
                </a:lnTo>
                <a:lnTo>
                  <a:pt x="76" y="756"/>
                </a:lnTo>
                <a:lnTo>
                  <a:pt x="78" y="760"/>
                </a:lnTo>
                <a:lnTo>
                  <a:pt x="78" y="764"/>
                </a:lnTo>
                <a:lnTo>
                  <a:pt x="80" y="768"/>
                </a:lnTo>
                <a:lnTo>
                  <a:pt x="82" y="772"/>
                </a:lnTo>
                <a:lnTo>
                  <a:pt x="82" y="776"/>
                </a:lnTo>
                <a:lnTo>
                  <a:pt x="84" y="780"/>
                </a:lnTo>
                <a:lnTo>
                  <a:pt x="84" y="784"/>
                </a:lnTo>
                <a:lnTo>
                  <a:pt x="86" y="788"/>
                </a:lnTo>
                <a:lnTo>
                  <a:pt x="88" y="792"/>
                </a:lnTo>
                <a:lnTo>
                  <a:pt x="90" y="796"/>
                </a:lnTo>
                <a:lnTo>
                  <a:pt x="92" y="800"/>
                </a:lnTo>
                <a:lnTo>
                  <a:pt x="92" y="804"/>
                </a:lnTo>
                <a:lnTo>
                  <a:pt x="94" y="808"/>
                </a:lnTo>
                <a:lnTo>
                  <a:pt x="96" y="812"/>
                </a:lnTo>
                <a:lnTo>
                  <a:pt x="98" y="816"/>
                </a:lnTo>
                <a:lnTo>
                  <a:pt x="98" y="820"/>
                </a:lnTo>
                <a:lnTo>
                  <a:pt x="100" y="824"/>
                </a:lnTo>
                <a:lnTo>
                  <a:pt x="102" y="830"/>
                </a:lnTo>
                <a:lnTo>
                  <a:pt x="104" y="834"/>
                </a:lnTo>
                <a:lnTo>
                  <a:pt x="106" y="838"/>
                </a:lnTo>
                <a:lnTo>
                  <a:pt x="108" y="842"/>
                </a:lnTo>
                <a:lnTo>
                  <a:pt x="110" y="846"/>
                </a:lnTo>
                <a:lnTo>
                  <a:pt x="112" y="850"/>
                </a:lnTo>
                <a:lnTo>
                  <a:pt x="114" y="854"/>
                </a:lnTo>
                <a:lnTo>
                  <a:pt x="118" y="856"/>
                </a:lnTo>
                <a:lnTo>
                  <a:pt x="122" y="858"/>
                </a:lnTo>
                <a:lnTo>
                  <a:pt x="122" y="854"/>
                </a:lnTo>
                <a:lnTo>
                  <a:pt x="122" y="850"/>
                </a:lnTo>
                <a:lnTo>
                  <a:pt x="126" y="846"/>
                </a:lnTo>
                <a:lnTo>
                  <a:pt x="128" y="842"/>
                </a:lnTo>
                <a:lnTo>
                  <a:pt x="132" y="840"/>
                </a:lnTo>
                <a:lnTo>
                  <a:pt x="134" y="836"/>
                </a:lnTo>
                <a:lnTo>
                  <a:pt x="134" y="832"/>
                </a:lnTo>
                <a:lnTo>
                  <a:pt x="136" y="828"/>
                </a:lnTo>
                <a:lnTo>
                  <a:pt x="138" y="824"/>
                </a:lnTo>
                <a:lnTo>
                  <a:pt x="140" y="820"/>
                </a:lnTo>
                <a:lnTo>
                  <a:pt x="140" y="816"/>
                </a:lnTo>
                <a:lnTo>
                  <a:pt x="142" y="812"/>
                </a:lnTo>
                <a:lnTo>
                  <a:pt x="144" y="808"/>
                </a:lnTo>
                <a:lnTo>
                  <a:pt x="146" y="804"/>
                </a:lnTo>
                <a:lnTo>
                  <a:pt x="148" y="800"/>
                </a:lnTo>
                <a:lnTo>
                  <a:pt x="150" y="796"/>
                </a:lnTo>
                <a:lnTo>
                  <a:pt x="152" y="792"/>
                </a:lnTo>
                <a:lnTo>
                  <a:pt x="154" y="788"/>
                </a:lnTo>
                <a:lnTo>
                  <a:pt x="156" y="784"/>
                </a:lnTo>
                <a:lnTo>
                  <a:pt x="158" y="780"/>
                </a:lnTo>
                <a:lnTo>
                  <a:pt x="158" y="776"/>
                </a:lnTo>
                <a:lnTo>
                  <a:pt x="160" y="772"/>
                </a:lnTo>
                <a:lnTo>
                  <a:pt x="164" y="768"/>
                </a:lnTo>
                <a:lnTo>
                  <a:pt x="164" y="764"/>
                </a:lnTo>
                <a:lnTo>
                  <a:pt x="166" y="760"/>
                </a:lnTo>
                <a:lnTo>
                  <a:pt x="168" y="756"/>
                </a:lnTo>
                <a:lnTo>
                  <a:pt x="170" y="752"/>
                </a:lnTo>
                <a:lnTo>
                  <a:pt x="172" y="748"/>
                </a:lnTo>
                <a:lnTo>
                  <a:pt x="174" y="744"/>
                </a:lnTo>
                <a:lnTo>
                  <a:pt x="176" y="740"/>
                </a:lnTo>
                <a:lnTo>
                  <a:pt x="178" y="736"/>
                </a:lnTo>
                <a:lnTo>
                  <a:pt x="180" y="732"/>
                </a:lnTo>
                <a:lnTo>
                  <a:pt x="182" y="728"/>
                </a:lnTo>
                <a:lnTo>
                  <a:pt x="182" y="724"/>
                </a:lnTo>
                <a:lnTo>
                  <a:pt x="186" y="720"/>
                </a:lnTo>
                <a:lnTo>
                  <a:pt x="188" y="716"/>
                </a:lnTo>
                <a:lnTo>
                  <a:pt x="190" y="712"/>
                </a:lnTo>
                <a:lnTo>
                  <a:pt x="192" y="708"/>
                </a:lnTo>
                <a:lnTo>
                  <a:pt x="192" y="704"/>
                </a:lnTo>
                <a:lnTo>
                  <a:pt x="194" y="700"/>
                </a:lnTo>
                <a:lnTo>
                  <a:pt x="196" y="696"/>
                </a:lnTo>
                <a:lnTo>
                  <a:pt x="198" y="692"/>
                </a:lnTo>
                <a:lnTo>
                  <a:pt x="200" y="688"/>
                </a:lnTo>
                <a:lnTo>
                  <a:pt x="202" y="684"/>
                </a:lnTo>
                <a:lnTo>
                  <a:pt x="204" y="680"/>
                </a:lnTo>
                <a:lnTo>
                  <a:pt x="206" y="676"/>
                </a:lnTo>
                <a:lnTo>
                  <a:pt x="206" y="672"/>
                </a:lnTo>
                <a:lnTo>
                  <a:pt x="208" y="668"/>
                </a:lnTo>
                <a:lnTo>
                  <a:pt x="210" y="664"/>
                </a:lnTo>
                <a:lnTo>
                  <a:pt x="212" y="660"/>
                </a:lnTo>
                <a:lnTo>
                  <a:pt x="214" y="656"/>
                </a:lnTo>
                <a:lnTo>
                  <a:pt x="214" y="652"/>
                </a:lnTo>
                <a:lnTo>
                  <a:pt x="216" y="648"/>
                </a:lnTo>
                <a:lnTo>
                  <a:pt x="218" y="644"/>
                </a:lnTo>
                <a:lnTo>
                  <a:pt x="220" y="640"/>
                </a:lnTo>
                <a:lnTo>
                  <a:pt x="220" y="636"/>
                </a:lnTo>
                <a:lnTo>
                  <a:pt x="224" y="632"/>
                </a:lnTo>
                <a:lnTo>
                  <a:pt x="224" y="628"/>
                </a:lnTo>
                <a:lnTo>
                  <a:pt x="226" y="624"/>
                </a:lnTo>
                <a:lnTo>
                  <a:pt x="228" y="620"/>
                </a:lnTo>
                <a:lnTo>
                  <a:pt x="230" y="616"/>
                </a:lnTo>
                <a:lnTo>
                  <a:pt x="232" y="612"/>
                </a:lnTo>
                <a:lnTo>
                  <a:pt x="234" y="608"/>
                </a:lnTo>
                <a:lnTo>
                  <a:pt x="236" y="604"/>
                </a:lnTo>
                <a:lnTo>
                  <a:pt x="236" y="600"/>
                </a:lnTo>
                <a:lnTo>
                  <a:pt x="238" y="596"/>
                </a:lnTo>
                <a:lnTo>
                  <a:pt x="240" y="592"/>
                </a:lnTo>
                <a:lnTo>
                  <a:pt x="242" y="588"/>
                </a:lnTo>
                <a:lnTo>
                  <a:pt x="244" y="584"/>
                </a:lnTo>
                <a:lnTo>
                  <a:pt x="244" y="580"/>
                </a:lnTo>
                <a:lnTo>
                  <a:pt x="248" y="576"/>
                </a:lnTo>
                <a:lnTo>
                  <a:pt x="250" y="572"/>
                </a:lnTo>
                <a:lnTo>
                  <a:pt x="250" y="568"/>
                </a:lnTo>
                <a:lnTo>
                  <a:pt x="254" y="564"/>
                </a:lnTo>
                <a:lnTo>
                  <a:pt x="254" y="560"/>
                </a:lnTo>
                <a:lnTo>
                  <a:pt x="256" y="556"/>
                </a:lnTo>
                <a:lnTo>
                  <a:pt x="258" y="552"/>
                </a:lnTo>
                <a:lnTo>
                  <a:pt x="260" y="548"/>
                </a:lnTo>
                <a:lnTo>
                  <a:pt x="262" y="544"/>
                </a:lnTo>
                <a:lnTo>
                  <a:pt x="264" y="540"/>
                </a:lnTo>
                <a:lnTo>
                  <a:pt x="266" y="536"/>
                </a:lnTo>
                <a:lnTo>
                  <a:pt x="268" y="532"/>
                </a:lnTo>
                <a:lnTo>
                  <a:pt x="270" y="528"/>
                </a:lnTo>
                <a:lnTo>
                  <a:pt x="272" y="524"/>
                </a:lnTo>
                <a:lnTo>
                  <a:pt x="274" y="520"/>
                </a:lnTo>
                <a:lnTo>
                  <a:pt x="276" y="516"/>
                </a:lnTo>
                <a:lnTo>
                  <a:pt x="278" y="512"/>
                </a:lnTo>
                <a:lnTo>
                  <a:pt x="280" y="508"/>
                </a:lnTo>
                <a:lnTo>
                  <a:pt x="280" y="504"/>
                </a:lnTo>
                <a:lnTo>
                  <a:pt x="284" y="500"/>
                </a:lnTo>
                <a:lnTo>
                  <a:pt x="284" y="496"/>
                </a:lnTo>
                <a:lnTo>
                  <a:pt x="286" y="492"/>
                </a:lnTo>
                <a:lnTo>
                  <a:pt x="288" y="488"/>
                </a:lnTo>
                <a:lnTo>
                  <a:pt x="290" y="484"/>
                </a:lnTo>
                <a:lnTo>
                  <a:pt x="290" y="480"/>
                </a:lnTo>
                <a:lnTo>
                  <a:pt x="292" y="476"/>
                </a:lnTo>
                <a:lnTo>
                  <a:pt x="294" y="472"/>
                </a:lnTo>
                <a:lnTo>
                  <a:pt x="296" y="468"/>
                </a:lnTo>
                <a:lnTo>
                  <a:pt x="298" y="464"/>
                </a:lnTo>
                <a:lnTo>
                  <a:pt x="298" y="460"/>
                </a:lnTo>
                <a:lnTo>
                  <a:pt x="300" y="456"/>
                </a:lnTo>
                <a:lnTo>
                  <a:pt x="302" y="452"/>
                </a:lnTo>
                <a:lnTo>
                  <a:pt x="304" y="448"/>
                </a:lnTo>
                <a:lnTo>
                  <a:pt x="306" y="444"/>
                </a:lnTo>
                <a:lnTo>
                  <a:pt x="308" y="440"/>
                </a:lnTo>
                <a:lnTo>
                  <a:pt x="312" y="436"/>
                </a:lnTo>
                <a:lnTo>
                  <a:pt x="312" y="432"/>
                </a:lnTo>
                <a:lnTo>
                  <a:pt x="316" y="430"/>
                </a:lnTo>
                <a:lnTo>
                  <a:pt x="318" y="426"/>
                </a:lnTo>
                <a:lnTo>
                  <a:pt x="318" y="422"/>
                </a:lnTo>
                <a:lnTo>
                  <a:pt x="320" y="418"/>
                </a:lnTo>
                <a:lnTo>
                  <a:pt x="322" y="414"/>
                </a:lnTo>
                <a:lnTo>
                  <a:pt x="326" y="412"/>
                </a:lnTo>
                <a:lnTo>
                  <a:pt x="326" y="408"/>
                </a:lnTo>
                <a:lnTo>
                  <a:pt x="328" y="404"/>
                </a:lnTo>
                <a:lnTo>
                  <a:pt x="330" y="400"/>
                </a:lnTo>
                <a:lnTo>
                  <a:pt x="332" y="396"/>
                </a:lnTo>
                <a:lnTo>
                  <a:pt x="334" y="392"/>
                </a:lnTo>
                <a:lnTo>
                  <a:pt x="336" y="388"/>
                </a:lnTo>
                <a:lnTo>
                  <a:pt x="338" y="384"/>
                </a:lnTo>
                <a:lnTo>
                  <a:pt x="340" y="380"/>
                </a:lnTo>
                <a:lnTo>
                  <a:pt x="342" y="376"/>
                </a:lnTo>
                <a:lnTo>
                  <a:pt x="344" y="372"/>
                </a:lnTo>
                <a:lnTo>
                  <a:pt x="346" y="368"/>
                </a:lnTo>
                <a:lnTo>
                  <a:pt x="348" y="364"/>
                </a:lnTo>
                <a:lnTo>
                  <a:pt x="350" y="360"/>
                </a:lnTo>
                <a:lnTo>
                  <a:pt x="352" y="356"/>
                </a:lnTo>
                <a:lnTo>
                  <a:pt x="354" y="352"/>
                </a:lnTo>
                <a:lnTo>
                  <a:pt x="356" y="348"/>
                </a:lnTo>
                <a:lnTo>
                  <a:pt x="358" y="344"/>
                </a:lnTo>
                <a:lnTo>
                  <a:pt x="358" y="340"/>
                </a:lnTo>
                <a:lnTo>
                  <a:pt x="360" y="336"/>
                </a:lnTo>
                <a:lnTo>
                  <a:pt x="360" y="332"/>
                </a:lnTo>
                <a:lnTo>
                  <a:pt x="362" y="328"/>
                </a:lnTo>
                <a:lnTo>
                  <a:pt x="364" y="324"/>
                </a:lnTo>
                <a:lnTo>
                  <a:pt x="366" y="320"/>
                </a:lnTo>
                <a:lnTo>
                  <a:pt x="366" y="316"/>
                </a:lnTo>
                <a:lnTo>
                  <a:pt x="368" y="312"/>
                </a:lnTo>
                <a:lnTo>
                  <a:pt x="368" y="308"/>
                </a:lnTo>
                <a:lnTo>
                  <a:pt x="370" y="304"/>
                </a:lnTo>
                <a:lnTo>
                  <a:pt x="370" y="300"/>
                </a:lnTo>
                <a:lnTo>
                  <a:pt x="372" y="296"/>
                </a:lnTo>
                <a:lnTo>
                  <a:pt x="372" y="292"/>
                </a:lnTo>
                <a:lnTo>
                  <a:pt x="368" y="290"/>
                </a:lnTo>
                <a:lnTo>
                  <a:pt x="366" y="286"/>
                </a:lnTo>
                <a:lnTo>
                  <a:pt x="364" y="282"/>
                </a:lnTo>
                <a:lnTo>
                  <a:pt x="360" y="282"/>
                </a:lnTo>
                <a:lnTo>
                  <a:pt x="358" y="278"/>
                </a:lnTo>
                <a:lnTo>
                  <a:pt x="354" y="276"/>
                </a:lnTo>
                <a:lnTo>
                  <a:pt x="350" y="272"/>
                </a:lnTo>
                <a:lnTo>
                  <a:pt x="346" y="268"/>
                </a:lnTo>
                <a:lnTo>
                  <a:pt x="344" y="264"/>
                </a:lnTo>
                <a:lnTo>
                  <a:pt x="344" y="260"/>
                </a:lnTo>
                <a:lnTo>
                  <a:pt x="344" y="256"/>
                </a:lnTo>
                <a:lnTo>
                  <a:pt x="344" y="260"/>
                </a:lnTo>
                <a:lnTo>
                  <a:pt x="346" y="264"/>
                </a:lnTo>
                <a:lnTo>
                  <a:pt x="348" y="268"/>
                </a:lnTo>
                <a:lnTo>
                  <a:pt x="352" y="272"/>
                </a:lnTo>
                <a:lnTo>
                  <a:pt x="356" y="276"/>
                </a:lnTo>
                <a:lnTo>
                  <a:pt x="360" y="280"/>
                </a:lnTo>
                <a:lnTo>
                  <a:pt x="362" y="284"/>
                </a:lnTo>
                <a:lnTo>
                  <a:pt x="366" y="286"/>
                </a:lnTo>
                <a:lnTo>
                  <a:pt x="366" y="290"/>
                </a:lnTo>
                <a:lnTo>
                  <a:pt x="368" y="294"/>
                </a:lnTo>
                <a:lnTo>
                  <a:pt x="370" y="290"/>
                </a:lnTo>
                <a:lnTo>
                  <a:pt x="368" y="286"/>
                </a:lnTo>
                <a:lnTo>
                  <a:pt x="364" y="282"/>
                </a:lnTo>
                <a:lnTo>
                  <a:pt x="362" y="278"/>
                </a:lnTo>
                <a:lnTo>
                  <a:pt x="360" y="274"/>
                </a:lnTo>
                <a:lnTo>
                  <a:pt x="360" y="270"/>
                </a:lnTo>
                <a:lnTo>
                  <a:pt x="358" y="266"/>
                </a:lnTo>
                <a:lnTo>
                  <a:pt x="356" y="262"/>
                </a:lnTo>
                <a:lnTo>
                  <a:pt x="356" y="258"/>
                </a:lnTo>
                <a:lnTo>
                  <a:pt x="354" y="254"/>
                </a:lnTo>
                <a:lnTo>
                  <a:pt x="350" y="252"/>
                </a:lnTo>
                <a:lnTo>
                  <a:pt x="350" y="248"/>
                </a:lnTo>
                <a:lnTo>
                  <a:pt x="346" y="246"/>
                </a:lnTo>
                <a:lnTo>
                  <a:pt x="346" y="242"/>
                </a:lnTo>
                <a:lnTo>
                  <a:pt x="344" y="238"/>
                </a:lnTo>
                <a:lnTo>
                  <a:pt x="340" y="236"/>
                </a:lnTo>
                <a:lnTo>
                  <a:pt x="340" y="232"/>
                </a:lnTo>
                <a:lnTo>
                  <a:pt x="336" y="230"/>
                </a:lnTo>
                <a:lnTo>
                  <a:pt x="334" y="226"/>
                </a:lnTo>
                <a:lnTo>
                  <a:pt x="332" y="222"/>
                </a:lnTo>
                <a:lnTo>
                  <a:pt x="330" y="218"/>
                </a:lnTo>
                <a:lnTo>
                  <a:pt x="326" y="216"/>
                </a:lnTo>
                <a:lnTo>
                  <a:pt x="324" y="212"/>
                </a:lnTo>
                <a:lnTo>
                  <a:pt x="322" y="208"/>
                </a:lnTo>
                <a:lnTo>
                  <a:pt x="318" y="206"/>
                </a:lnTo>
                <a:lnTo>
                  <a:pt x="316" y="202"/>
                </a:lnTo>
                <a:lnTo>
                  <a:pt x="314" y="198"/>
                </a:lnTo>
                <a:lnTo>
                  <a:pt x="312" y="194"/>
                </a:lnTo>
                <a:lnTo>
                  <a:pt x="312" y="190"/>
                </a:lnTo>
                <a:lnTo>
                  <a:pt x="310" y="186"/>
                </a:lnTo>
                <a:lnTo>
                  <a:pt x="308" y="182"/>
                </a:lnTo>
                <a:lnTo>
                  <a:pt x="306" y="178"/>
                </a:lnTo>
                <a:lnTo>
                  <a:pt x="306" y="174"/>
                </a:lnTo>
                <a:lnTo>
                  <a:pt x="304" y="170"/>
                </a:lnTo>
                <a:lnTo>
                  <a:pt x="302" y="166"/>
                </a:lnTo>
                <a:lnTo>
                  <a:pt x="300" y="162"/>
                </a:lnTo>
                <a:lnTo>
                  <a:pt x="298" y="158"/>
                </a:lnTo>
                <a:lnTo>
                  <a:pt x="296" y="154"/>
                </a:lnTo>
                <a:lnTo>
                  <a:pt x="292" y="150"/>
                </a:lnTo>
                <a:lnTo>
                  <a:pt x="288" y="146"/>
                </a:lnTo>
                <a:lnTo>
                  <a:pt x="286" y="142"/>
                </a:lnTo>
                <a:lnTo>
                  <a:pt x="282" y="140"/>
                </a:lnTo>
                <a:lnTo>
                  <a:pt x="280" y="136"/>
                </a:lnTo>
                <a:lnTo>
                  <a:pt x="278" y="132"/>
                </a:lnTo>
                <a:lnTo>
                  <a:pt x="276" y="128"/>
                </a:lnTo>
                <a:lnTo>
                  <a:pt x="274" y="124"/>
                </a:lnTo>
                <a:lnTo>
                  <a:pt x="272" y="120"/>
                </a:lnTo>
                <a:lnTo>
                  <a:pt x="270" y="116"/>
                </a:lnTo>
                <a:lnTo>
                  <a:pt x="268" y="112"/>
                </a:lnTo>
                <a:lnTo>
                  <a:pt x="264" y="108"/>
                </a:lnTo>
                <a:lnTo>
                  <a:pt x="264" y="104"/>
                </a:lnTo>
                <a:lnTo>
                  <a:pt x="262" y="100"/>
                </a:lnTo>
                <a:lnTo>
                  <a:pt x="260" y="96"/>
                </a:lnTo>
                <a:lnTo>
                  <a:pt x="258" y="92"/>
                </a:lnTo>
                <a:lnTo>
                  <a:pt x="256" y="88"/>
                </a:lnTo>
                <a:lnTo>
                  <a:pt x="254" y="84"/>
                </a:lnTo>
                <a:lnTo>
                  <a:pt x="252" y="80"/>
                </a:lnTo>
                <a:lnTo>
                  <a:pt x="250" y="76"/>
                </a:lnTo>
                <a:lnTo>
                  <a:pt x="248" y="72"/>
                </a:lnTo>
                <a:lnTo>
                  <a:pt x="246" y="68"/>
                </a:lnTo>
                <a:lnTo>
                  <a:pt x="244" y="64"/>
                </a:lnTo>
                <a:lnTo>
                  <a:pt x="240" y="62"/>
                </a:lnTo>
                <a:lnTo>
                  <a:pt x="238" y="58"/>
                </a:lnTo>
                <a:lnTo>
                  <a:pt x="236" y="54"/>
                </a:lnTo>
                <a:lnTo>
                  <a:pt x="234" y="50"/>
                </a:lnTo>
                <a:lnTo>
                  <a:pt x="230" y="48"/>
                </a:lnTo>
                <a:lnTo>
                  <a:pt x="230" y="44"/>
                </a:lnTo>
                <a:lnTo>
                  <a:pt x="228" y="40"/>
                </a:lnTo>
                <a:lnTo>
                  <a:pt x="224" y="38"/>
                </a:lnTo>
                <a:lnTo>
                  <a:pt x="222" y="34"/>
                </a:lnTo>
                <a:lnTo>
                  <a:pt x="220" y="30"/>
                </a:lnTo>
                <a:lnTo>
                  <a:pt x="218" y="26"/>
                </a:lnTo>
                <a:lnTo>
                  <a:pt x="216" y="22"/>
                </a:lnTo>
                <a:lnTo>
                  <a:pt x="214" y="18"/>
                </a:lnTo>
                <a:lnTo>
                  <a:pt x="210" y="16"/>
                </a:lnTo>
                <a:lnTo>
                  <a:pt x="208" y="12"/>
                </a:lnTo>
                <a:lnTo>
                  <a:pt x="204" y="10"/>
                </a:lnTo>
                <a:lnTo>
                  <a:pt x="202" y="6"/>
                </a:lnTo>
                <a:lnTo>
                  <a:pt x="200" y="2"/>
                </a:lnTo>
                <a:lnTo>
                  <a:pt x="202" y="0"/>
                </a:lnTo>
              </a:path>
            </a:pathLst>
          </a:custGeom>
          <a:solidFill>
            <a:schemeClr val="tx1"/>
          </a:solidFill>
          <a:ln w="12700" cap="rnd">
            <a:solidFill>
              <a:schemeClr val="tx1"/>
            </a:solidFill>
            <a:round/>
            <a:headEnd/>
            <a:tailEnd/>
          </a:ln>
        </p:spPr>
        <p:txBody>
          <a:bodyPr/>
          <a:lstStyle/>
          <a:p>
            <a:endParaRPr lang="en-US" sz="455"/>
          </a:p>
        </p:txBody>
      </p:sp>
      <p:sp>
        <p:nvSpPr>
          <p:cNvPr id="27722" name="Rectangle 95"/>
          <p:cNvSpPr>
            <a:spLocks noChangeArrowheads="1"/>
          </p:cNvSpPr>
          <p:nvPr/>
        </p:nvSpPr>
        <p:spPr bwMode="auto">
          <a:xfrm>
            <a:off x="5201227" y="4019262"/>
            <a:ext cx="821171" cy="207818"/>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sz="455"/>
          </a:p>
        </p:txBody>
      </p:sp>
      <p:sp>
        <p:nvSpPr>
          <p:cNvPr id="27723" name="Freeform 96"/>
          <p:cNvSpPr>
            <a:spLocks/>
          </p:cNvSpPr>
          <p:nvPr/>
        </p:nvSpPr>
        <p:spPr bwMode="auto">
          <a:xfrm>
            <a:off x="5026603" y="5365750"/>
            <a:ext cx="72159" cy="11545"/>
          </a:xfrm>
          <a:custGeom>
            <a:avLst/>
            <a:gdLst>
              <a:gd name="T0" fmla="*/ 0 w 65"/>
              <a:gd name="T1" fmla="*/ 2147483647 h 11"/>
              <a:gd name="T2" fmla="*/ 2147483647 w 65"/>
              <a:gd name="T3" fmla="*/ 2147483647 h 11"/>
              <a:gd name="T4" fmla="*/ 2147483647 w 65"/>
              <a:gd name="T5" fmla="*/ 2147483647 h 11"/>
              <a:gd name="T6" fmla="*/ 2147483647 w 65"/>
              <a:gd name="T7" fmla="*/ 2147483647 h 11"/>
              <a:gd name="T8" fmla="*/ 2147483647 w 65"/>
              <a:gd name="T9" fmla="*/ 2147483647 h 11"/>
              <a:gd name="T10" fmla="*/ 2147483647 w 65"/>
              <a:gd name="T11" fmla="*/ 2147483647 h 11"/>
              <a:gd name="T12" fmla="*/ 2147483647 w 65"/>
              <a:gd name="T13" fmla="*/ 2147483647 h 11"/>
              <a:gd name="T14" fmla="*/ 2147483647 w 65"/>
              <a:gd name="T15" fmla="*/ 2147483647 h 11"/>
              <a:gd name="T16" fmla="*/ 2147483647 w 65"/>
              <a:gd name="T17" fmla="*/ 2147483647 h 11"/>
              <a:gd name="T18" fmla="*/ 2147483647 w 65"/>
              <a:gd name="T19" fmla="*/ 2147483647 h 11"/>
              <a:gd name="T20" fmla="*/ 2147483647 w 65"/>
              <a:gd name="T21" fmla="*/ 2147483647 h 11"/>
              <a:gd name="T22" fmla="*/ 2147483647 w 65"/>
              <a:gd name="T23" fmla="*/ 2147483647 h 11"/>
              <a:gd name="T24" fmla="*/ 2147483647 w 65"/>
              <a:gd name="T25" fmla="*/ 2147483647 h 11"/>
              <a:gd name="T26" fmla="*/ 2147483647 w 65"/>
              <a:gd name="T27" fmla="*/ 2147483647 h 11"/>
              <a:gd name="T28" fmla="*/ 2147483647 w 65"/>
              <a:gd name="T29" fmla="*/ 2147483647 h 11"/>
              <a:gd name="T30" fmla="*/ 2147483647 w 65"/>
              <a:gd name="T31" fmla="*/ 2147483647 h 11"/>
              <a:gd name="T32" fmla="*/ 2147483647 w 65"/>
              <a:gd name="T33" fmla="*/ 0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11"/>
              <a:gd name="T53" fmla="*/ 65 w 65"/>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11">
                <a:moveTo>
                  <a:pt x="0" y="10"/>
                </a:moveTo>
                <a:lnTo>
                  <a:pt x="4" y="10"/>
                </a:lnTo>
                <a:lnTo>
                  <a:pt x="8" y="10"/>
                </a:lnTo>
                <a:lnTo>
                  <a:pt x="12" y="8"/>
                </a:lnTo>
                <a:lnTo>
                  <a:pt x="16" y="6"/>
                </a:lnTo>
                <a:lnTo>
                  <a:pt x="20" y="6"/>
                </a:lnTo>
                <a:lnTo>
                  <a:pt x="24" y="6"/>
                </a:lnTo>
                <a:lnTo>
                  <a:pt x="28" y="4"/>
                </a:lnTo>
                <a:lnTo>
                  <a:pt x="32" y="4"/>
                </a:lnTo>
                <a:lnTo>
                  <a:pt x="36" y="4"/>
                </a:lnTo>
                <a:lnTo>
                  <a:pt x="40" y="4"/>
                </a:lnTo>
                <a:lnTo>
                  <a:pt x="44" y="4"/>
                </a:lnTo>
                <a:lnTo>
                  <a:pt x="48" y="2"/>
                </a:lnTo>
                <a:lnTo>
                  <a:pt x="52" y="2"/>
                </a:lnTo>
                <a:lnTo>
                  <a:pt x="56" y="2"/>
                </a:lnTo>
                <a:lnTo>
                  <a:pt x="60" y="2"/>
                </a:lnTo>
                <a:lnTo>
                  <a:pt x="64" y="0"/>
                </a:lnTo>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455"/>
          </a:p>
        </p:txBody>
      </p:sp>
      <p:sp>
        <p:nvSpPr>
          <p:cNvPr id="27724" name="Freeform 97"/>
          <p:cNvSpPr>
            <a:spLocks/>
          </p:cNvSpPr>
          <p:nvPr/>
        </p:nvSpPr>
        <p:spPr bwMode="auto">
          <a:xfrm>
            <a:off x="5075671" y="5287819"/>
            <a:ext cx="51955" cy="152977"/>
          </a:xfrm>
          <a:custGeom>
            <a:avLst/>
            <a:gdLst>
              <a:gd name="T0" fmla="*/ 2147483647 w 47"/>
              <a:gd name="T1" fmla="*/ 2147483647 h 147"/>
              <a:gd name="T2" fmla="*/ 2147483647 w 47"/>
              <a:gd name="T3" fmla="*/ 2147483647 h 147"/>
              <a:gd name="T4" fmla="*/ 2147483647 w 47"/>
              <a:gd name="T5" fmla="*/ 2147483647 h 147"/>
              <a:gd name="T6" fmla="*/ 2147483647 w 47"/>
              <a:gd name="T7" fmla="*/ 2147483647 h 147"/>
              <a:gd name="T8" fmla="*/ 2147483647 w 47"/>
              <a:gd name="T9" fmla="*/ 2147483647 h 147"/>
              <a:gd name="T10" fmla="*/ 2147483647 w 47"/>
              <a:gd name="T11" fmla="*/ 2147483647 h 147"/>
              <a:gd name="T12" fmla="*/ 2147483647 w 47"/>
              <a:gd name="T13" fmla="*/ 2147483647 h 147"/>
              <a:gd name="T14" fmla="*/ 2147483647 w 47"/>
              <a:gd name="T15" fmla="*/ 2147483647 h 147"/>
              <a:gd name="T16" fmla="*/ 2147483647 w 47"/>
              <a:gd name="T17" fmla="*/ 2147483647 h 147"/>
              <a:gd name="T18" fmla="*/ 2147483647 w 47"/>
              <a:gd name="T19" fmla="*/ 2147483647 h 147"/>
              <a:gd name="T20" fmla="*/ 2147483647 w 47"/>
              <a:gd name="T21" fmla="*/ 0 h 147"/>
              <a:gd name="T22" fmla="*/ 2147483647 w 47"/>
              <a:gd name="T23" fmla="*/ 2147483647 h 147"/>
              <a:gd name="T24" fmla="*/ 2147483647 w 47"/>
              <a:gd name="T25" fmla="*/ 2147483647 h 147"/>
              <a:gd name="T26" fmla="*/ 2147483647 w 47"/>
              <a:gd name="T27" fmla="*/ 2147483647 h 147"/>
              <a:gd name="T28" fmla="*/ 2147483647 w 47"/>
              <a:gd name="T29" fmla="*/ 2147483647 h 147"/>
              <a:gd name="T30" fmla="*/ 2147483647 w 47"/>
              <a:gd name="T31" fmla="*/ 2147483647 h 147"/>
              <a:gd name="T32" fmla="*/ 2147483647 w 47"/>
              <a:gd name="T33" fmla="*/ 2147483647 h 147"/>
              <a:gd name="T34" fmla="*/ 2147483647 w 47"/>
              <a:gd name="T35" fmla="*/ 2147483647 h 147"/>
              <a:gd name="T36" fmla="*/ 2147483647 w 47"/>
              <a:gd name="T37" fmla="*/ 2147483647 h 147"/>
              <a:gd name="T38" fmla="*/ 2147483647 w 47"/>
              <a:gd name="T39" fmla="*/ 2147483647 h 147"/>
              <a:gd name="T40" fmla="*/ 2147483647 w 47"/>
              <a:gd name="T41" fmla="*/ 2147483647 h 147"/>
              <a:gd name="T42" fmla="*/ 2147483647 w 47"/>
              <a:gd name="T43" fmla="*/ 2147483647 h 147"/>
              <a:gd name="T44" fmla="*/ 2147483647 w 47"/>
              <a:gd name="T45" fmla="*/ 2147483647 h 147"/>
              <a:gd name="T46" fmla="*/ 2147483647 w 47"/>
              <a:gd name="T47" fmla="*/ 2147483647 h 147"/>
              <a:gd name="T48" fmla="*/ 2147483647 w 47"/>
              <a:gd name="T49" fmla="*/ 2147483647 h 147"/>
              <a:gd name="T50" fmla="*/ 2147483647 w 47"/>
              <a:gd name="T51" fmla="*/ 2147483647 h 147"/>
              <a:gd name="T52" fmla="*/ 2147483647 w 47"/>
              <a:gd name="T53" fmla="*/ 2147483647 h 147"/>
              <a:gd name="T54" fmla="*/ 2147483647 w 47"/>
              <a:gd name="T55" fmla="*/ 2147483647 h 147"/>
              <a:gd name="T56" fmla="*/ 2147483647 w 47"/>
              <a:gd name="T57" fmla="*/ 2147483647 h 147"/>
              <a:gd name="T58" fmla="*/ 2147483647 w 47"/>
              <a:gd name="T59" fmla="*/ 2147483647 h 147"/>
              <a:gd name="T60" fmla="*/ 2147483647 w 47"/>
              <a:gd name="T61" fmla="*/ 2147483647 h 147"/>
              <a:gd name="T62" fmla="*/ 2147483647 w 47"/>
              <a:gd name="T63" fmla="*/ 2147483647 h 147"/>
              <a:gd name="T64" fmla="*/ 2147483647 w 47"/>
              <a:gd name="T65" fmla="*/ 2147483647 h 147"/>
              <a:gd name="T66" fmla="*/ 2147483647 w 47"/>
              <a:gd name="T67" fmla="*/ 2147483647 h 147"/>
              <a:gd name="T68" fmla="*/ 2147483647 w 47"/>
              <a:gd name="T69" fmla="*/ 2147483647 h 147"/>
              <a:gd name="T70" fmla="*/ 2147483647 w 47"/>
              <a:gd name="T71" fmla="*/ 2147483647 h 147"/>
              <a:gd name="T72" fmla="*/ 2147483647 w 47"/>
              <a:gd name="T73" fmla="*/ 2147483647 h 147"/>
              <a:gd name="T74" fmla="*/ 2147483647 w 47"/>
              <a:gd name="T75" fmla="*/ 2147483647 h 147"/>
              <a:gd name="T76" fmla="*/ 2147483647 w 47"/>
              <a:gd name="T77" fmla="*/ 2147483647 h 147"/>
              <a:gd name="T78" fmla="*/ 2147483647 w 47"/>
              <a:gd name="T79" fmla="*/ 2147483647 h 147"/>
              <a:gd name="T80" fmla="*/ 2147483647 w 47"/>
              <a:gd name="T81" fmla="*/ 2147483647 h 147"/>
              <a:gd name="T82" fmla="*/ 2147483647 w 47"/>
              <a:gd name="T83" fmla="*/ 2147483647 h 147"/>
              <a:gd name="T84" fmla="*/ 2147483647 w 47"/>
              <a:gd name="T85" fmla="*/ 2147483647 h 147"/>
              <a:gd name="T86" fmla="*/ 2147483647 w 47"/>
              <a:gd name="T87" fmla="*/ 2147483647 h 147"/>
              <a:gd name="T88" fmla="*/ 2147483647 w 47"/>
              <a:gd name="T89" fmla="*/ 2147483647 h 147"/>
              <a:gd name="T90" fmla="*/ 2147483647 w 47"/>
              <a:gd name="T91" fmla="*/ 2147483647 h 147"/>
              <a:gd name="T92" fmla="*/ 2147483647 w 47"/>
              <a:gd name="T93" fmla="*/ 2147483647 h 147"/>
              <a:gd name="T94" fmla="*/ 2147483647 w 47"/>
              <a:gd name="T95" fmla="*/ 2147483647 h 147"/>
              <a:gd name="T96" fmla="*/ 2147483647 w 47"/>
              <a:gd name="T97" fmla="*/ 2147483647 h 147"/>
              <a:gd name="T98" fmla="*/ 2147483647 w 47"/>
              <a:gd name="T99" fmla="*/ 2147483647 h 147"/>
              <a:gd name="T100" fmla="*/ 2147483647 w 47"/>
              <a:gd name="T101" fmla="*/ 2147483647 h 147"/>
              <a:gd name="T102" fmla="*/ 2147483647 w 47"/>
              <a:gd name="T103" fmla="*/ 2147483647 h 147"/>
              <a:gd name="T104" fmla="*/ 2147483647 w 47"/>
              <a:gd name="T105" fmla="*/ 2147483647 h 147"/>
              <a:gd name="T106" fmla="*/ 2147483647 w 47"/>
              <a:gd name="T107" fmla="*/ 2147483647 h 147"/>
              <a:gd name="T108" fmla="*/ 2147483647 w 47"/>
              <a:gd name="T109" fmla="*/ 2147483647 h 147"/>
              <a:gd name="T110" fmla="*/ 2147483647 w 47"/>
              <a:gd name="T111" fmla="*/ 2147483647 h 147"/>
              <a:gd name="T112" fmla="*/ 2147483647 w 47"/>
              <a:gd name="T113" fmla="*/ 2147483647 h 147"/>
              <a:gd name="T114" fmla="*/ 2147483647 w 47"/>
              <a:gd name="T115" fmla="*/ 2147483647 h 147"/>
              <a:gd name="T116" fmla="*/ 2147483647 w 47"/>
              <a:gd name="T117" fmla="*/ 2147483647 h 147"/>
              <a:gd name="T118" fmla="*/ 2147483647 w 47"/>
              <a:gd name="T119" fmla="*/ 2147483647 h 147"/>
              <a:gd name="T120" fmla="*/ 2147483647 w 47"/>
              <a:gd name="T121" fmla="*/ 2147483647 h 147"/>
              <a:gd name="T122" fmla="*/ 2147483647 w 47"/>
              <a:gd name="T123" fmla="*/ 2147483647 h 1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7"/>
              <a:gd name="T187" fmla="*/ 0 h 147"/>
              <a:gd name="T188" fmla="*/ 47 w 47"/>
              <a:gd name="T189" fmla="*/ 147 h 1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7" h="147">
                <a:moveTo>
                  <a:pt x="12" y="10"/>
                </a:moveTo>
                <a:lnTo>
                  <a:pt x="16" y="14"/>
                </a:lnTo>
                <a:lnTo>
                  <a:pt x="20" y="16"/>
                </a:lnTo>
                <a:lnTo>
                  <a:pt x="20" y="20"/>
                </a:lnTo>
                <a:lnTo>
                  <a:pt x="24" y="24"/>
                </a:lnTo>
                <a:lnTo>
                  <a:pt x="24" y="28"/>
                </a:lnTo>
                <a:lnTo>
                  <a:pt x="28" y="28"/>
                </a:lnTo>
                <a:lnTo>
                  <a:pt x="28" y="32"/>
                </a:lnTo>
                <a:lnTo>
                  <a:pt x="32" y="32"/>
                </a:lnTo>
                <a:lnTo>
                  <a:pt x="36" y="36"/>
                </a:lnTo>
                <a:lnTo>
                  <a:pt x="36" y="40"/>
                </a:lnTo>
                <a:lnTo>
                  <a:pt x="40" y="40"/>
                </a:lnTo>
                <a:lnTo>
                  <a:pt x="40" y="48"/>
                </a:lnTo>
                <a:lnTo>
                  <a:pt x="44" y="52"/>
                </a:lnTo>
                <a:lnTo>
                  <a:pt x="40" y="56"/>
                </a:lnTo>
                <a:lnTo>
                  <a:pt x="36" y="60"/>
                </a:lnTo>
                <a:lnTo>
                  <a:pt x="36" y="64"/>
                </a:lnTo>
                <a:lnTo>
                  <a:pt x="32" y="64"/>
                </a:lnTo>
                <a:lnTo>
                  <a:pt x="32" y="60"/>
                </a:lnTo>
                <a:lnTo>
                  <a:pt x="32" y="56"/>
                </a:lnTo>
                <a:lnTo>
                  <a:pt x="32" y="50"/>
                </a:lnTo>
                <a:lnTo>
                  <a:pt x="28" y="50"/>
                </a:lnTo>
                <a:lnTo>
                  <a:pt x="28" y="46"/>
                </a:lnTo>
                <a:lnTo>
                  <a:pt x="28" y="42"/>
                </a:lnTo>
                <a:lnTo>
                  <a:pt x="28" y="46"/>
                </a:lnTo>
                <a:lnTo>
                  <a:pt x="32" y="54"/>
                </a:lnTo>
                <a:lnTo>
                  <a:pt x="32" y="58"/>
                </a:lnTo>
                <a:lnTo>
                  <a:pt x="32" y="62"/>
                </a:lnTo>
                <a:lnTo>
                  <a:pt x="36" y="66"/>
                </a:lnTo>
                <a:lnTo>
                  <a:pt x="34" y="62"/>
                </a:lnTo>
                <a:lnTo>
                  <a:pt x="30" y="54"/>
                </a:lnTo>
                <a:lnTo>
                  <a:pt x="30" y="46"/>
                </a:lnTo>
                <a:lnTo>
                  <a:pt x="26" y="46"/>
                </a:lnTo>
                <a:lnTo>
                  <a:pt x="20" y="32"/>
                </a:lnTo>
                <a:lnTo>
                  <a:pt x="20" y="28"/>
                </a:lnTo>
                <a:lnTo>
                  <a:pt x="18" y="32"/>
                </a:lnTo>
                <a:lnTo>
                  <a:pt x="22" y="36"/>
                </a:lnTo>
                <a:lnTo>
                  <a:pt x="22" y="44"/>
                </a:lnTo>
                <a:lnTo>
                  <a:pt x="26" y="50"/>
                </a:lnTo>
                <a:lnTo>
                  <a:pt x="28" y="56"/>
                </a:lnTo>
                <a:lnTo>
                  <a:pt x="28" y="60"/>
                </a:lnTo>
                <a:lnTo>
                  <a:pt x="32" y="60"/>
                </a:lnTo>
                <a:lnTo>
                  <a:pt x="32" y="56"/>
                </a:lnTo>
                <a:lnTo>
                  <a:pt x="28" y="48"/>
                </a:lnTo>
                <a:lnTo>
                  <a:pt x="28" y="38"/>
                </a:lnTo>
                <a:lnTo>
                  <a:pt x="24" y="34"/>
                </a:lnTo>
                <a:lnTo>
                  <a:pt x="24" y="26"/>
                </a:lnTo>
                <a:lnTo>
                  <a:pt x="20" y="22"/>
                </a:lnTo>
                <a:lnTo>
                  <a:pt x="20" y="18"/>
                </a:lnTo>
                <a:lnTo>
                  <a:pt x="20" y="14"/>
                </a:lnTo>
                <a:lnTo>
                  <a:pt x="20" y="10"/>
                </a:lnTo>
                <a:lnTo>
                  <a:pt x="16" y="10"/>
                </a:lnTo>
                <a:lnTo>
                  <a:pt x="16" y="6"/>
                </a:lnTo>
                <a:lnTo>
                  <a:pt x="16" y="10"/>
                </a:lnTo>
                <a:lnTo>
                  <a:pt x="20" y="14"/>
                </a:lnTo>
                <a:lnTo>
                  <a:pt x="20" y="18"/>
                </a:lnTo>
                <a:lnTo>
                  <a:pt x="24" y="22"/>
                </a:lnTo>
                <a:lnTo>
                  <a:pt x="24" y="26"/>
                </a:lnTo>
                <a:lnTo>
                  <a:pt x="24" y="34"/>
                </a:lnTo>
                <a:lnTo>
                  <a:pt x="24" y="38"/>
                </a:lnTo>
                <a:lnTo>
                  <a:pt x="24" y="34"/>
                </a:lnTo>
                <a:lnTo>
                  <a:pt x="24" y="20"/>
                </a:lnTo>
                <a:lnTo>
                  <a:pt x="20" y="12"/>
                </a:lnTo>
                <a:lnTo>
                  <a:pt x="20" y="8"/>
                </a:lnTo>
                <a:lnTo>
                  <a:pt x="16" y="4"/>
                </a:lnTo>
                <a:lnTo>
                  <a:pt x="16" y="0"/>
                </a:lnTo>
                <a:lnTo>
                  <a:pt x="16" y="4"/>
                </a:lnTo>
                <a:lnTo>
                  <a:pt x="16" y="8"/>
                </a:lnTo>
                <a:lnTo>
                  <a:pt x="16" y="12"/>
                </a:lnTo>
                <a:lnTo>
                  <a:pt x="20" y="20"/>
                </a:lnTo>
                <a:lnTo>
                  <a:pt x="20" y="24"/>
                </a:lnTo>
                <a:lnTo>
                  <a:pt x="24" y="24"/>
                </a:lnTo>
                <a:lnTo>
                  <a:pt x="24" y="28"/>
                </a:lnTo>
                <a:lnTo>
                  <a:pt x="24" y="24"/>
                </a:lnTo>
                <a:lnTo>
                  <a:pt x="20" y="24"/>
                </a:lnTo>
                <a:lnTo>
                  <a:pt x="20" y="20"/>
                </a:lnTo>
                <a:lnTo>
                  <a:pt x="20" y="16"/>
                </a:lnTo>
                <a:lnTo>
                  <a:pt x="18" y="10"/>
                </a:lnTo>
                <a:lnTo>
                  <a:pt x="16" y="6"/>
                </a:lnTo>
                <a:lnTo>
                  <a:pt x="16" y="12"/>
                </a:lnTo>
                <a:lnTo>
                  <a:pt x="16" y="16"/>
                </a:lnTo>
                <a:lnTo>
                  <a:pt x="22" y="26"/>
                </a:lnTo>
                <a:lnTo>
                  <a:pt x="16" y="20"/>
                </a:lnTo>
                <a:lnTo>
                  <a:pt x="12" y="8"/>
                </a:lnTo>
                <a:lnTo>
                  <a:pt x="12" y="4"/>
                </a:lnTo>
                <a:lnTo>
                  <a:pt x="12" y="8"/>
                </a:lnTo>
                <a:lnTo>
                  <a:pt x="12" y="12"/>
                </a:lnTo>
                <a:lnTo>
                  <a:pt x="12" y="26"/>
                </a:lnTo>
                <a:lnTo>
                  <a:pt x="16" y="30"/>
                </a:lnTo>
                <a:lnTo>
                  <a:pt x="16" y="34"/>
                </a:lnTo>
                <a:lnTo>
                  <a:pt x="12" y="30"/>
                </a:lnTo>
                <a:lnTo>
                  <a:pt x="12" y="26"/>
                </a:lnTo>
                <a:lnTo>
                  <a:pt x="12" y="22"/>
                </a:lnTo>
                <a:lnTo>
                  <a:pt x="8" y="22"/>
                </a:lnTo>
                <a:lnTo>
                  <a:pt x="8" y="14"/>
                </a:lnTo>
                <a:lnTo>
                  <a:pt x="10" y="18"/>
                </a:lnTo>
                <a:lnTo>
                  <a:pt x="10" y="22"/>
                </a:lnTo>
                <a:lnTo>
                  <a:pt x="14" y="26"/>
                </a:lnTo>
                <a:lnTo>
                  <a:pt x="18" y="28"/>
                </a:lnTo>
                <a:lnTo>
                  <a:pt x="14" y="26"/>
                </a:lnTo>
                <a:lnTo>
                  <a:pt x="14" y="22"/>
                </a:lnTo>
                <a:lnTo>
                  <a:pt x="14" y="18"/>
                </a:lnTo>
                <a:lnTo>
                  <a:pt x="14" y="14"/>
                </a:lnTo>
                <a:lnTo>
                  <a:pt x="10" y="14"/>
                </a:lnTo>
                <a:lnTo>
                  <a:pt x="10" y="10"/>
                </a:lnTo>
                <a:lnTo>
                  <a:pt x="6" y="8"/>
                </a:lnTo>
                <a:lnTo>
                  <a:pt x="6" y="4"/>
                </a:lnTo>
                <a:lnTo>
                  <a:pt x="6" y="8"/>
                </a:lnTo>
                <a:lnTo>
                  <a:pt x="10" y="12"/>
                </a:lnTo>
                <a:lnTo>
                  <a:pt x="10" y="16"/>
                </a:lnTo>
                <a:lnTo>
                  <a:pt x="14" y="20"/>
                </a:lnTo>
                <a:lnTo>
                  <a:pt x="18" y="26"/>
                </a:lnTo>
                <a:lnTo>
                  <a:pt x="18" y="30"/>
                </a:lnTo>
                <a:lnTo>
                  <a:pt x="18" y="26"/>
                </a:lnTo>
                <a:lnTo>
                  <a:pt x="14" y="20"/>
                </a:lnTo>
                <a:lnTo>
                  <a:pt x="14" y="10"/>
                </a:lnTo>
                <a:lnTo>
                  <a:pt x="14" y="6"/>
                </a:lnTo>
                <a:lnTo>
                  <a:pt x="10" y="2"/>
                </a:lnTo>
                <a:lnTo>
                  <a:pt x="10" y="12"/>
                </a:lnTo>
                <a:lnTo>
                  <a:pt x="14" y="16"/>
                </a:lnTo>
                <a:lnTo>
                  <a:pt x="14" y="20"/>
                </a:lnTo>
                <a:lnTo>
                  <a:pt x="18" y="26"/>
                </a:lnTo>
                <a:lnTo>
                  <a:pt x="18" y="30"/>
                </a:lnTo>
                <a:lnTo>
                  <a:pt x="18" y="34"/>
                </a:lnTo>
                <a:lnTo>
                  <a:pt x="18" y="38"/>
                </a:lnTo>
                <a:lnTo>
                  <a:pt x="18" y="42"/>
                </a:lnTo>
                <a:lnTo>
                  <a:pt x="22" y="42"/>
                </a:lnTo>
                <a:lnTo>
                  <a:pt x="26" y="48"/>
                </a:lnTo>
                <a:lnTo>
                  <a:pt x="26" y="52"/>
                </a:lnTo>
                <a:lnTo>
                  <a:pt x="30" y="56"/>
                </a:lnTo>
                <a:lnTo>
                  <a:pt x="30" y="60"/>
                </a:lnTo>
                <a:lnTo>
                  <a:pt x="30" y="64"/>
                </a:lnTo>
                <a:lnTo>
                  <a:pt x="34" y="64"/>
                </a:lnTo>
                <a:lnTo>
                  <a:pt x="34" y="68"/>
                </a:lnTo>
                <a:lnTo>
                  <a:pt x="34" y="74"/>
                </a:lnTo>
                <a:lnTo>
                  <a:pt x="30" y="78"/>
                </a:lnTo>
                <a:lnTo>
                  <a:pt x="26" y="82"/>
                </a:lnTo>
                <a:lnTo>
                  <a:pt x="26" y="78"/>
                </a:lnTo>
                <a:lnTo>
                  <a:pt x="22" y="72"/>
                </a:lnTo>
                <a:lnTo>
                  <a:pt x="22" y="68"/>
                </a:lnTo>
                <a:lnTo>
                  <a:pt x="22" y="64"/>
                </a:lnTo>
                <a:lnTo>
                  <a:pt x="22" y="60"/>
                </a:lnTo>
                <a:lnTo>
                  <a:pt x="18" y="60"/>
                </a:lnTo>
                <a:lnTo>
                  <a:pt x="18" y="54"/>
                </a:lnTo>
                <a:lnTo>
                  <a:pt x="18" y="50"/>
                </a:lnTo>
                <a:lnTo>
                  <a:pt x="18" y="46"/>
                </a:lnTo>
                <a:lnTo>
                  <a:pt x="18" y="42"/>
                </a:lnTo>
                <a:lnTo>
                  <a:pt x="18" y="36"/>
                </a:lnTo>
                <a:lnTo>
                  <a:pt x="18" y="32"/>
                </a:lnTo>
                <a:lnTo>
                  <a:pt x="18" y="28"/>
                </a:lnTo>
                <a:lnTo>
                  <a:pt x="14" y="28"/>
                </a:lnTo>
                <a:lnTo>
                  <a:pt x="14" y="24"/>
                </a:lnTo>
                <a:lnTo>
                  <a:pt x="12" y="18"/>
                </a:lnTo>
                <a:lnTo>
                  <a:pt x="8" y="18"/>
                </a:lnTo>
                <a:lnTo>
                  <a:pt x="8" y="14"/>
                </a:lnTo>
                <a:lnTo>
                  <a:pt x="8" y="10"/>
                </a:lnTo>
                <a:lnTo>
                  <a:pt x="8" y="6"/>
                </a:lnTo>
                <a:lnTo>
                  <a:pt x="4" y="2"/>
                </a:lnTo>
                <a:lnTo>
                  <a:pt x="0" y="2"/>
                </a:lnTo>
                <a:lnTo>
                  <a:pt x="4" y="2"/>
                </a:lnTo>
                <a:lnTo>
                  <a:pt x="4" y="6"/>
                </a:lnTo>
                <a:lnTo>
                  <a:pt x="8" y="10"/>
                </a:lnTo>
                <a:lnTo>
                  <a:pt x="8" y="14"/>
                </a:lnTo>
                <a:lnTo>
                  <a:pt x="12" y="18"/>
                </a:lnTo>
                <a:lnTo>
                  <a:pt x="16" y="22"/>
                </a:lnTo>
                <a:lnTo>
                  <a:pt x="16" y="26"/>
                </a:lnTo>
                <a:lnTo>
                  <a:pt x="16" y="30"/>
                </a:lnTo>
                <a:lnTo>
                  <a:pt x="20" y="34"/>
                </a:lnTo>
                <a:lnTo>
                  <a:pt x="20" y="38"/>
                </a:lnTo>
                <a:lnTo>
                  <a:pt x="20" y="44"/>
                </a:lnTo>
                <a:lnTo>
                  <a:pt x="20" y="48"/>
                </a:lnTo>
                <a:lnTo>
                  <a:pt x="24" y="52"/>
                </a:lnTo>
                <a:lnTo>
                  <a:pt x="24" y="56"/>
                </a:lnTo>
                <a:lnTo>
                  <a:pt x="24" y="60"/>
                </a:lnTo>
                <a:lnTo>
                  <a:pt x="24" y="66"/>
                </a:lnTo>
                <a:lnTo>
                  <a:pt x="28" y="70"/>
                </a:lnTo>
                <a:lnTo>
                  <a:pt x="28" y="74"/>
                </a:lnTo>
                <a:lnTo>
                  <a:pt x="28" y="78"/>
                </a:lnTo>
                <a:lnTo>
                  <a:pt x="32" y="82"/>
                </a:lnTo>
                <a:lnTo>
                  <a:pt x="32" y="86"/>
                </a:lnTo>
                <a:lnTo>
                  <a:pt x="32" y="92"/>
                </a:lnTo>
                <a:lnTo>
                  <a:pt x="32" y="96"/>
                </a:lnTo>
                <a:lnTo>
                  <a:pt x="36" y="96"/>
                </a:lnTo>
                <a:lnTo>
                  <a:pt x="36" y="100"/>
                </a:lnTo>
                <a:lnTo>
                  <a:pt x="36" y="104"/>
                </a:lnTo>
                <a:lnTo>
                  <a:pt x="36" y="110"/>
                </a:lnTo>
                <a:lnTo>
                  <a:pt x="36" y="114"/>
                </a:lnTo>
                <a:lnTo>
                  <a:pt x="36" y="118"/>
                </a:lnTo>
                <a:lnTo>
                  <a:pt x="36" y="122"/>
                </a:lnTo>
                <a:lnTo>
                  <a:pt x="32" y="122"/>
                </a:lnTo>
                <a:lnTo>
                  <a:pt x="32" y="128"/>
                </a:lnTo>
                <a:lnTo>
                  <a:pt x="32" y="132"/>
                </a:lnTo>
                <a:lnTo>
                  <a:pt x="32" y="136"/>
                </a:lnTo>
                <a:lnTo>
                  <a:pt x="36" y="140"/>
                </a:lnTo>
                <a:lnTo>
                  <a:pt x="40" y="144"/>
                </a:lnTo>
                <a:lnTo>
                  <a:pt x="40" y="140"/>
                </a:lnTo>
                <a:lnTo>
                  <a:pt x="40" y="136"/>
                </a:lnTo>
                <a:lnTo>
                  <a:pt x="40" y="132"/>
                </a:lnTo>
                <a:lnTo>
                  <a:pt x="40" y="126"/>
                </a:lnTo>
                <a:lnTo>
                  <a:pt x="40" y="122"/>
                </a:lnTo>
                <a:lnTo>
                  <a:pt x="40" y="118"/>
                </a:lnTo>
                <a:lnTo>
                  <a:pt x="40" y="114"/>
                </a:lnTo>
                <a:lnTo>
                  <a:pt x="40" y="108"/>
                </a:lnTo>
                <a:lnTo>
                  <a:pt x="36" y="108"/>
                </a:lnTo>
                <a:lnTo>
                  <a:pt x="36" y="104"/>
                </a:lnTo>
                <a:lnTo>
                  <a:pt x="36" y="100"/>
                </a:lnTo>
                <a:lnTo>
                  <a:pt x="32" y="96"/>
                </a:lnTo>
                <a:lnTo>
                  <a:pt x="30" y="92"/>
                </a:lnTo>
                <a:lnTo>
                  <a:pt x="26" y="90"/>
                </a:lnTo>
                <a:lnTo>
                  <a:pt x="26" y="86"/>
                </a:lnTo>
                <a:lnTo>
                  <a:pt x="22" y="86"/>
                </a:lnTo>
                <a:lnTo>
                  <a:pt x="22" y="82"/>
                </a:lnTo>
                <a:lnTo>
                  <a:pt x="22" y="78"/>
                </a:lnTo>
                <a:lnTo>
                  <a:pt x="18" y="78"/>
                </a:lnTo>
                <a:lnTo>
                  <a:pt x="18" y="74"/>
                </a:lnTo>
                <a:lnTo>
                  <a:pt x="18" y="68"/>
                </a:lnTo>
                <a:lnTo>
                  <a:pt x="18" y="64"/>
                </a:lnTo>
                <a:lnTo>
                  <a:pt x="22" y="64"/>
                </a:lnTo>
                <a:lnTo>
                  <a:pt x="22" y="68"/>
                </a:lnTo>
                <a:lnTo>
                  <a:pt x="26" y="72"/>
                </a:lnTo>
                <a:lnTo>
                  <a:pt x="26" y="76"/>
                </a:lnTo>
                <a:lnTo>
                  <a:pt x="26" y="84"/>
                </a:lnTo>
                <a:lnTo>
                  <a:pt x="30" y="88"/>
                </a:lnTo>
                <a:lnTo>
                  <a:pt x="30" y="92"/>
                </a:lnTo>
                <a:lnTo>
                  <a:pt x="30" y="96"/>
                </a:lnTo>
                <a:lnTo>
                  <a:pt x="34" y="100"/>
                </a:lnTo>
                <a:lnTo>
                  <a:pt x="34" y="104"/>
                </a:lnTo>
                <a:lnTo>
                  <a:pt x="34" y="110"/>
                </a:lnTo>
                <a:lnTo>
                  <a:pt x="38" y="114"/>
                </a:lnTo>
                <a:lnTo>
                  <a:pt x="38" y="118"/>
                </a:lnTo>
                <a:lnTo>
                  <a:pt x="38" y="122"/>
                </a:lnTo>
                <a:lnTo>
                  <a:pt x="42" y="126"/>
                </a:lnTo>
                <a:lnTo>
                  <a:pt x="42" y="130"/>
                </a:lnTo>
                <a:lnTo>
                  <a:pt x="42" y="134"/>
                </a:lnTo>
                <a:lnTo>
                  <a:pt x="38" y="128"/>
                </a:lnTo>
                <a:lnTo>
                  <a:pt x="38" y="122"/>
                </a:lnTo>
                <a:lnTo>
                  <a:pt x="38" y="118"/>
                </a:lnTo>
                <a:lnTo>
                  <a:pt x="38" y="114"/>
                </a:lnTo>
                <a:lnTo>
                  <a:pt x="34" y="110"/>
                </a:lnTo>
                <a:lnTo>
                  <a:pt x="34" y="106"/>
                </a:lnTo>
                <a:lnTo>
                  <a:pt x="34" y="98"/>
                </a:lnTo>
                <a:lnTo>
                  <a:pt x="34" y="94"/>
                </a:lnTo>
                <a:lnTo>
                  <a:pt x="30" y="90"/>
                </a:lnTo>
                <a:lnTo>
                  <a:pt x="30" y="86"/>
                </a:lnTo>
                <a:lnTo>
                  <a:pt x="30" y="90"/>
                </a:lnTo>
                <a:lnTo>
                  <a:pt x="30" y="94"/>
                </a:lnTo>
                <a:lnTo>
                  <a:pt x="30" y="102"/>
                </a:lnTo>
                <a:lnTo>
                  <a:pt x="30" y="106"/>
                </a:lnTo>
                <a:lnTo>
                  <a:pt x="34" y="106"/>
                </a:lnTo>
                <a:lnTo>
                  <a:pt x="34" y="110"/>
                </a:lnTo>
                <a:lnTo>
                  <a:pt x="34" y="114"/>
                </a:lnTo>
                <a:lnTo>
                  <a:pt x="34" y="118"/>
                </a:lnTo>
                <a:lnTo>
                  <a:pt x="38" y="118"/>
                </a:lnTo>
                <a:lnTo>
                  <a:pt x="38" y="108"/>
                </a:lnTo>
                <a:lnTo>
                  <a:pt x="38" y="104"/>
                </a:lnTo>
                <a:lnTo>
                  <a:pt x="38" y="98"/>
                </a:lnTo>
                <a:lnTo>
                  <a:pt x="38" y="94"/>
                </a:lnTo>
                <a:lnTo>
                  <a:pt x="38" y="90"/>
                </a:lnTo>
                <a:lnTo>
                  <a:pt x="38" y="86"/>
                </a:lnTo>
                <a:lnTo>
                  <a:pt x="34" y="86"/>
                </a:lnTo>
                <a:lnTo>
                  <a:pt x="34" y="80"/>
                </a:lnTo>
                <a:lnTo>
                  <a:pt x="34" y="76"/>
                </a:lnTo>
                <a:lnTo>
                  <a:pt x="34" y="72"/>
                </a:lnTo>
                <a:lnTo>
                  <a:pt x="34" y="68"/>
                </a:lnTo>
                <a:lnTo>
                  <a:pt x="30" y="62"/>
                </a:lnTo>
                <a:lnTo>
                  <a:pt x="30" y="58"/>
                </a:lnTo>
                <a:lnTo>
                  <a:pt x="30" y="54"/>
                </a:lnTo>
                <a:lnTo>
                  <a:pt x="30" y="50"/>
                </a:lnTo>
                <a:lnTo>
                  <a:pt x="30" y="46"/>
                </a:lnTo>
                <a:lnTo>
                  <a:pt x="26" y="46"/>
                </a:lnTo>
                <a:lnTo>
                  <a:pt x="26" y="38"/>
                </a:lnTo>
                <a:lnTo>
                  <a:pt x="26" y="34"/>
                </a:lnTo>
                <a:lnTo>
                  <a:pt x="22" y="30"/>
                </a:lnTo>
                <a:lnTo>
                  <a:pt x="22" y="26"/>
                </a:lnTo>
                <a:lnTo>
                  <a:pt x="18" y="20"/>
                </a:lnTo>
                <a:lnTo>
                  <a:pt x="18" y="16"/>
                </a:lnTo>
                <a:lnTo>
                  <a:pt x="18" y="12"/>
                </a:lnTo>
                <a:lnTo>
                  <a:pt x="18" y="16"/>
                </a:lnTo>
                <a:lnTo>
                  <a:pt x="18" y="20"/>
                </a:lnTo>
                <a:lnTo>
                  <a:pt x="26" y="24"/>
                </a:lnTo>
                <a:lnTo>
                  <a:pt x="26" y="28"/>
                </a:lnTo>
                <a:lnTo>
                  <a:pt x="30" y="34"/>
                </a:lnTo>
                <a:lnTo>
                  <a:pt x="30" y="44"/>
                </a:lnTo>
                <a:lnTo>
                  <a:pt x="30" y="48"/>
                </a:lnTo>
                <a:lnTo>
                  <a:pt x="34" y="52"/>
                </a:lnTo>
                <a:lnTo>
                  <a:pt x="38" y="58"/>
                </a:lnTo>
                <a:lnTo>
                  <a:pt x="38" y="68"/>
                </a:lnTo>
                <a:lnTo>
                  <a:pt x="42" y="68"/>
                </a:lnTo>
                <a:lnTo>
                  <a:pt x="42" y="72"/>
                </a:lnTo>
                <a:lnTo>
                  <a:pt x="42" y="66"/>
                </a:lnTo>
                <a:lnTo>
                  <a:pt x="42" y="62"/>
                </a:lnTo>
                <a:lnTo>
                  <a:pt x="42" y="58"/>
                </a:lnTo>
                <a:lnTo>
                  <a:pt x="36" y="50"/>
                </a:lnTo>
                <a:lnTo>
                  <a:pt x="36" y="46"/>
                </a:lnTo>
                <a:lnTo>
                  <a:pt x="36" y="42"/>
                </a:lnTo>
                <a:lnTo>
                  <a:pt x="32" y="38"/>
                </a:lnTo>
                <a:lnTo>
                  <a:pt x="32" y="32"/>
                </a:lnTo>
                <a:lnTo>
                  <a:pt x="32" y="28"/>
                </a:lnTo>
                <a:lnTo>
                  <a:pt x="28" y="28"/>
                </a:lnTo>
                <a:lnTo>
                  <a:pt x="28" y="24"/>
                </a:lnTo>
                <a:lnTo>
                  <a:pt x="28" y="20"/>
                </a:lnTo>
                <a:lnTo>
                  <a:pt x="26" y="14"/>
                </a:lnTo>
                <a:lnTo>
                  <a:pt x="26" y="18"/>
                </a:lnTo>
                <a:lnTo>
                  <a:pt x="26" y="26"/>
                </a:lnTo>
                <a:lnTo>
                  <a:pt x="26" y="30"/>
                </a:lnTo>
                <a:lnTo>
                  <a:pt x="26" y="34"/>
                </a:lnTo>
                <a:lnTo>
                  <a:pt x="26" y="40"/>
                </a:lnTo>
                <a:lnTo>
                  <a:pt x="30" y="44"/>
                </a:lnTo>
                <a:lnTo>
                  <a:pt x="30" y="48"/>
                </a:lnTo>
                <a:lnTo>
                  <a:pt x="34" y="52"/>
                </a:lnTo>
                <a:lnTo>
                  <a:pt x="34" y="56"/>
                </a:lnTo>
                <a:lnTo>
                  <a:pt x="38" y="64"/>
                </a:lnTo>
                <a:lnTo>
                  <a:pt x="38" y="68"/>
                </a:lnTo>
                <a:lnTo>
                  <a:pt x="38" y="72"/>
                </a:lnTo>
                <a:lnTo>
                  <a:pt x="38" y="76"/>
                </a:lnTo>
                <a:lnTo>
                  <a:pt x="38" y="80"/>
                </a:lnTo>
                <a:lnTo>
                  <a:pt x="38" y="88"/>
                </a:lnTo>
                <a:lnTo>
                  <a:pt x="42" y="92"/>
                </a:lnTo>
                <a:lnTo>
                  <a:pt x="42" y="96"/>
                </a:lnTo>
                <a:lnTo>
                  <a:pt x="42" y="90"/>
                </a:lnTo>
                <a:lnTo>
                  <a:pt x="42" y="80"/>
                </a:lnTo>
                <a:lnTo>
                  <a:pt x="42" y="74"/>
                </a:lnTo>
                <a:lnTo>
                  <a:pt x="42" y="68"/>
                </a:lnTo>
                <a:lnTo>
                  <a:pt x="42" y="62"/>
                </a:lnTo>
                <a:lnTo>
                  <a:pt x="42" y="58"/>
                </a:lnTo>
                <a:lnTo>
                  <a:pt x="42" y="62"/>
                </a:lnTo>
                <a:lnTo>
                  <a:pt x="42" y="66"/>
                </a:lnTo>
                <a:lnTo>
                  <a:pt x="42" y="74"/>
                </a:lnTo>
                <a:lnTo>
                  <a:pt x="42" y="78"/>
                </a:lnTo>
                <a:lnTo>
                  <a:pt x="42" y="82"/>
                </a:lnTo>
                <a:lnTo>
                  <a:pt x="42" y="86"/>
                </a:lnTo>
                <a:lnTo>
                  <a:pt x="42" y="92"/>
                </a:lnTo>
                <a:lnTo>
                  <a:pt x="42" y="96"/>
                </a:lnTo>
                <a:lnTo>
                  <a:pt x="42" y="100"/>
                </a:lnTo>
                <a:lnTo>
                  <a:pt x="42" y="104"/>
                </a:lnTo>
                <a:lnTo>
                  <a:pt x="42" y="110"/>
                </a:lnTo>
                <a:lnTo>
                  <a:pt x="42" y="114"/>
                </a:lnTo>
                <a:lnTo>
                  <a:pt x="42" y="118"/>
                </a:lnTo>
                <a:lnTo>
                  <a:pt x="42" y="122"/>
                </a:lnTo>
                <a:lnTo>
                  <a:pt x="46" y="122"/>
                </a:lnTo>
                <a:lnTo>
                  <a:pt x="46" y="128"/>
                </a:lnTo>
                <a:lnTo>
                  <a:pt x="46" y="132"/>
                </a:lnTo>
                <a:lnTo>
                  <a:pt x="46" y="136"/>
                </a:lnTo>
                <a:lnTo>
                  <a:pt x="46" y="140"/>
                </a:lnTo>
                <a:lnTo>
                  <a:pt x="46" y="146"/>
                </a:lnTo>
                <a:lnTo>
                  <a:pt x="42" y="146"/>
                </a:lnTo>
                <a:lnTo>
                  <a:pt x="42" y="142"/>
                </a:lnTo>
                <a:lnTo>
                  <a:pt x="42" y="136"/>
                </a:lnTo>
                <a:lnTo>
                  <a:pt x="38" y="136"/>
                </a:lnTo>
                <a:lnTo>
                  <a:pt x="38" y="132"/>
                </a:lnTo>
                <a:lnTo>
                  <a:pt x="38" y="128"/>
                </a:lnTo>
                <a:lnTo>
                  <a:pt x="34" y="124"/>
                </a:lnTo>
                <a:lnTo>
                  <a:pt x="34" y="120"/>
                </a:lnTo>
                <a:lnTo>
                  <a:pt x="34" y="116"/>
                </a:lnTo>
                <a:lnTo>
                  <a:pt x="30" y="114"/>
                </a:lnTo>
                <a:lnTo>
                  <a:pt x="30" y="110"/>
                </a:lnTo>
                <a:lnTo>
                  <a:pt x="30" y="106"/>
                </a:lnTo>
                <a:lnTo>
                  <a:pt x="30" y="102"/>
                </a:lnTo>
                <a:lnTo>
                  <a:pt x="30" y="94"/>
                </a:lnTo>
                <a:lnTo>
                  <a:pt x="30" y="90"/>
                </a:lnTo>
                <a:lnTo>
                  <a:pt x="26" y="86"/>
                </a:lnTo>
                <a:lnTo>
                  <a:pt x="26" y="82"/>
                </a:lnTo>
                <a:lnTo>
                  <a:pt x="26" y="76"/>
                </a:lnTo>
                <a:lnTo>
                  <a:pt x="26" y="72"/>
                </a:lnTo>
                <a:lnTo>
                  <a:pt x="26" y="68"/>
                </a:lnTo>
                <a:lnTo>
                  <a:pt x="26" y="64"/>
                </a:lnTo>
                <a:lnTo>
                  <a:pt x="22" y="60"/>
                </a:lnTo>
                <a:lnTo>
                  <a:pt x="22" y="56"/>
                </a:lnTo>
                <a:lnTo>
                  <a:pt x="22" y="50"/>
                </a:lnTo>
                <a:lnTo>
                  <a:pt x="22" y="40"/>
                </a:lnTo>
                <a:lnTo>
                  <a:pt x="22" y="44"/>
                </a:lnTo>
                <a:lnTo>
                  <a:pt x="26" y="44"/>
                </a:lnTo>
                <a:lnTo>
                  <a:pt x="26" y="48"/>
                </a:lnTo>
                <a:lnTo>
                  <a:pt x="46" y="64"/>
                </a:lnTo>
                <a:lnTo>
                  <a:pt x="36" y="64"/>
                </a:lnTo>
                <a:lnTo>
                  <a:pt x="30" y="62"/>
                </a:lnTo>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455"/>
          </a:p>
        </p:txBody>
      </p:sp>
      <p:sp>
        <p:nvSpPr>
          <p:cNvPr id="27725" name="Freeform 98"/>
          <p:cNvSpPr>
            <a:spLocks/>
          </p:cNvSpPr>
          <p:nvPr/>
        </p:nvSpPr>
        <p:spPr bwMode="auto">
          <a:xfrm>
            <a:off x="5006398" y="5313796"/>
            <a:ext cx="83705" cy="66386"/>
          </a:xfrm>
          <a:custGeom>
            <a:avLst/>
            <a:gdLst>
              <a:gd name="T0" fmla="*/ 2147483647 w 75"/>
              <a:gd name="T1" fmla="*/ 2147483647 h 65"/>
              <a:gd name="T2" fmla="*/ 2147483647 w 75"/>
              <a:gd name="T3" fmla="*/ 2147483647 h 65"/>
              <a:gd name="T4" fmla="*/ 2147483647 w 75"/>
              <a:gd name="T5" fmla="*/ 2147483647 h 65"/>
              <a:gd name="T6" fmla="*/ 2147483647 w 75"/>
              <a:gd name="T7" fmla="*/ 2147483647 h 65"/>
              <a:gd name="T8" fmla="*/ 2147483647 w 75"/>
              <a:gd name="T9" fmla="*/ 2147483647 h 65"/>
              <a:gd name="T10" fmla="*/ 2147483647 w 75"/>
              <a:gd name="T11" fmla="*/ 2147483647 h 65"/>
              <a:gd name="T12" fmla="*/ 2147483647 w 75"/>
              <a:gd name="T13" fmla="*/ 2147483647 h 65"/>
              <a:gd name="T14" fmla="*/ 2147483647 w 75"/>
              <a:gd name="T15" fmla="*/ 2147483647 h 65"/>
              <a:gd name="T16" fmla="*/ 2147483647 w 75"/>
              <a:gd name="T17" fmla="*/ 2147483647 h 65"/>
              <a:gd name="T18" fmla="*/ 2147483647 w 75"/>
              <a:gd name="T19" fmla="*/ 2147483647 h 65"/>
              <a:gd name="T20" fmla="*/ 2147483647 w 75"/>
              <a:gd name="T21" fmla="*/ 2147483647 h 65"/>
              <a:gd name="T22" fmla="*/ 2147483647 w 75"/>
              <a:gd name="T23" fmla="*/ 2147483647 h 65"/>
              <a:gd name="T24" fmla="*/ 2147483647 w 75"/>
              <a:gd name="T25" fmla="*/ 2147483647 h 65"/>
              <a:gd name="T26" fmla="*/ 2147483647 w 75"/>
              <a:gd name="T27" fmla="*/ 2147483647 h 65"/>
              <a:gd name="T28" fmla="*/ 2147483647 w 75"/>
              <a:gd name="T29" fmla="*/ 2147483647 h 65"/>
              <a:gd name="T30" fmla="*/ 2147483647 w 75"/>
              <a:gd name="T31" fmla="*/ 2147483647 h 65"/>
              <a:gd name="T32" fmla="*/ 2147483647 w 75"/>
              <a:gd name="T33" fmla="*/ 2147483647 h 65"/>
              <a:gd name="T34" fmla="*/ 2147483647 w 75"/>
              <a:gd name="T35" fmla="*/ 2147483647 h 65"/>
              <a:gd name="T36" fmla="*/ 2147483647 w 75"/>
              <a:gd name="T37" fmla="*/ 2147483647 h 65"/>
              <a:gd name="T38" fmla="*/ 2147483647 w 75"/>
              <a:gd name="T39" fmla="*/ 2147483647 h 65"/>
              <a:gd name="T40" fmla="*/ 2147483647 w 75"/>
              <a:gd name="T41" fmla="*/ 2147483647 h 65"/>
              <a:gd name="T42" fmla="*/ 2147483647 w 75"/>
              <a:gd name="T43" fmla="*/ 2147483647 h 65"/>
              <a:gd name="T44" fmla="*/ 2147483647 w 75"/>
              <a:gd name="T45" fmla="*/ 2147483647 h 65"/>
              <a:gd name="T46" fmla="*/ 2147483647 w 75"/>
              <a:gd name="T47" fmla="*/ 2147483647 h 65"/>
              <a:gd name="T48" fmla="*/ 2147483647 w 75"/>
              <a:gd name="T49" fmla="*/ 2147483647 h 65"/>
              <a:gd name="T50" fmla="*/ 2147483647 w 75"/>
              <a:gd name="T51" fmla="*/ 2147483647 h 65"/>
              <a:gd name="T52" fmla="*/ 2147483647 w 75"/>
              <a:gd name="T53" fmla="*/ 2147483647 h 65"/>
              <a:gd name="T54" fmla="*/ 2147483647 w 75"/>
              <a:gd name="T55" fmla="*/ 2147483647 h 65"/>
              <a:gd name="T56" fmla="*/ 2147483647 w 75"/>
              <a:gd name="T57" fmla="*/ 2147483647 h 65"/>
              <a:gd name="T58" fmla="*/ 2147483647 w 75"/>
              <a:gd name="T59" fmla="*/ 2147483647 h 65"/>
              <a:gd name="T60" fmla="*/ 2147483647 w 75"/>
              <a:gd name="T61" fmla="*/ 2147483647 h 65"/>
              <a:gd name="T62" fmla="*/ 2147483647 w 75"/>
              <a:gd name="T63" fmla="*/ 2147483647 h 65"/>
              <a:gd name="T64" fmla="*/ 2147483647 w 75"/>
              <a:gd name="T65" fmla="*/ 2147483647 h 65"/>
              <a:gd name="T66" fmla="*/ 2147483647 w 75"/>
              <a:gd name="T67" fmla="*/ 2147483647 h 65"/>
              <a:gd name="T68" fmla="*/ 2147483647 w 75"/>
              <a:gd name="T69" fmla="*/ 2147483647 h 65"/>
              <a:gd name="T70" fmla="*/ 2147483647 w 75"/>
              <a:gd name="T71" fmla="*/ 2147483647 h 65"/>
              <a:gd name="T72" fmla="*/ 2147483647 w 75"/>
              <a:gd name="T73" fmla="*/ 2147483647 h 65"/>
              <a:gd name="T74" fmla="*/ 2147483647 w 75"/>
              <a:gd name="T75" fmla="*/ 2147483647 h 65"/>
              <a:gd name="T76" fmla="*/ 2147483647 w 75"/>
              <a:gd name="T77" fmla="*/ 2147483647 h 65"/>
              <a:gd name="T78" fmla="*/ 2147483647 w 75"/>
              <a:gd name="T79" fmla="*/ 2147483647 h 65"/>
              <a:gd name="T80" fmla="*/ 2147483647 w 75"/>
              <a:gd name="T81" fmla="*/ 2147483647 h 65"/>
              <a:gd name="T82" fmla="*/ 2147483647 w 75"/>
              <a:gd name="T83" fmla="*/ 2147483647 h 65"/>
              <a:gd name="T84" fmla="*/ 2147483647 w 75"/>
              <a:gd name="T85" fmla="*/ 2147483647 h 65"/>
              <a:gd name="T86" fmla="*/ 2147483647 w 75"/>
              <a:gd name="T87" fmla="*/ 2147483647 h 65"/>
              <a:gd name="T88" fmla="*/ 2147483647 w 75"/>
              <a:gd name="T89" fmla="*/ 2147483647 h 65"/>
              <a:gd name="T90" fmla="*/ 2147483647 w 75"/>
              <a:gd name="T91" fmla="*/ 2147483647 h 65"/>
              <a:gd name="T92" fmla="*/ 2147483647 w 75"/>
              <a:gd name="T93" fmla="*/ 2147483647 h 65"/>
              <a:gd name="T94" fmla="*/ 2147483647 w 75"/>
              <a:gd name="T95" fmla="*/ 2147483647 h 65"/>
              <a:gd name="T96" fmla="*/ 2147483647 w 75"/>
              <a:gd name="T97" fmla="*/ 2147483647 h 65"/>
              <a:gd name="T98" fmla="*/ 2147483647 w 75"/>
              <a:gd name="T99" fmla="*/ 2147483647 h 65"/>
              <a:gd name="T100" fmla="*/ 2147483647 w 75"/>
              <a:gd name="T101" fmla="*/ 2147483647 h 65"/>
              <a:gd name="T102" fmla="*/ 2147483647 w 75"/>
              <a:gd name="T103" fmla="*/ 2147483647 h 65"/>
              <a:gd name="T104" fmla="*/ 2147483647 w 75"/>
              <a:gd name="T105" fmla="*/ 2147483647 h 6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5"/>
              <a:gd name="T160" fmla="*/ 0 h 65"/>
              <a:gd name="T161" fmla="*/ 75 w 75"/>
              <a:gd name="T162" fmla="*/ 65 h 6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5" h="65">
                <a:moveTo>
                  <a:pt x="58" y="32"/>
                </a:moveTo>
                <a:lnTo>
                  <a:pt x="52" y="32"/>
                </a:lnTo>
                <a:lnTo>
                  <a:pt x="48" y="32"/>
                </a:lnTo>
                <a:lnTo>
                  <a:pt x="42" y="36"/>
                </a:lnTo>
                <a:lnTo>
                  <a:pt x="36" y="36"/>
                </a:lnTo>
                <a:lnTo>
                  <a:pt x="32" y="36"/>
                </a:lnTo>
                <a:lnTo>
                  <a:pt x="32" y="40"/>
                </a:lnTo>
                <a:lnTo>
                  <a:pt x="28" y="40"/>
                </a:lnTo>
                <a:lnTo>
                  <a:pt x="24" y="40"/>
                </a:lnTo>
                <a:lnTo>
                  <a:pt x="34" y="40"/>
                </a:lnTo>
                <a:lnTo>
                  <a:pt x="42" y="40"/>
                </a:lnTo>
                <a:lnTo>
                  <a:pt x="52" y="36"/>
                </a:lnTo>
                <a:lnTo>
                  <a:pt x="58" y="36"/>
                </a:lnTo>
                <a:lnTo>
                  <a:pt x="58" y="32"/>
                </a:lnTo>
                <a:lnTo>
                  <a:pt x="62" y="32"/>
                </a:lnTo>
                <a:lnTo>
                  <a:pt x="58" y="32"/>
                </a:lnTo>
                <a:lnTo>
                  <a:pt x="54" y="36"/>
                </a:lnTo>
                <a:lnTo>
                  <a:pt x="50" y="36"/>
                </a:lnTo>
                <a:lnTo>
                  <a:pt x="50" y="40"/>
                </a:lnTo>
                <a:lnTo>
                  <a:pt x="44" y="40"/>
                </a:lnTo>
                <a:lnTo>
                  <a:pt x="40" y="40"/>
                </a:lnTo>
                <a:lnTo>
                  <a:pt x="36" y="40"/>
                </a:lnTo>
                <a:lnTo>
                  <a:pt x="28" y="44"/>
                </a:lnTo>
                <a:lnTo>
                  <a:pt x="28" y="48"/>
                </a:lnTo>
                <a:lnTo>
                  <a:pt x="24" y="48"/>
                </a:lnTo>
                <a:lnTo>
                  <a:pt x="24" y="52"/>
                </a:lnTo>
                <a:lnTo>
                  <a:pt x="28" y="48"/>
                </a:lnTo>
                <a:lnTo>
                  <a:pt x="32" y="48"/>
                </a:lnTo>
                <a:lnTo>
                  <a:pt x="40" y="48"/>
                </a:lnTo>
                <a:lnTo>
                  <a:pt x="44" y="44"/>
                </a:lnTo>
                <a:lnTo>
                  <a:pt x="48" y="44"/>
                </a:lnTo>
                <a:lnTo>
                  <a:pt x="52" y="44"/>
                </a:lnTo>
                <a:lnTo>
                  <a:pt x="56" y="40"/>
                </a:lnTo>
                <a:lnTo>
                  <a:pt x="64" y="34"/>
                </a:lnTo>
                <a:lnTo>
                  <a:pt x="68" y="34"/>
                </a:lnTo>
                <a:lnTo>
                  <a:pt x="64" y="32"/>
                </a:lnTo>
                <a:lnTo>
                  <a:pt x="62" y="38"/>
                </a:lnTo>
                <a:lnTo>
                  <a:pt x="58" y="38"/>
                </a:lnTo>
                <a:lnTo>
                  <a:pt x="54" y="38"/>
                </a:lnTo>
                <a:lnTo>
                  <a:pt x="50" y="38"/>
                </a:lnTo>
                <a:lnTo>
                  <a:pt x="42" y="42"/>
                </a:lnTo>
                <a:lnTo>
                  <a:pt x="32" y="42"/>
                </a:lnTo>
                <a:lnTo>
                  <a:pt x="28" y="42"/>
                </a:lnTo>
                <a:lnTo>
                  <a:pt x="22" y="48"/>
                </a:lnTo>
                <a:lnTo>
                  <a:pt x="18" y="48"/>
                </a:lnTo>
                <a:lnTo>
                  <a:pt x="22" y="48"/>
                </a:lnTo>
                <a:lnTo>
                  <a:pt x="34" y="46"/>
                </a:lnTo>
                <a:lnTo>
                  <a:pt x="40" y="46"/>
                </a:lnTo>
                <a:lnTo>
                  <a:pt x="46" y="42"/>
                </a:lnTo>
                <a:lnTo>
                  <a:pt x="50" y="38"/>
                </a:lnTo>
                <a:lnTo>
                  <a:pt x="54" y="38"/>
                </a:lnTo>
                <a:lnTo>
                  <a:pt x="58" y="38"/>
                </a:lnTo>
                <a:lnTo>
                  <a:pt x="62" y="38"/>
                </a:lnTo>
                <a:lnTo>
                  <a:pt x="66" y="34"/>
                </a:lnTo>
                <a:lnTo>
                  <a:pt x="72" y="34"/>
                </a:lnTo>
                <a:lnTo>
                  <a:pt x="68" y="34"/>
                </a:lnTo>
                <a:lnTo>
                  <a:pt x="68" y="38"/>
                </a:lnTo>
                <a:lnTo>
                  <a:pt x="62" y="42"/>
                </a:lnTo>
                <a:lnTo>
                  <a:pt x="56" y="46"/>
                </a:lnTo>
                <a:lnTo>
                  <a:pt x="44" y="46"/>
                </a:lnTo>
                <a:lnTo>
                  <a:pt x="36" y="46"/>
                </a:lnTo>
                <a:lnTo>
                  <a:pt x="32" y="50"/>
                </a:lnTo>
                <a:lnTo>
                  <a:pt x="28" y="50"/>
                </a:lnTo>
                <a:lnTo>
                  <a:pt x="24" y="50"/>
                </a:lnTo>
                <a:lnTo>
                  <a:pt x="20" y="50"/>
                </a:lnTo>
                <a:lnTo>
                  <a:pt x="18" y="54"/>
                </a:lnTo>
                <a:lnTo>
                  <a:pt x="24" y="54"/>
                </a:lnTo>
                <a:lnTo>
                  <a:pt x="34" y="54"/>
                </a:lnTo>
                <a:lnTo>
                  <a:pt x="42" y="50"/>
                </a:lnTo>
                <a:lnTo>
                  <a:pt x="46" y="50"/>
                </a:lnTo>
                <a:lnTo>
                  <a:pt x="50" y="50"/>
                </a:lnTo>
                <a:lnTo>
                  <a:pt x="58" y="44"/>
                </a:lnTo>
                <a:lnTo>
                  <a:pt x="62" y="40"/>
                </a:lnTo>
                <a:lnTo>
                  <a:pt x="66" y="40"/>
                </a:lnTo>
                <a:lnTo>
                  <a:pt x="70" y="40"/>
                </a:lnTo>
                <a:lnTo>
                  <a:pt x="74" y="40"/>
                </a:lnTo>
                <a:lnTo>
                  <a:pt x="70" y="40"/>
                </a:lnTo>
                <a:lnTo>
                  <a:pt x="66" y="40"/>
                </a:lnTo>
                <a:lnTo>
                  <a:pt x="66" y="44"/>
                </a:lnTo>
                <a:lnTo>
                  <a:pt x="58" y="44"/>
                </a:lnTo>
                <a:lnTo>
                  <a:pt x="54" y="48"/>
                </a:lnTo>
                <a:lnTo>
                  <a:pt x="50" y="48"/>
                </a:lnTo>
                <a:lnTo>
                  <a:pt x="46" y="48"/>
                </a:lnTo>
                <a:lnTo>
                  <a:pt x="42" y="48"/>
                </a:lnTo>
                <a:lnTo>
                  <a:pt x="52" y="48"/>
                </a:lnTo>
                <a:lnTo>
                  <a:pt x="56" y="48"/>
                </a:lnTo>
                <a:lnTo>
                  <a:pt x="62" y="44"/>
                </a:lnTo>
                <a:lnTo>
                  <a:pt x="66" y="44"/>
                </a:lnTo>
                <a:lnTo>
                  <a:pt x="70" y="44"/>
                </a:lnTo>
                <a:lnTo>
                  <a:pt x="74" y="44"/>
                </a:lnTo>
                <a:lnTo>
                  <a:pt x="64" y="48"/>
                </a:lnTo>
                <a:lnTo>
                  <a:pt x="60" y="54"/>
                </a:lnTo>
                <a:lnTo>
                  <a:pt x="56" y="54"/>
                </a:lnTo>
                <a:lnTo>
                  <a:pt x="52" y="54"/>
                </a:lnTo>
                <a:lnTo>
                  <a:pt x="44" y="54"/>
                </a:lnTo>
                <a:lnTo>
                  <a:pt x="38" y="58"/>
                </a:lnTo>
                <a:lnTo>
                  <a:pt x="34" y="58"/>
                </a:lnTo>
                <a:lnTo>
                  <a:pt x="30" y="58"/>
                </a:lnTo>
                <a:lnTo>
                  <a:pt x="26" y="58"/>
                </a:lnTo>
                <a:lnTo>
                  <a:pt x="20" y="58"/>
                </a:lnTo>
                <a:lnTo>
                  <a:pt x="16" y="60"/>
                </a:lnTo>
                <a:lnTo>
                  <a:pt x="12" y="60"/>
                </a:lnTo>
                <a:lnTo>
                  <a:pt x="8" y="60"/>
                </a:lnTo>
                <a:lnTo>
                  <a:pt x="8" y="64"/>
                </a:lnTo>
                <a:lnTo>
                  <a:pt x="4" y="64"/>
                </a:lnTo>
                <a:lnTo>
                  <a:pt x="0" y="64"/>
                </a:lnTo>
                <a:lnTo>
                  <a:pt x="8" y="56"/>
                </a:lnTo>
                <a:lnTo>
                  <a:pt x="12" y="56"/>
                </a:lnTo>
                <a:lnTo>
                  <a:pt x="16" y="52"/>
                </a:lnTo>
                <a:lnTo>
                  <a:pt x="20" y="52"/>
                </a:lnTo>
                <a:lnTo>
                  <a:pt x="24" y="48"/>
                </a:lnTo>
                <a:lnTo>
                  <a:pt x="28" y="48"/>
                </a:lnTo>
                <a:lnTo>
                  <a:pt x="36" y="44"/>
                </a:lnTo>
                <a:lnTo>
                  <a:pt x="40" y="44"/>
                </a:lnTo>
                <a:lnTo>
                  <a:pt x="44" y="44"/>
                </a:lnTo>
                <a:lnTo>
                  <a:pt x="50" y="44"/>
                </a:lnTo>
                <a:lnTo>
                  <a:pt x="50" y="40"/>
                </a:lnTo>
                <a:lnTo>
                  <a:pt x="46" y="40"/>
                </a:lnTo>
                <a:lnTo>
                  <a:pt x="42" y="44"/>
                </a:lnTo>
                <a:lnTo>
                  <a:pt x="34" y="44"/>
                </a:lnTo>
                <a:lnTo>
                  <a:pt x="28" y="48"/>
                </a:lnTo>
                <a:lnTo>
                  <a:pt x="32" y="48"/>
                </a:lnTo>
                <a:lnTo>
                  <a:pt x="42" y="48"/>
                </a:lnTo>
                <a:lnTo>
                  <a:pt x="38" y="54"/>
                </a:lnTo>
                <a:lnTo>
                  <a:pt x="34" y="54"/>
                </a:lnTo>
                <a:lnTo>
                  <a:pt x="40" y="54"/>
                </a:lnTo>
                <a:lnTo>
                  <a:pt x="44" y="12"/>
                </a:lnTo>
                <a:lnTo>
                  <a:pt x="38" y="12"/>
                </a:lnTo>
                <a:lnTo>
                  <a:pt x="34" y="12"/>
                </a:lnTo>
                <a:lnTo>
                  <a:pt x="28" y="12"/>
                </a:lnTo>
                <a:lnTo>
                  <a:pt x="24" y="12"/>
                </a:lnTo>
                <a:lnTo>
                  <a:pt x="28" y="18"/>
                </a:lnTo>
                <a:lnTo>
                  <a:pt x="32" y="18"/>
                </a:lnTo>
                <a:lnTo>
                  <a:pt x="40" y="18"/>
                </a:lnTo>
                <a:lnTo>
                  <a:pt x="44" y="18"/>
                </a:lnTo>
                <a:lnTo>
                  <a:pt x="48" y="18"/>
                </a:lnTo>
                <a:lnTo>
                  <a:pt x="52" y="18"/>
                </a:lnTo>
                <a:lnTo>
                  <a:pt x="46" y="24"/>
                </a:lnTo>
                <a:lnTo>
                  <a:pt x="38" y="34"/>
                </a:lnTo>
                <a:lnTo>
                  <a:pt x="38" y="38"/>
                </a:lnTo>
                <a:lnTo>
                  <a:pt x="38" y="42"/>
                </a:lnTo>
                <a:lnTo>
                  <a:pt x="42" y="44"/>
                </a:lnTo>
                <a:lnTo>
                  <a:pt x="46" y="50"/>
                </a:lnTo>
                <a:lnTo>
                  <a:pt x="50" y="50"/>
                </a:lnTo>
                <a:lnTo>
                  <a:pt x="52" y="46"/>
                </a:lnTo>
                <a:lnTo>
                  <a:pt x="48" y="42"/>
                </a:lnTo>
                <a:lnTo>
                  <a:pt x="50" y="46"/>
                </a:lnTo>
                <a:lnTo>
                  <a:pt x="52" y="42"/>
                </a:lnTo>
                <a:lnTo>
                  <a:pt x="48" y="46"/>
                </a:lnTo>
                <a:lnTo>
                  <a:pt x="36" y="46"/>
                </a:lnTo>
                <a:lnTo>
                  <a:pt x="36" y="42"/>
                </a:lnTo>
                <a:lnTo>
                  <a:pt x="40" y="42"/>
                </a:lnTo>
                <a:lnTo>
                  <a:pt x="40" y="38"/>
                </a:lnTo>
                <a:lnTo>
                  <a:pt x="44" y="38"/>
                </a:lnTo>
                <a:lnTo>
                  <a:pt x="44" y="34"/>
                </a:lnTo>
                <a:lnTo>
                  <a:pt x="44" y="28"/>
                </a:lnTo>
                <a:lnTo>
                  <a:pt x="40" y="28"/>
                </a:lnTo>
                <a:lnTo>
                  <a:pt x="36" y="24"/>
                </a:lnTo>
                <a:lnTo>
                  <a:pt x="32" y="24"/>
                </a:lnTo>
                <a:lnTo>
                  <a:pt x="28" y="24"/>
                </a:lnTo>
                <a:lnTo>
                  <a:pt x="28" y="20"/>
                </a:lnTo>
                <a:lnTo>
                  <a:pt x="24" y="20"/>
                </a:lnTo>
                <a:lnTo>
                  <a:pt x="26" y="16"/>
                </a:lnTo>
                <a:lnTo>
                  <a:pt x="34" y="16"/>
                </a:lnTo>
                <a:lnTo>
                  <a:pt x="38" y="16"/>
                </a:lnTo>
                <a:lnTo>
                  <a:pt x="38" y="12"/>
                </a:lnTo>
                <a:lnTo>
                  <a:pt x="52" y="8"/>
                </a:lnTo>
                <a:lnTo>
                  <a:pt x="56" y="8"/>
                </a:lnTo>
                <a:lnTo>
                  <a:pt x="60" y="8"/>
                </a:lnTo>
                <a:lnTo>
                  <a:pt x="64" y="4"/>
                </a:lnTo>
                <a:lnTo>
                  <a:pt x="72" y="0"/>
                </a:lnTo>
                <a:lnTo>
                  <a:pt x="66" y="4"/>
                </a:lnTo>
                <a:lnTo>
                  <a:pt x="58" y="4"/>
                </a:lnTo>
                <a:lnTo>
                  <a:pt x="54" y="4"/>
                </a:lnTo>
                <a:lnTo>
                  <a:pt x="54" y="8"/>
                </a:lnTo>
                <a:lnTo>
                  <a:pt x="50" y="8"/>
                </a:lnTo>
                <a:lnTo>
                  <a:pt x="46" y="8"/>
                </a:lnTo>
                <a:lnTo>
                  <a:pt x="50" y="8"/>
                </a:lnTo>
                <a:lnTo>
                  <a:pt x="54" y="8"/>
                </a:lnTo>
                <a:lnTo>
                  <a:pt x="58" y="8"/>
                </a:lnTo>
                <a:lnTo>
                  <a:pt x="62" y="8"/>
                </a:lnTo>
                <a:lnTo>
                  <a:pt x="66" y="2"/>
                </a:lnTo>
                <a:lnTo>
                  <a:pt x="62" y="2"/>
                </a:lnTo>
                <a:lnTo>
                  <a:pt x="58" y="2"/>
                </a:lnTo>
                <a:lnTo>
                  <a:pt x="54" y="8"/>
                </a:lnTo>
                <a:lnTo>
                  <a:pt x="50" y="8"/>
                </a:lnTo>
                <a:lnTo>
                  <a:pt x="38" y="8"/>
                </a:lnTo>
                <a:lnTo>
                  <a:pt x="34" y="12"/>
                </a:lnTo>
                <a:lnTo>
                  <a:pt x="30" y="12"/>
                </a:lnTo>
                <a:lnTo>
                  <a:pt x="34" y="12"/>
                </a:lnTo>
                <a:lnTo>
                  <a:pt x="38" y="12"/>
                </a:lnTo>
                <a:lnTo>
                  <a:pt x="42" y="12"/>
                </a:lnTo>
                <a:lnTo>
                  <a:pt x="46" y="12"/>
                </a:lnTo>
                <a:lnTo>
                  <a:pt x="54" y="8"/>
                </a:lnTo>
                <a:lnTo>
                  <a:pt x="56" y="10"/>
                </a:lnTo>
                <a:lnTo>
                  <a:pt x="62" y="18"/>
                </a:lnTo>
                <a:lnTo>
                  <a:pt x="58" y="14"/>
                </a:lnTo>
                <a:lnTo>
                  <a:pt x="58" y="18"/>
                </a:lnTo>
                <a:lnTo>
                  <a:pt x="54" y="12"/>
                </a:lnTo>
                <a:lnTo>
                  <a:pt x="50" y="12"/>
                </a:lnTo>
                <a:lnTo>
                  <a:pt x="46" y="12"/>
                </a:lnTo>
                <a:lnTo>
                  <a:pt x="46" y="16"/>
                </a:lnTo>
                <a:lnTo>
                  <a:pt x="46" y="20"/>
                </a:lnTo>
                <a:lnTo>
                  <a:pt x="50" y="20"/>
                </a:lnTo>
                <a:lnTo>
                  <a:pt x="50" y="24"/>
                </a:lnTo>
                <a:lnTo>
                  <a:pt x="46" y="24"/>
                </a:lnTo>
                <a:lnTo>
                  <a:pt x="46" y="20"/>
                </a:lnTo>
                <a:lnTo>
                  <a:pt x="46" y="24"/>
                </a:lnTo>
                <a:lnTo>
                  <a:pt x="50" y="30"/>
                </a:lnTo>
                <a:lnTo>
                  <a:pt x="50" y="34"/>
                </a:lnTo>
                <a:lnTo>
                  <a:pt x="54" y="40"/>
                </a:lnTo>
                <a:lnTo>
                  <a:pt x="50" y="30"/>
                </a:lnTo>
                <a:lnTo>
                  <a:pt x="50" y="26"/>
                </a:lnTo>
                <a:lnTo>
                  <a:pt x="58" y="32"/>
                </a:lnTo>
              </a:path>
            </a:pathLst>
          </a:custGeom>
          <a:solidFill>
            <a:schemeClr val="accent1"/>
          </a:solidFill>
          <a:ln w="12700" cap="rnd">
            <a:solidFill>
              <a:schemeClr val="tx1"/>
            </a:solidFill>
            <a:round/>
            <a:headEnd/>
            <a:tailEnd/>
          </a:ln>
        </p:spPr>
        <p:txBody>
          <a:bodyPr/>
          <a:lstStyle/>
          <a:p>
            <a:endParaRPr lang="en-US" sz="455"/>
          </a:p>
        </p:txBody>
      </p:sp>
      <p:sp>
        <p:nvSpPr>
          <p:cNvPr id="27726" name="Freeform 99"/>
          <p:cNvSpPr>
            <a:spLocks/>
          </p:cNvSpPr>
          <p:nvPr/>
        </p:nvSpPr>
        <p:spPr bwMode="auto">
          <a:xfrm>
            <a:off x="5121853" y="5295035"/>
            <a:ext cx="85147" cy="154420"/>
          </a:xfrm>
          <a:custGeom>
            <a:avLst/>
            <a:gdLst>
              <a:gd name="T0" fmla="*/ 2147483647 w 77"/>
              <a:gd name="T1" fmla="*/ 0 h 149"/>
              <a:gd name="T2" fmla="*/ 2147483647 w 77"/>
              <a:gd name="T3" fmla="*/ 2147483647 h 149"/>
              <a:gd name="T4" fmla="*/ 2147483647 w 77"/>
              <a:gd name="T5" fmla="*/ 2147483647 h 149"/>
              <a:gd name="T6" fmla="*/ 2147483647 w 77"/>
              <a:gd name="T7" fmla="*/ 2147483647 h 149"/>
              <a:gd name="T8" fmla="*/ 2147483647 w 77"/>
              <a:gd name="T9" fmla="*/ 2147483647 h 149"/>
              <a:gd name="T10" fmla="*/ 2147483647 w 77"/>
              <a:gd name="T11" fmla="*/ 2147483647 h 149"/>
              <a:gd name="T12" fmla="*/ 2147483647 w 77"/>
              <a:gd name="T13" fmla="*/ 2147483647 h 149"/>
              <a:gd name="T14" fmla="*/ 2147483647 w 77"/>
              <a:gd name="T15" fmla="*/ 2147483647 h 149"/>
              <a:gd name="T16" fmla="*/ 2147483647 w 77"/>
              <a:gd name="T17" fmla="*/ 2147483647 h 149"/>
              <a:gd name="T18" fmla="*/ 2147483647 w 77"/>
              <a:gd name="T19" fmla="*/ 2147483647 h 149"/>
              <a:gd name="T20" fmla="*/ 2147483647 w 77"/>
              <a:gd name="T21" fmla="*/ 2147483647 h 149"/>
              <a:gd name="T22" fmla="*/ 2147483647 w 77"/>
              <a:gd name="T23" fmla="*/ 2147483647 h 149"/>
              <a:gd name="T24" fmla="*/ 2147483647 w 77"/>
              <a:gd name="T25" fmla="*/ 2147483647 h 149"/>
              <a:gd name="T26" fmla="*/ 2147483647 w 77"/>
              <a:gd name="T27" fmla="*/ 2147483647 h 149"/>
              <a:gd name="T28" fmla="*/ 2147483647 w 77"/>
              <a:gd name="T29" fmla="*/ 2147483647 h 149"/>
              <a:gd name="T30" fmla="*/ 2147483647 w 77"/>
              <a:gd name="T31" fmla="*/ 2147483647 h 149"/>
              <a:gd name="T32" fmla="*/ 2147483647 w 77"/>
              <a:gd name="T33" fmla="*/ 2147483647 h 149"/>
              <a:gd name="T34" fmla="*/ 2147483647 w 77"/>
              <a:gd name="T35" fmla="*/ 2147483647 h 149"/>
              <a:gd name="T36" fmla="*/ 2147483647 w 77"/>
              <a:gd name="T37" fmla="*/ 2147483647 h 149"/>
              <a:gd name="T38" fmla="*/ 2147483647 w 77"/>
              <a:gd name="T39" fmla="*/ 2147483647 h 149"/>
              <a:gd name="T40" fmla="*/ 2147483647 w 77"/>
              <a:gd name="T41" fmla="*/ 2147483647 h 149"/>
              <a:gd name="T42" fmla="*/ 0 w 77"/>
              <a:gd name="T43" fmla="*/ 2147483647 h 149"/>
              <a:gd name="T44" fmla="*/ 2147483647 w 77"/>
              <a:gd name="T45" fmla="*/ 2147483647 h 149"/>
              <a:gd name="T46" fmla="*/ 2147483647 w 77"/>
              <a:gd name="T47" fmla="*/ 2147483647 h 149"/>
              <a:gd name="T48" fmla="*/ 2147483647 w 77"/>
              <a:gd name="T49" fmla="*/ 2147483647 h 149"/>
              <a:gd name="T50" fmla="*/ 2147483647 w 77"/>
              <a:gd name="T51" fmla="*/ 2147483647 h 149"/>
              <a:gd name="T52" fmla="*/ 2147483647 w 77"/>
              <a:gd name="T53" fmla="*/ 2147483647 h 149"/>
              <a:gd name="T54" fmla="*/ 2147483647 w 77"/>
              <a:gd name="T55" fmla="*/ 2147483647 h 149"/>
              <a:gd name="T56" fmla="*/ 2147483647 w 77"/>
              <a:gd name="T57" fmla="*/ 2147483647 h 149"/>
              <a:gd name="T58" fmla="*/ 2147483647 w 77"/>
              <a:gd name="T59" fmla="*/ 2147483647 h 149"/>
              <a:gd name="T60" fmla="*/ 2147483647 w 77"/>
              <a:gd name="T61" fmla="*/ 2147483647 h 149"/>
              <a:gd name="T62" fmla="*/ 2147483647 w 77"/>
              <a:gd name="T63" fmla="*/ 2147483647 h 149"/>
              <a:gd name="T64" fmla="*/ 2147483647 w 77"/>
              <a:gd name="T65" fmla="*/ 2147483647 h 149"/>
              <a:gd name="T66" fmla="*/ 2147483647 w 77"/>
              <a:gd name="T67" fmla="*/ 2147483647 h 149"/>
              <a:gd name="T68" fmla="*/ 2147483647 w 77"/>
              <a:gd name="T69" fmla="*/ 2147483647 h 149"/>
              <a:gd name="T70" fmla="*/ 2147483647 w 77"/>
              <a:gd name="T71" fmla="*/ 2147483647 h 149"/>
              <a:gd name="T72" fmla="*/ 2147483647 w 77"/>
              <a:gd name="T73" fmla="*/ 2147483647 h 149"/>
              <a:gd name="T74" fmla="*/ 2147483647 w 77"/>
              <a:gd name="T75" fmla="*/ 2147483647 h 149"/>
              <a:gd name="T76" fmla="*/ 2147483647 w 77"/>
              <a:gd name="T77" fmla="*/ 2147483647 h 149"/>
              <a:gd name="T78" fmla="*/ 2147483647 w 77"/>
              <a:gd name="T79" fmla="*/ 2147483647 h 149"/>
              <a:gd name="T80" fmla="*/ 2147483647 w 77"/>
              <a:gd name="T81" fmla="*/ 2147483647 h 149"/>
              <a:gd name="T82" fmla="*/ 2147483647 w 77"/>
              <a:gd name="T83" fmla="*/ 2147483647 h 149"/>
              <a:gd name="T84" fmla="*/ 2147483647 w 77"/>
              <a:gd name="T85" fmla="*/ 2147483647 h 149"/>
              <a:gd name="T86" fmla="*/ 2147483647 w 77"/>
              <a:gd name="T87" fmla="*/ 2147483647 h 149"/>
              <a:gd name="T88" fmla="*/ 2147483647 w 77"/>
              <a:gd name="T89" fmla="*/ 2147483647 h 149"/>
              <a:gd name="T90" fmla="*/ 2147483647 w 77"/>
              <a:gd name="T91" fmla="*/ 2147483647 h 149"/>
              <a:gd name="T92" fmla="*/ 2147483647 w 77"/>
              <a:gd name="T93" fmla="*/ 2147483647 h 149"/>
              <a:gd name="T94" fmla="*/ 2147483647 w 77"/>
              <a:gd name="T95" fmla="*/ 2147483647 h 149"/>
              <a:gd name="T96" fmla="*/ 2147483647 w 77"/>
              <a:gd name="T97" fmla="*/ 2147483647 h 149"/>
              <a:gd name="T98" fmla="*/ 2147483647 w 77"/>
              <a:gd name="T99" fmla="*/ 2147483647 h 149"/>
              <a:gd name="T100" fmla="*/ 2147483647 w 77"/>
              <a:gd name="T101" fmla="*/ 2147483647 h 149"/>
              <a:gd name="T102" fmla="*/ 2147483647 w 77"/>
              <a:gd name="T103" fmla="*/ 2147483647 h 149"/>
              <a:gd name="T104" fmla="*/ 2147483647 w 77"/>
              <a:gd name="T105" fmla="*/ 2147483647 h 149"/>
              <a:gd name="T106" fmla="*/ 2147483647 w 77"/>
              <a:gd name="T107" fmla="*/ 2147483647 h 149"/>
              <a:gd name="T108" fmla="*/ 2147483647 w 77"/>
              <a:gd name="T109" fmla="*/ 2147483647 h 149"/>
              <a:gd name="T110" fmla="*/ 2147483647 w 77"/>
              <a:gd name="T111" fmla="*/ 2147483647 h 149"/>
              <a:gd name="T112" fmla="*/ 2147483647 w 77"/>
              <a:gd name="T113" fmla="*/ 2147483647 h 149"/>
              <a:gd name="T114" fmla="*/ 2147483647 w 77"/>
              <a:gd name="T115" fmla="*/ 2147483647 h 149"/>
              <a:gd name="T116" fmla="*/ 2147483647 w 77"/>
              <a:gd name="T117" fmla="*/ 2147483647 h 149"/>
              <a:gd name="T118" fmla="*/ 2147483647 w 77"/>
              <a:gd name="T119" fmla="*/ 2147483647 h 1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
              <a:gd name="T181" fmla="*/ 0 h 149"/>
              <a:gd name="T182" fmla="*/ 77 w 77"/>
              <a:gd name="T183" fmla="*/ 149 h 1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 h="149">
                <a:moveTo>
                  <a:pt x="16" y="0"/>
                </a:moveTo>
                <a:lnTo>
                  <a:pt x="12" y="0"/>
                </a:lnTo>
                <a:lnTo>
                  <a:pt x="16" y="0"/>
                </a:lnTo>
                <a:lnTo>
                  <a:pt x="16" y="4"/>
                </a:lnTo>
                <a:lnTo>
                  <a:pt x="16" y="8"/>
                </a:lnTo>
                <a:lnTo>
                  <a:pt x="16" y="14"/>
                </a:lnTo>
                <a:lnTo>
                  <a:pt x="18" y="18"/>
                </a:lnTo>
                <a:lnTo>
                  <a:pt x="22" y="18"/>
                </a:lnTo>
                <a:lnTo>
                  <a:pt x="22" y="22"/>
                </a:lnTo>
                <a:lnTo>
                  <a:pt x="22" y="26"/>
                </a:lnTo>
                <a:lnTo>
                  <a:pt x="26" y="28"/>
                </a:lnTo>
                <a:lnTo>
                  <a:pt x="26" y="32"/>
                </a:lnTo>
                <a:lnTo>
                  <a:pt x="26" y="36"/>
                </a:lnTo>
                <a:lnTo>
                  <a:pt x="26" y="40"/>
                </a:lnTo>
                <a:lnTo>
                  <a:pt x="26" y="44"/>
                </a:lnTo>
                <a:lnTo>
                  <a:pt x="30" y="48"/>
                </a:lnTo>
                <a:lnTo>
                  <a:pt x="30" y="54"/>
                </a:lnTo>
                <a:lnTo>
                  <a:pt x="30" y="58"/>
                </a:lnTo>
                <a:lnTo>
                  <a:pt x="34" y="62"/>
                </a:lnTo>
                <a:lnTo>
                  <a:pt x="34" y="66"/>
                </a:lnTo>
                <a:lnTo>
                  <a:pt x="38" y="66"/>
                </a:lnTo>
                <a:lnTo>
                  <a:pt x="38" y="70"/>
                </a:lnTo>
                <a:lnTo>
                  <a:pt x="42" y="74"/>
                </a:lnTo>
                <a:lnTo>
                  <a:pt x="42" y="78"/>
                </a:lnTo>
                <a:lnTo>
                  <a:pt x="42" y="84"/>
                </a:lnTo>
                <a:lnTo>
                  <a:pt x="42" y="88"/>
                </a:lnTo>
                <a:lnTo>
                  <a:pt x="46" y="92"/>
                </a:lnTo>
                <a:lnTo>
                  <a:pt x="46" y="96"/>
                </a:lnTo>
                <a:lnTo>
                  <a:pt x="50" y="98"/>
                </a:lnTo>
                <a:lnTo>
                  <a:pt x="50" y="102"/>
                </a:lnTo>
                <a:lnTo>
                  <a:pt x="56" y="106"/>
                </a:lnTo>
                <a:lnTo>
                  <a:pt x="56" y="110"/>
                </a:lnTo>
                <a:lnTo>
                  <a:pt x="60" y="110"/>
                </a:lnTo>
                <a:lnTo>
                  <a:pt x="60" y="114"/>
                </a:lnTo>
                <a:lnTo>
                  <a:pt x="56" y="114"/>
                </a:lnTo>
                <a:lnTo>
                  <a:pt x="56" y="110"/>
                </a:lnTo>
                <a:lnTo>
                  <a:pt x="56" y="106"/>
                </a:lnTo>
                <a:lnTo>
                  <a:pt x="56" y="102"/>
                </a:lnTo>
                <a:lnTo>
                  <a:pt x="50" y="100"/>
                </a:lnTo>
                <a:lnTo>
                  <a:pt x="50" y="96"/>
                </a:lnTo>
                <a:lnTo>
                  <a:pt x="50" y="92"/>
                </a:lnTo>
                <a:lnTo>
                  <a:pt x="50" y="88"/>
                </a:lnTo>
                <a:lnTo>
                  <a:pt x="46" y="88"/>
                </a:lnTo>
                <a:lnTo>
                  <a:pt x="46" y="84"/>
                </a:lnTo>
                <a:lnTo>
                  <a:pt x="42" y="78"/>
                </a:lnTo>
                <a:lnTo>
                  <a:pt x="42" y="74"/>
                </a:lnTo>
                <a:lnTo>
                  <a:pt x="42" y="70"/>
                </a:lnTo>
                <a:lnTo>
                  <a:pt x="38" y="70"/>
                </a:lnTo>
                <a:lnTo>
                  <a:pt x="38" y="66"/>
                </a:lnTo>
                <a:lnTo>
                  <a:pt x="38" y="62"/>
                </a:lnTo>
                <a:lnTo>
                  <a:pt x="34" y="62"/>
                </a:lnTo>
                <a:lnTo>
                  <a:pt x="34" y="56"/>
                </a:lnTo>
                <a:lnTo>
                  <a:pt x="32" y="52"/>
                </a:lnTo>
                <a:lnTo>
                  <a:pt x="32" y="48"/>
                </a:lnTo>
                <a:lnTo>
                  <a:pt x="32" y="44"/>
                </a:lnTo>
                <a:lnTo>
                  <a:pt x="28" y="42"/>
                </a:lnTo>
                <a:lnTo>
                  <a:pt x="24" y="36"/>
                </a:lnTo>
                <a:lnTo>
                  <a:pt x="20" y="36"/>
                </a:lnTo>
                <a:lnTo>
                  <a:pt x="16" y="32"/>
                </a:lnTo>
                <a:lnTo>
                  <a:pt x="12" y="26"/>
                </a:lnTo>
                <a:lnTo>
                  <a:pt x="12" y="22"/>
                </a:lnTo>
                <a:lnTo>
                  <a:pt x="8" y="22"/>
                </a:lnTo>
                <a:lnTo>
                  <a:pt x="4" y="22"/>
                </a:lnTo>
                <a:lnTo>
                  <a:pt x="4" y="18"/>
                </a:lnTo>
                <a:lnTo>
                  <a:pt x="4" y="14"/>
                </a:lnTo>
                <a:lnTo>
                  <a:pt x="0" y="14"/>
                </a:lnTo>
                <a:lnTo>
                  <a:pt x="0" y="10"/>
                </a:lnTo>
                <a:lnTo>
                  <a:pt x="4" y="10"/>
                </a:lnTo>
                <a:lnTo>
                  <a:pt x="8" y="10"/>
                </a:lnTo>
                <a:lnTo>
                  <a:pt x="12" y="8"/>
                </a:lnTo>
                <a:lnTo>
                  <a:pt x="16" y="8"/>
                </a:lnTo>
                <a:lnTo>
                  <a:pt x="24" y="36"/>
                </a:lnTo>
                <a:lnTo>
                  <a:pt x="28" y="40"/>
                </a:lnTo>
                <a:lnTo>
                  <a:pt x="28" y="44"/>
                </a:lnTo>
                <a:lnTo>
                  <a:pt x="30" y="48"/>
                </a:lnTo>
                <a:lnTo>
                  <a:pt x="30" y="52"/>
                </a:lnTo>
                <a:lnTo>
                  <a:pt x="34" y="52"/>
                </a:lnTo>
                <a:lnTo>
                  <a:pt x="34" y="56"/>
                </a:lnTo>
                <a:lnTo>
                  <a:pt x="38" y="60"/>
                </a:lnTo>
                <a:lnTo>
                  <a:pt x="38" y="66"/>
                </a:lnTo>
                <a:lnTo>
                  <a:pt x="38" y="70"/>
                </a:lnTo>
                <a:lnTo>
                  <a:pt x="42" y="74"/>
                </a:lnTo>
                <a:lnTo>
                  <a:pt x="42" y="78"/>
                </a:lnTo>
                <a:lnTo>
                  <a:pt x="42" y="82"/>
                </a:lnTo>
                <a:lnTo>
                  <a:pt x="46" y="90"/>
                </a:lnTo>
                <a:lnTo>
                  <a:pt x="46" y="96"/>
                </a:lnTo>
                <a:lnTo>
                  <a:pt x="50" y="100"/>
                </a:lnTo>
                <a:lnTo>
                  <a:pt x="54" y="100"/>
                </a:lnTo>
                <a:lnTo>
                  <a:pt x="54" y="104"/>
                </a:lnTo>
                <a:lnTo>
                  <a:pt x="54" y="108"/>
                </a:lnTo>
                <a:lnTo>
                  <a:pt x="58" y="108"/>
                </a:lnTo>
                <a:lnTo>
                  <a:pt x="58" y="112"/>
                </a:lnTo>
                <a:lnTo>
                  <a:pt x="62" y="114"/>
                </a:lnTo>
                <a:lnTo>
                  <a:pt x="62" y="118"/>
                </a:lnTo>
                <a:lnTo>
                  <a:pt x="62" y="122"/>
                </a:lnTo>
                <a:lnTo>
                  <a:pt x="66" y="122"/>
                </a:lnTo>
                <a:lnTo>
                  <a:pt x="66" y="126"/>
                </a:lnTo>
                <a:lnTo>
                  <a:pt x="68" y="130"/>
                </a:lnTo>
                <a:lnTo>
                  <a:pt x="72" y="134"/>
                </a:lnTo>
                <a:lnTo>
                  <a:pt x="76" y="140"/>
                </a:lnTo>
                <a:lnTo>
                  <a:pt x="76" y="144"/>
                </a:lnTo>
                <a:lnTo>
                  <a:pt x="76" y="148"/>
                </a:lnTo>
                <a:lnTo>
                  <a:pt x="50" y="148"/>
                </a:lnTo>
                <a:lnTo>
                  <a:pt x="50" y="144"/>
                </a:lnTo>
                <a:lnTo>
                  <a:pt x="46" y="140"/>
                </a:lnTo>
                <a:lnTo>
                  <a:pt x="46" y="136"/>
                </a:lnTo>
                <a:lnTo>
                  <a:pt x="38" y="132"/>
                </a:lnTo>
                <a:lnTo>
                  <a:pt x="36" y="126"/>
                </a:lnTo>
                <a:lnTo>
                  <a:pt x="36" y="122"/>
                </a:lnTo>
                <a:lnTo>
                  <a:pt x="36" y="118"/>
                </a:lnTo>
                <a:lnTo>
                  <a:pt x="36" y="114"/>
                </a:lnTo>
                <a:lnTo>
                  <a:pt x="32" y="112"/>
                </a:lnTo>
                <a:lnTo>
                  <a:pt x="28" y="108"/>
                </a:lnTo>
                <a:lnTo>
                  <a:pt x="28" y="104"/>
                </a:lnTo>
                <a:lnTo>
                  <a:pt x="28" y="100"/>
                </a:lnTo>
                <a:lnTo>
                  <a:pt x="28" y="96"/>
                </a:lnTo>
                <a:lnTo>
                  <a:pt x="24" y="96"/>
                </a:lnTo>
                <a:lnTo>
                  <a:pt x="24" y="92"/>
                </a:lnTo>
                <a:lnTo>
                  <a:pt x="24" y="88"/>
                </a:lnTo>
                <a:lnTo>
                  <a:pt x="24" y="82"/>
                </a:lnTo>
                <a:lnTo>
                  <a:pt x="24" y="78"/>
                </a:lnTo>
                <a:lnTo>
                  <a:pt x="24" y="74"/>
                </a:lnTo>
                <a:lnTo>
                  <a:pt x="24" y="70"/>
                </a:lnTo>
                <a:lnTo>
                  <a:pt x="20" y="66"/>
                </a:lnTo>
                <a:lnTo>
                  <a:pt x="20" y="60"/>
                </a:lnTo>
                <a:lnTo>
                  <a:pt x="20" y="56"/>
                </a:lnTo>
                <a:lnTo>
                  <a:pt x="20" y="52"/>
                </a:lnTo>
                <a:lnTo>
                  <a:pt x="20" y="48"/>
                </a:lnTo>
                <a:lnTo>
                  <a:pt x="16" y="48"/>
                </a:lnTo>
                <a:lnTo>
                  <a:pt x="12" y="44"/>
                </a:lnTo>
                <a:lnTo>
                  <a:pt x="8" y="44"/>
                </a:lnTo>
                <a:lnTo>
                  <a:pt x="10" y="54"/>
                </a:lnTo>
                <a:lnTo>
                  <a:pt x="14" y="58"/>
                </a:lnTo>
                <a:lnTo>
                  <a:pt x="18" y="62"/>
                </a:lnTo>
                <a:lnTo>
                  <a:pt x="22" y="62"/>
                </a:lnTo>
                <a:lnTo>
                  <a:pt x="22" y="66"/>
                </a:lnTo>
                <a:lnTo>
                  <a:pt x="22" y="70"/>
                </a:lnTo>
                <a:lnTo>
                  <a:pt x="26" y="72"/>
                </a:lnTo>
                <a:lnTo>
                  <a:pt x="26" y="76"/>
                </a:lnTo>
                <a:lnTo>
                  <a:pt x="30" y="84"/>
                </a:lnTo>
                <a:lnTo>
                  <a:pt x="30" y="88"/>
                </a:lnTo>
                <a:lnTo>
                  <a:pt x="30" y="92"/>
                </a:lnTo>
                <a:lnTo>
                  <a:pt x="32" y="98"/>
                </a:lnTo>
                <a:lnTo>
                  <a:pt x="32" y="102"/>
                </a:lnTo>
                <a:lnTo>
                  <a:pt x="36" y="102"/>
                </a:lnTo>
                <a:lnTo>
                  <a:pt x="36" y="106"/>
                </a:lnTo>
                <a:lnTo>
                  <a:pt x="40" y="106"/>
                </a:lnTo>
                <a:lnTo>
                  <a:pt x="44" y="106"/>
                </a:lnTo>
                <a:lnTo>
                  <a:pt x="44" y="110"/>
                </a:lnTo>
                <a:lnTo>
                  <a:pt x="48" y="110"/>
                </a:lnTo>
                <a:lnTo>
                  <a:pt x="44" y="112"/>
                </a:lnTo>
                <a:lnTo>
                  <a:pt x="40" y="112"/>
                </a:lnTo>
                <a:lnTo>
                  <a:pt x="36" y="106"/>
                </a:lnTo>
                <a:lnTo>
                  <a:pt x="36" y="102"/>
                </a:lnTo>
                <a:lnTo>
                  <a:pt x="36" y="98"/>
                </a:lnTo>
                <a:lnTo>
                  <a:pt x="32" y="94"/>
                </a:lnTo>
                <a:lnTo>
                  <a:pt x="32" y="88"/>
                </a:lnTo>
                <a:lnTo>
                  <a:pt x="32" y="84"/>
                </a:lnTo>
                <a:lnTo>
                  <a:pt x="28" y="84"/>
                </a:lnTo>
                <a:lnTo>
                  <a:pt x="28" y="80"/>
                </a:lnTo>
                <a:lnTo>
                  <a:pt x="28" y="76"/>
                </a:lnTo>
                <a:lnTo>
                  <a:pt x="26" y="70"/>
                </a:lnTo>
                <a:lnTo>
                  <a:pt x="26" y="66"/>
                </a:lnTo>
                <a:lnTo>
                  <a:pt x="26" y="62"/>
                </a:lnTo>
                <a:lnTo>
                  <a:pt x="26" y="58"/>
                </a:lnTo>
                <a:lnTo>
                  <a:pt x="22" y="58"/>
                </a:lnTo>
                <a:lnTo>
                  <a:pt x="22" y="52"/>
                </a:lnTo>
                <a:lnTo>
                  <a:pt x="18" y="52"/>
                </a:lnTo>
                <a:lnTo>
                  <a:pt x="14" y="52"/>
                </a:lnTo>
                <a:lnTo>
                  <a:pt x="14" y="48"/>
                </a:lnTo>
                <a:lnTo>
                  <a:pt x="10" y="48"/>
                </a:lnTo>
                <a:lnTo>
                  <a:pt x="8" y="44"/>
                </a:lnTo>
                <a:lnTo>
                  <a:pt x="4" y="44"/>
                </a:lnTo>
                <a:lnTo>
                  <a:pt x="4" y="40"/>
                </a:lnTo>
                <a:lnTo>
                  <a:pt x="0" y="40"/>
                </a:lnTo>
                <a:lnTo>
                  <a:pt x="4" y="40"/>
                </a:lnTo>
                <a:lnTo>
                  <a:pt x="8" y="40"/>
                </a:lnTo>
                <a:lnTo>
                  <a:pt x="12" y="44"/>
                </a:lnTo>
                <a:lnTo>
                  <a:pt x="42" y="120"/>
                </a:lnTo>
                <a:lnTo>
                  <a:pt x="60" y="142"/>
                </a:lnTo>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455"/>
          </a:p>
        </p:txBody>
      </p:sp>
      <p:sp>
        <p:nvSpPr>
          <p:cNvPr id="27727" name="Freeform 100"/>
          <p:cNvSpPr>
            <a:spLocks/>
          </p:cNvSpPr>
          <p:nvPr/>
        </p:nvSpPr>
        <p:spPr bwMode="auto">
          <a:xfrm>
            <a:off x="4750955" y="5625523"/>
            <a:ext cx="49068" cy="40409"/>
          </a:xfrm>
          <a:custGeom>
            <a:avLst/>
            <a:gdLst>
              <a:gd name="T0" fmla="*/ 2147483647 w 45"/>
              <a:gd name="T1" fmla="*/ 2147483647 h 39"/>
              <a:gd name="T2" fmla="*/ 2147483647 w 45"/>
              <a:gd name="T3" fmla="*/ 2147483647 h 39"/>
              <a:gd name="T4" fmla="*/ 2147483647 w 45"/>
              <a:gd name="T5" fmla="*/ 2147483647 h 39"/>
              <a:gd name="T6" fmla="*/ 2147483647 w 45"/>
              <a:gd name="T7" fmla="*/ 2147483647 h 39"/>
              <a:gd name="T8" fmla="*/ 0 w 45"/>
              <a:gd name="T9" fmla="*/ 2147483647 h 39"/>
              <a:gd name="T10" fmla="*/ 2147483647 w 45"/>
              <a:gd name="T11" fmla="*/ 2147483647 h 39"/>
              <a:gd name="T12" fmla="*/ 2147483647 w 45"/>
              <a:gd name="T13" fmla="*/ 2147483647 h 39"/>
              <a:gd name="T14" fmla="*/ 2147483647 w 45"/>
              <a:gd name="T15" fmla="*/ 2147483647 h 39"/>
              <a:gd name="T16" fmla="*/ 2147483647 w 45"/>
              <a:gd name="T17" fmla="*/ 2147483647 h 39"/>
              <a:gd name="T18" fmla="*/ 2147483647 w 45"/>
              <a:gd name="T19" fmla="*/ 2147483647 h 39"/>
              <a:gd name="T20" fmla="*/ 2147483647 w 45"/>
              <a:gd name="T21" fmla="*/ 2147483647 h 39"/>
              <a:gd name="T22" fmla="*/ 2147483647 w 45"/>
              <a:gd name="T23" fmla="*/ 2147483647 h 39"/>
              <a:gd name="T24" fmla="*/ 2147483647 w 45"/>
              <a:gd name="T25" fmla="*/ 2147483647 h 39"/>
              <a:gd name="T26" fmla="*/ 2147483647 w 45"/>
              <a:gd name="T27" fmla="*/ 2147483647 h 39"/>
              <a:gd name="T28" fmla="*/ 2147483647 w 45"/>
              <a:gd name="T29" fmla="*/ 0 h 39"/>
              <a:gd name="T30" fmla="*/ 2147483647 w 45"/>
              <a:gd name="T31" fmla="*/ 0 h 39"/>
              <a:gd name="T32" fmla="*/ 2147483647 w 45"/>
              <a:gd name="T33" fmla="*/ 2147483647 h 39"/>
              <a:gd name="T34" fmla="*/ 2147483647 w 45"/>
              <a:gd name="T35" fmla="*/ 2147483647 h 39"/>
              <a:gd name="T36" fmla="*/ 2147483647 w 45"/>
              <a:gd name="T37" fmla="*/ 2147483647 h 39"/>
              <a:gd name="T38" fmla="*/ 2147483647 w 45"/>
              <a:gd name="T39" fmla="*/ 2147483647 h 39"/>
              <a:gd name="T40" fmla="*/ 2147483647 w 45"/>
              <a:gd name="T41" fmla="*/ 2147483647 h 39"/>
              <a:gd name="T42" fmla="*/ 2147483647 w 45"/>
              <a:gd name="T43" fmla="*/ 2147483647 h 39"/>
              <a:gd name="T44" fmla="*/ 2147483647 w 45"/>
              <a:gd name="T45" fmla="*/ 2147483647 h 39"/>
              <a:gd name="T46" fmla="*/ 2147483647 w 45"/>
              <a:gd name="T47" fmla="*/ 2147483647 h 39"/>
              <a:gd name="T48" fmla="*/ 2147483647 w 45"/>
              <a:gd name="T49" fmla="*/ 2147483647 h 39"/>
              <a:gd name="T50" fmla="*/ 2147483647 w 45"/>
              <a:gd name="T51" fmla="*/ 2147483647 h 39"/>
              <a:gd name="T52" fmla="*/ 2147483647 w 45"/>
              <a:gd name="T53" fmla="*/ 2147483647 h 39"/>
              <a:gd name="T54" fmla="*/ 2147483647 w 45"/>
              <a:gd name="T55" fmla="*/ 2147483647 h 39"/>
              <a:gd name="T56" fmla="*/ 2147483647 w 45"/>
              <a:gd name="T57" fmla="*/ 2147483647 h 39"/>
              <a:gd name="T58" fmla="*/ 2147483647 w 45"/>
              <a:gd name="T59" fmla="*/ 2147483647 h 39"/>
              <a:gd name="T60" fmla="*/ 2147483647 w 45"/>
              <a:gd name="T61" fmla="*/ 2147483647 h 39"/>
              <a:gd name="T62" fmla="*/ 2147483647 w 45"/>
              <a:gd name="T63" fmla="*/ 2147483647 h 39"/>
              <a:gd name="T64" fmla="*/ 2147483647 w 45"/>
              <a:gd name="T65" fmla="*/ 2147483647 h 39"/>
              <a:gd name="T66" fmla="*/ 2147483647 w 45"/>
              <a:gd name="T67" fmla="*/ 2147483647 h 39"/>
              <a:gd name="T68" fmla="*/ 2147483647 w 45"/>
              <a:gd name="T69" fmla="*/ 2147483647 h 39"/>
              <a:gd name="T70" fmla="*/ 2147483647 w 45"/>
              <a:gd name="T71" fmla="*/ 2147483647 h 39"/>
              <a:gd name="T72" fmla="*/ 2147483647 w 45"/>
              <a:gd name="T73" fmla="*/ 2147483647 h 39"/>
              <a:gd name="T74" fmla="*/ 2147483647 w 45"/>
              <a:gd name="T75" fmla="*/ 2147483647 h 39"/>
              <a:gd name="T76" fmla="*/ 2147483647 w 45"/>
              <a:gd name="T77" fmla="*/ 2147483647 h 39"/>
              <a:gd name="T78" fmla="*/ 2147483647 w 45"/>
              <a:gd name="T79" fmla="*/ 2147483647 h 39"/>
              <a:gd name="T80" fmla="*/ 2147483647 w 45"/>
              <a:gd name="T81" fmla="*/ 2147483647 h 39"/>
              <a:gd name="T82" fmla="*/ 2147483647 w 45"/>
              <a:gd name="T83" fmla="*/ 2147483647 h 39"/>
              <a:gd name="T84" fmla="*/ 2147483647 w 45"/>
              <a:gd name="T85" fmla="*/ 2147483647 h 39"/>
              <a:gd name="T86" fmla="*/ 2147483647 w 45"/>
              <a:gd name="T87" fmla="*/ 2147483647 h 39"/>
              <a:gd name="T88" fmla="*/ 2147483647 w 45"/>
              <a:gd name="T89" fmla="*/ 2147483647 h 39"/>
              <a:gd name="T90" fmla="*/ 2147483647 w 45"/>
              <a:gd name="T91" fmla="*/ 2147483647 h 3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
              <a:gd name="T139" fmla="*/ 0 h 39"/>
              <a:gd name="T140" fmla="*/ 45 w 45"/>
              <a:gd name="T141" fmla="*/ 39 h 3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 h="39">
                <a:moveTo>
                  <a:pt x="24" y="25"/>
                </a:moveTo>
                <a:lnTo>
                  <a:pt x="12" y="34"/>
                </a:lnTo>
                <a:lnTo>
                  <a:pt x="8" y="34"/>
                </a:lnTo>
                <a:lnTo>
                  <a:pt x="5" y="34"/>
                </a:lnTo>
                <a:lnTo>
                  <a:pt x="0" y="34"/>
                </a:lnTo>
                <a:lnTo>
                  <a:pt x="3" y="34"/>
                </a:lnTo>
                <a:lnTo>
                  <a:pt x="8" y="34"/>
                </a:lnTo>
                <a:lnTo>
                  <a:pt x="8" y="25"/>
                </a:lnTo>
                <a:lnTo>
                  <a:pt x="14" y="25"/>
                </a:lnTo>
                <a:lnTo>
                  <a:pt x="14" y="17"/>
                </a:lnTo>
                <a:lnTo>
                  <a:pt x="19" y="17"/>
                </a:lnTo>
                <a:lnTo>
                  <a:pt x="27" y="4"/>
                </a:lnTo>
                <a:lnTo>
                  <a:pt x="30" y="4"/>
                </a:lnTo>
                <a:lnTo>
                  <a:pt x="36" y="4"/>
                </a:lnTo>
                <a:lnTo>
                  <a:pt x="39" y="0"/>
                </a:lnTo>
                <a:lnTo>
                  <a:pt x="36" y="0"/>
                </a:lnTo>
                <a:lnTo>
                  <a:pt x="24" y="21"/>
                </a:lnTo>
                <a:lnTo>
                  <a:pt x="19" y="25"/>
                </a:lnTo>
                <a:lnTo>
                  <a:pt x="14" y="34"/>
                </a:lnTo>
                <a:lnTo>
                  <a:pt x="7" y="38"/>
                </a:lnTo>
                <a:lnTo>
                  <a:pt x="3" y="38"/>
                </a:lnTo>
                <a:lnTo>
                  <a:pt x="7" y="38"/>
                </a:lnTo>
                <a:lnTo>
                  <a:pt x="10" y="38"/>
                </a:lnTo>
                <a:lnTo>
                  <a:pt x="15" y="38"/>
                </a:lnTo>
                <a:lnTo>
                  <a:pt x="19" y="38"/>
                </a:lnTo>
                <a:lnTo>
                  <a:pt x="22" y="30"/>
                </a:lnTo>
                <a:lnTo>
                  <a:pt x="25" y="30"/>
                </a:lnTo>
                <a:lnTo>
                  <a:pt x="29" y="30"/>
                </a:lnTo>
                <a:lnTo>
                  <a:pt x="32" y="30"/>
                </a:lnTo>
                <a:lnTo>
                  <a:pt x="36" y="25"/>
                </a:lnTo>
                <a:lnTo>
                  <a:pt x="39" y="25"/>
                </a:lnTo>
                <a:lnTo>
                  <a:pt x="42" y="25"/>
                </a:lnTo>
                <a:lnTo>
                  <a:pt x="39" y="25"/>
                </a:lnTo>
                <a:lnTo>
                  <a:pt x="36" y="25"/>
                </a:lnTo>
                <a:lnTo>
                  <a:pt x="32" y="34"/>
                </a:lnTo>
                <a:lnTo>
                  <a:pt x="29" y="34"/>
                </a:lnTo>
                <a:lnTo>
                  <a:pt x="22" y="34"/>
                </a:lnTo>
                <a:lnTo>
                  <a:pt x="14" y="34"/>
                </a:lnTo>
                <a:lnTo>
                  <a:pt x="17" y="34"/>
                </a:lnTo>
                <a:lnTo>
                  <a:pt x="20" y="25"/>
                </a:lnTo>
                <a:lnTo>
                  <a:pt x="24" y="25"/>
                </a:lnTo>
                <a:lnTo>
                  <a:pt x="27" y="25"/>
                </a:lnTo>
                <a:lnTo>
                  <a:pt x="30" y="25"/>
                </a:lnTo>
                <a:lnTo>
                  <a:pt x="34" y="25"/>
                </a:lnTo>
                <a:lnTo>
                  <a:pt x="44" y="13"/>
                </a:lnTo>
                <a:lnTo>
                  <a:pt x="24" y="25"/>
                </a:lnTo>
              </a:path>
            </a:pathLst>
          </a:custGeom>
          <a:solidFill>
            <a:schemeClr val="accent1"/>
          </a:solidFill>
          <a:ln w="12700" cap="rnd">
            <a:solidFill>
              <a:schemeClr val="tx1"/>
            </a:solidFill>
            <a:round/>
            <a:headEnd/>
            <a:tailEnd/>
          </a:ln>
        </p:spPr>
        <p:txBody>
          <a:bodyPr/>
          <a:lstStyle/>
          <a:p>
            <a:endParaRPr lang="en-US" sz="455"/>
          </a:p>
        </p:txBody>
      </p:sp>
      <p:sp>
        <p:nvSpPr>
          <p:cNvPr id="27728" name="Freeform 101"/>
          <p:cNvSpPr>
            <a:spLocks/>
          </p:cNvSpPr>
          <p:nvPr/>
        </p:nvSpPr>
        <p:spPr bwMode="auto">
          <a:xfrm>
            <a:off x="4892387" y="5348432"/>
            <a:ext cx="38966" cy="25977"/>
          </a:xfrm>
          <a:custGeom>
            <a:avLst/>
            <a:gdLst>
              <a:gd name="T0" fmla="*/ 0 w 35"/>
              <a:gd name="T1" fmla="*/ 2147483647 h 25"/>
              <a:gd name="T2" fmla="*/ 2147483647 w 35"/>
              <a:gd name="T3" fmla="*/ 2147483647 h 25"/>
              <a:gd name="T4" fmla="*/ 2147483647 w 35"/>
              <a:gd name="T5" fmla="*/ 2147483647 h 25"/>
              <a:gd name="T6" fmla="*/ 2147483647 w 35"/>
              <a:gd name="T7" fmla="*/ 2147483647 h 25"/>
              <a:gd name="T8" fmla="*/ 2147483647 w 35"/>
              <a:gd name="T9" fmla="*/ 2147483647 h 25"/>
              <a:gd name="T10" fmla="*/ 2147483647 w 35"/>
              <a:gd name="T11" fmla="*/ 2147483647 h 25"/>
              <a:gd name="T12" fmla="*/ 2147483647 w 35"/>
              <a:gd name="T13" fmla="*/ 2147483647 h 25"/>
              <a:gd name="T14" fmla="*/ 2147483647 w 35"/>
              <a:gd name="T15" fmla="*/ 2147483647 h 25"/>
              <a:gd name="T16" fmla="*/ 2147483647 w 35"/>
              <a:gd name="T17" fmla="*/ 2147483647 h 25"/>
              <a:gd name="T18" fmla="*/ 2147483647 w 35"/>
              <a:gd name="T19" fmla="*/ 2147483647 h 25"/>
              <a:gd name="T20" fmla="*/ 2147483647 w 35"/>
              <a:gd name="T21" fmla="*/ 2147483647 h 25"/>
              <a:gd name="T22" fmla="*/ 2147483647 w 35"/>
              <a:gd name="T23" fmla="*/ 2147483647 h 25"/>
              <a:gd name="T24" fmla="*/ 2147483647 w 35"/>
              <a:gd name="T25" fmla="*/ 2147483647 h 25"/>
              <a:gd name="T26" fmla="*/ 2147483647 w 35"/>
              <a:gd name="T27" fmla="*/ 2147483647 h 25"/>
              <a:gd name="T28" fmla="*/ 2147483647 w 35"/>
              <a:gd name="T29" fmla="*/ 2147483647 h 25"/>
              <a:gd name="T30" fmla="*/ 2147483647 w 35"/>
              <a:gd name="T31" fmla="*/ 2147483647 h 25"/>
              <a:gd name="T32" fmla="*/ 0 w 35"/>
              <a:gd name="T33" fmla="*/ 2147483647 h 25"/>
              <a:gd name="T34" fmla="*/ 0 w 35"/>
              <a:gd name="T35" fmla="*/ 2147483647 h 25"/>
              <a:gd name="T36" fmla="*/ 2147483647 w 35"/>
              <a:gd name="T37" fmla="*/ 2147483647 h 25"/>
              <a:gd name="T38" fmla="*/ 2147483647 w 35"/>
              <a:gd name="T39" fmla="*/ 2147483647 h 25"/>
              <a:gd name="T40" fmla="*/ 2147483647 w 35"/>
              <a:gd name="T41" fmla="*/ 2147483647 h 25"/>
              <a:gd name="T42" fmla="*/ 2147483647 w 35"/>
              <a:gd name="T43" fmla="*/ 2147483647 h 25"/>
              <a:gd name="T44" fmla="*/ 2147483647 w 35"/>
              <a:gd name="T45" fmla="*/ 2147483647 h 25"/>
              <a:gd name="T46" fmla="*/ 2147483647 w 35"/>
              <a:gd name="T47" fmla="*/ 2147483647 h 25"/>
              <a:gd name="T48" fmla="*/ 2147483647 w 35"/>
              <a:gd name="T49" fmla="*/ 2147483647 h 25"/>
              <a:gd name="T50" fmla="*/ 2147483647 w 35"/>
              <a:gd name="T51" fmla="*/ 2147483647 h 25"/>
              <a:gd name="T52" fmla="*/ 2147483647 w 35"/>
              <a:gd name="T53" fmla="*/ 2147483647 h 25"/>
              <a:gd name="T54" fmla="*/ 2147483647 w 35"/>
              <a:gd name="T55" fmla="*/ 2147483647 h 25"/>
              <a:gd name="T56" fmla="*/ 2147483647 w 35"/>
              <a:gd name="T57" fmla="*/ 2147483647 h 25"/>
              <a:gd name="T58" fmla="*/ 2147483647 w 35"/>
              <a:gd name="T59" fmla="*/ 2147483647 h 25"/>
              <a:gd name="T60" fmla="*/ 2147483647 w 35"/>
              <a:gd name="T61" fmla="*/ 2147483647 h 25"/>
              <a:gd name="T62" fmla="*/ 2147483647 w 35"/>
              <a:gd name="T63" fmla="*/ 2147483647 h 25"/>
              <a:gd name="T64" fmla="*/ 2147483647 w 35"/>
              <a:gd name="T65" fmla="*/ 2147483647 h 25"/>
              <a:gd name="T66" fmla="*/ 2147483647 w 35"/>
              <a:gd name="T67" fmla="*/ 2147483647 h 25"/>
              <a:gd name="T68" fmla="*/ 2147483647 w 35"/>
              <a:gd name="T69" fmla="*/ 2147483647 h 25"/>
              <a:gd name="T70" fmla="*/ 2147483647 w 35"/>
              <a:gd name="T71" fmla="*/ 2147483647 h 25"/>
              <a:gd name="T72" fmla="*/ 2147483647 w 35"/>
              <a:gd name="T73" fmla="*/ 2147483647 h 25"/>
              <a:gd name="T74" fmla="*/ 2147483647 w 35"/>
              <a:gd name="T75" fmla="*/ 2147483647 h 25"/>
              <a:gd name="T76" fmla="*/ 2147483647 w 35"/>
              <a:gd name="T77" fmla="*/ 2147483647 h 25"/>
              <a:gd name="T78" fmla="*/ 2147483647 w 35"/>
              <a:gd name="T79" fmla="*/ 2147483647 h 25"/>
              <a:gd name="T80" fmla="*/ 2147483647 w 35"/>
              <a:gd name="T81" fmla="*/ 2147483647 h 25"/>
              <a:gd name="T82" fmla="*/ 2147483647 w 35"/>
              <a:gd name="T83" fmla="*/ 2147483647 h 25"/>
              <a:gd name="T84" fmla="*/ 2147483647 w 35"/>
              <a:gd name="T85" fmla="*/ 2147483647 h 25"/>
              <a:gd name="T86" fmla="*/ 2147483647 w 35"/>
              <a:gd name="T87" fmla="*/ 2147483647 h 25"/>
              <a:gd name="T88" fmla="*/ 2147483647 w 35"/>
              <a:gd name="T89" fmla="*/ 2147483647 h 25"/>
              <a:gd name="T90" fmla="*/ 2147483647 w 35"/>
              <a:gd name="T91" fmla="*/ 2147483647 h 25"/>
              <a:gd name="T92" fmla="*/ 2147483647 w 35"/>
              <a:gd name="T93" fmla="*/ 2147483647 h 25"/>
              <a:gd name="T94" fmla="*/ 2147483647 w 35"/>
              <a:gd name="T95" fmla="*/ 2147483647 h 25"/>
              <a:gd name="T96" fmla="*/ 2147483647 w 35"/>
              <a:gd name="T97" fmla="*/ 2147483647 h 25"/>
              <a:gd name="T98" fmla="*/ 2147483647 w 35"/>
              <a:gd name="T99" fmla="*/ 2147483647 h 25"/>
              <a:gd name="T100" fmla="*/ 2147483647 w 35"/>
              <a:gd name="T101" fmla="*/ 0 h 25"/>
              <a:gd name="T102" fmla="*/ 2147483647 w 35"/>
              <a:gd name="T103" fmla="*/ 2147483647 h 25"/>
              <a:gd name="T104" fmla="*/ 2147483647 w 35"/>
              <a:gd name="T105" fmla="*/ 0 h 25"/>
              <a:gd name="T106" fmla="*/ 2147483647 w 35"/>
              <a:gd name="T107" fmla="*/ 2147483647 h 25"/>
              <a:gd name="T108" fmla="*/ 2147483647 w 35"/>
              <a:gd name="T109" fmla="*/ 2147483647 h 25"/>
              <a:gd name="T110" fmla="*/ 2147483647 w 35"/>
              <a:gd name="T111" fmla="*/ 2147483647 h 25"/>
              <a:gd name="T112" fmla="*/ 2147483647 w 35"/>
              <a:gd name="T113" fmla="*/ 2147483647 h 25"/>
              <a:gd name="T114" fmla="*/ 2147483647 w 35"/>
              <a:gd name="T115" fmla="*/ 2147483647 h 25"/>
              <a:gd name="T116" fmla="*/ 2147483647 w 35"/>
              <a:gd name="T117" fmla="*/ 2147483647 h 25"/>
              <a:gd name="T118" fmla="*/ 0 w 35"/>
              <a:gd name="T119" fmla="*/ 2147483647 h 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5"/>
              <a:gd name="T181" fmla="*/ 0 h 25"/>
              <a:gd name="T182" fmla="*/ 35 w 35"/>
              <a:gd name="T183" fmla="*/ 25 h 2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5" h="25">
                <a:moveTo>
                  <a:pt x="0" y="24"/>
                </a:moveTo>
                <a:lnTo>
                  <a:pt x="8" y="16"/>
                </a:lnTo>
                <a:lnTo>
                  <a:pt x="12" y="16"/>
                </a:lnTo>
                <a:lnTo>
                  <a:pt x="12" y="20"/>
                </a:lnTo>
                <a:lnTo>
                  <a:pt x="8" y="20"/>
                </a:lnTo>
                <a:lnTo>
                  <a:pt x="4" y="20"/>
                </a:lnTo>
                <a:lnTo>
                  <a:pt x="4" y="16"/>
                </a:lnTo>
                <a:lnTo>
                  <a:pt x="4" y="12"/>
                </a:lnTo>
                <a:lnTo>
                  <a:pt x="8" y="12"/>
                </a:lnTo>
                <a:lnTo>
                  <a:pt x="12" y="8"/>
                </a:lnTo>
                <a:lnTo>
                  <a:pt x="16" y="8"/>
                </a:lnTo>
                <a:lnTo>
                  <a:pt x="16" y="12"/>
                </a:lnTo>
                <a:lnTo>
                  <a:pt x="12" y="16"/>
                </a:lnTo>
                <a:lnTo>
                  <a:pt x="8" y="16"/>
                </a:lnTo>
                <a:lnTo>
                  <a:pt x="4" y="16"/>
                </a:lnTo>
                <a:lnTo>
                  <a:pt x="4" y="20"/>
                </a:lnTo>
                <a:lnTo>
                  <a:pt x="0" y="20"/>
                </a:lnTo>
                <a:lnTo>
                  <a:pt x="0" y="16"/>
                </a:lnTo>
                <a:lnTo>
                  <a:pt x="4" y="12"/>
                </a:lnTo>
                <a:lnTo>
                  <a:pt x="8" y="12"/>
                </a:lnTo>
                <a:lnTo>
                  <a:pt x="8" y="16"/>
                </a:lnTo>
                <a:lnTo>
                  <a:pt x="4" y="16"/>
                </a:lnTo>
                <a:lnTo>
                  <a:pt x="6" y="12"/>
                </a:lnTo>
                <a:lnTo>
                  <a:pt x="12" y="12"/>
                </a:lnTo>
                <a:lnTo>
                  <a:pt x="16" y="12"/>
                </a:lnTo>
                <a:lnTo>
                  <a:pt x="12" y="16"/>
                </a:lnTo>
                <a:lnTo>
                  <a:pt x="8" y="20"/>
                </a:lnTo>
                <a:lnTo>
                  <a:pt x="8" y="16"/>
                </a:lnTo>
                <a:lnTo>
                  <a:pt x="12" y="12"/>
                </a:lnTo>
                <a:lnTo>
                  <a:pt x="16" y="8"/>
                </a:lnTo>
                <a:lnTo>
                  <a:pt x="20" y="8"/>
                </a:lnTo>
                <a:lnTo>
                  <a:pt x="24" y="8"/>
                </a:lnTo>
                <a:lnTo>
                  <a:pt x="30" y="8"/>
                </a:lnTo>
                <a:lnTo>
                  <a:pt x="34" y="8"/>
                </a:lnTo>
                <a:lnTo>
                  <a:pt x="30" y="8"/>
                </a:lnTo>
                <a:lnTo>
                  <a:pt x="26" y="12"/>
                </a:lnTo>
                <a:lnTo>
                  <a:pt x="22" y="12"/>
                </a:lnTo>
                <a:lnTo>
                  <a:pt x="18" y="12"/>
                </a:lnTo>
                <a:lnTo>
                  <a:pt x="18" y="16"/>
                </a:lnTo>
                <a:lnTo>
                  <a:pt x="14" y="16"/>
                </a:lnTo>
                <a:lnTo>
                  <a:pt x="12" y="12"/>
                </a:lnTo>
                <a:lnTo>
                  <a:pt x="16" y="12"/>
                </a:lnTo>
                <a:lnTo>
                  <a:pt x="20" y="8"/>
                </a:lnTo>
                <a:lnTo>
                  <a:pt x="24" y="8"/>
                </a:lnTo>
                <a:lnTo>
                  <a:pt x="26" y="4"/>
                </a:lnTo>
                <a:lnTo>
                  <a:pt x="20" y="8"/>
                </a:lnTo>
                <a:lnTo>
                  <a:pt x="16" y="8"/>
                </a:lnTo>
                <a:lnTo>
                  <a:pt x="12" y="8"/>
                </a:lnTo>
                <a:lnTo>
                  <a:pt x="16" y="8"/>
                </a:lnTo>
                <a:lnTo>
                  <a:pt x="20" y="6"/>
                </a:lnTo>
                <a:lnTo>
                  <a:pt x="24" y="0"/>
                </a:lnTo>
                <a:lnTo>
                  <a:pt x="24" y="4"/>
                </a:lnTo>
                <a:lnTo>
                  <a:pt x="26" y="0"/>
                </a:lnTo>
                <a:lnTo>
                  <a:pt x="20" y="6"/>
                </a:lnTo>
                <a:lnTo>
                  <a:pt x="16" y="8"/>
                </a:lnTo>
                <a:lnTo>
                  <a:pt x="16" y="12"/>
                </a:lnTo>
                <a:lnTo>
                  <a:pt x="12" y="16"/>
                </a:lnTo>
                <a:lnTo>
                  <a:pt x="8" y="16"/>
                </a:lnTo>
                <a:lnTo>
                  <a:pt x="12" y="16"/>
                </a:lnTo>
                <a:lnTo>
                  <a:pt x="0" y="24"/>
                </a:lnTo>
              </a:path>
            </a:pathLst>
          </a:custGeom>
          <a:solidFill>
            <a:schemeClr val="accent1"/>
          </a:solidFill>
          <a:ln w="12700" cap="rnd">
            <a:solidFill>
              <a:schemeClr val="tx1"/>
            </a:solidFill>
            <a:round/>
            <a:headEnd/>
            <a:tailEnd/>
          </a:ln>
        </p:spPr>
        <p:txBody>
          <a:bodyPr/>
          <a:lstStyle/>
          <a:p>
            <a:endParaRPr lang="en-US" sz="455"/>
          </a:p>
        </p:txBody>
      </p:sp>
      <p:sp>
        <p:nvSpPr>
          <p:cNvPr id="27729" name="Freeform 102"/>
          <p:cNvSpPr>
            <a:spLocks/>
          </p:cNvSpPr>
          <p:nvPr/>
        </p:nvSpPr>
        <p:spPr bwMode="auto">
          <a:xfrm>
            <a:off x="4805795" y="5338330"/>
            <a:ext cx="92364" cy="50511"/>
          </a:xfrm>
          <a:custGeom>
            <a:avLst/>
            <a:gdLst>
              <a:gd name="T0" fmla="*/ 2147483647 w 83"/>
              <a:gd name="T1" fmla="*/ 2147483647 h 49"/>
              <a:gd name="T2" fmla="*/ 2147483647 w 83"/>
              <a:gd name="T3" fmla="*/ 2147483647 h 49"/>
              <a:gd name="T4" fmla="*/ 2147483647 w 83"/>
              <a:gd name="T5" fmla="*/ 2147483647 h 49"/>
              <a:gd name="T6" fmla="*/ 2147483647 w 83"/>
              <a:gd name="T7" fmla="*/ 2147483647 h 49"/>
              <a:gd name="T8" fmla="*/ 2147483647 w 83"/>
              <a:gd name="T9" fmla="*/ 2147483647 h 49"/>
              <a:gd name="T10" fmla="*/ 2147483647 w 83"/>
              <a:gd name="T11" fmla="*/ 2147483647 h 49"/>
              <a:gd name="T12" fmla="*/ 2147483647 w 83"/>
              <a:gd name="T13" fmla="*/ 2147483647 h 49"/>
              <a:gd name="T14" fmla="*/ 2147483647 w 83"/>
              <a:gd name="T15" fmla="*/ 2147483647 h 49"/>
              <a:gd name="T16" fmla="*/ 2147483647 w 83"/>
              <a:gd name="T17" fmla="*/ 2147483647 h 49"/>
              <a:gd name="T18" fmla="*/ 2147483647 w 83"/>
              <a:gd name="T19" fmla="*/ 2147483647 h 49"/>
              <a:gd name="T20" fmla="*/ 2147483647 w 83"/>
              <a:gd name="T21" fmla="*/ 2147483647 h 49"/>
              <a:gd name="T22" fmla="*/ 2147483647 w 83"/>
              <a:gd name="T23" fmla="*/ 2147483647 h 49"/>
              <a:gd name="T24" fmla="*/ 2147483647 w 83"/>
              <a:gd name="T25" fmla="*/ 2147483647 h 49"/>
              <a:gd name="T26" fmla="*/ 2147483647 w 83"/>
              <a:gd name="T27" fmla="*/ 2147483647 h 49"/>
              <a:gd name="T28" fmla="*/ 2147483647 w 83"/>
              <a:gd name="T29" fmla="*/ 2147483647 h 49"/>
              <a:gd name="T30" fmla="*/ 2147483647 w 83"/>
              <a:gd name="T31" fmla="*/ 0 h 49"/>
              <a:gd name="T32" fmla="*/ 2147483647 w 83"/>
              <a:gd name="T33" fmla="*/ 2147483647 h 49"/>
              <a:gd name="T34" fmla="*/ 2147483647 w 83"/>
              <a:gd name="T35" fmla="*/ 2147483647 h 49"/>
              <a:gd name="T36" fmla="*/ 2147483647 w 83"/>
              <a:gd name="T37" fmla="*/ 2147483647 h 49"/>
              <a:gd name="T38" fmla="*/ 2147483647 w 83"/>
              <a:gd name="T39" fmla="*/ 2147483647 h 49"/>
              <a:gd name="T40" fmla="*/ 2147483647 w 83"/>
              <a:gd name="T41" fmla="*/ 2147483647 h 49"/>
              <a:gd name="T42" fmla="*/ 2147483647 w 83"/>
              <a:gd name="T43" fmla="*/ 2147483647 h 49"/>
              <a:gd name="T44" fmla="*/ 2147483647 w 83"/>
              <a:gd name="T45" fmla="*/ 2147483647 h 49"/>
              <a:gd name="T46" fmla="*/ 2147483647 w 83"/>
              <a:gd name="T47" fmla="*/ 2147483647 h 49"/>
              <a:gd name="T48" fmla="*/ 2147483647 w 83"/>
              <a:gd name="T49" fmla="*/ 2147483647 h 49"/>
              <a:gd name="T50" fmla="*/ 2147483647 w 83"/>
              <a:gd name="T51" fmla="*/ 2147483647 h 49"/>
              <a:gd name="T52" fmla="*/ 2147483647 w 83"/>
              <a:gd name="T53" fmla="*/ 2147483647 h 49"/>
              <a:gd name="T54" fmla="*/ 2147483647 w 83"/>
              <a:gd name="T55" fmla="*/ 2147483647 h 49"/>
              <a:gd name="T56" fmla="*/ 2147483647 w 83"/>
              <a:gd name="T57" fmla="*/ 2147483647 h 49"/>
              <a:gd name="T58" fmla="*/ 2147483647 w 83"/>
              <a:gd name="T59" fmla="*/ 2147483647 h 49"/>
              <a:gd name="T60" fmla="*/ 2147483647 w 83"/>
              <a:gd name="T61" fmla="*/ 2147483647 h 49"/>
              <a:gd name="T62" fmla="*/ 0 w 83"/>
              <a:gd name="T63" fmla="*/ 2147483647 h 49"/>
              <a:gd name="T64" fmla="*/ 2147483647 w 83"/>
              <a:gd name="T65" fmla="*/ 2147483647 h 49"/>
              <a:gd name="T66" fmla="*/ 2147483647 w 83"/>
              <a:gd name="T67" fmla="*/ 2147483647 h 49"/>
              <a:gd name="T68" fmla="*/ 2147483647 w 83"/>
              <a:gd name="T69" fmla="*/ 2147483647 h 49"/>
              <a:gd name="T70" fmla="*/ 2147483647 w 83"/>
              <a:gd name="T71" fmla="*/ 2147483647 h 49"/>
              <a:gd name="T72" fmla="*/ 2147483647 w 83"/>
              <a:gd name="T73" fmla="*/ 2147483647 h 49"/>
              <a:gd name="T74" fmla="*/ 2147483647 w 83"/>
              <a:gd name="T75" fmla="*/ 2147483647 h 49"/>
              <a:gd name="T76" fmla="*/ 2147483647 w 83"/>
              <a:gd name="T77" fmla="*/ 2147483647 h 49"/>
              <a:gd name="T78" fmla="*/ 2147483647 w 83"/>
              <a:gd name="T79" fmla="*/ 2147483647 h 49"/>
              <a:gd name="T80" fmla="*/ 2147483647 w 83"/>
              <a:gd name="T81" fmla="*/ 2147483647 h 49"/>
              <a:gd name="T82" fmla="*/ 2147483647 w 83"/>
              <a:gd name="T83" fmla="*/ 2147483647 h 49"/>
              <a:gd name="T84" fmla="*/ 2147483647 w 83"/>
              <a:gd name="T85" fmla="*/ 2147483647 h 49"/>
              <a:gd name="T86" fmla="*/ 2147483647 w 83"/>
              <a:gd name="T87" fmla="*/ 2147483647 h 49"/>
              <a:gd name="T88" fmla="*/ 2147483647 w 83"/>
              <a:gd name="T89" fmla="*/ 2147483647 h 49"/>
              <a:gd name="T90" fmla="*/ 2147483647 w 83"/>
              <a:gd name="T91" fmla="*/ 2147483647 h 4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3"/>
              <a:gd name="T139" fmla="*/ 0 h 49"/>
              <a:gd name="T140" fmla="*/ 83 w 83"/>
              <a:gd name="T141" fmla="*/ 49 h 4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3" h="49">
                <a:moveTo>
                  <a:pt x="36" y="30"/>
                </a:moveTo>
                <a:lnTo>
                  <a:pt x="44" y="30"/>
                </a:lnTo>
                <a:lnTo>
                  <a:pt x="48" y="30"/>
                </a:lnTo>
                <a:lnTo>
                  <a:pt x="52" y="30"/>
                </a:lnTo>
                <a:lnTo>
                  <a:pt x="56" y="30"/>
                </a:lnTo>
                <a:lnTo>
                  <a:pt x="60" y="26"/>
                </a:lnTo>
                <a:lnTo>
                  <a:pt x="64" y="26"/>
                </a:lnTo>
                <a:lnTo>
                  <a:pt x="64" y="30"/>
                </a:lnTo>
                <a:lnTo>
                  <a:pt x="60" y="30"/>
                </a:lnTo>
                <a:lnTo>
                  <a:pt x="56" y="30"/>
                </a:lnTo>
                <a:lnTo>
                  <a:pt x="52" y="30"/>
                </a:lnTo>
                <a:lnTo>
                  <a:pt x="48" y="30"/>
                </a:lnTo>
                <a:lnTo>
                  <a:pt x="50" y="26"/>
                </a:lnTo>
                <a:lnTo>
                  <a:pt x="54" y="26"/>
                </a:lnTo>
                <a:lnTo>
                  <a:pt x="58" y="22"/>
                </a:lnTo>
                <a:lnTo>
                  <a:pt x="60" y="18"/>
                </a:lnTo>
                <a:lnTo>
                  <a:pt x="64" y="18"/>
                </a:lnTo>
                <a:lnTo>
                  <a:pt x="64" y="22"/>
                </a:lnTo>
                <a:lnTo>
                  <a:pt x="60" y="26"/>
                </a:lnTo>
                <a:lnTo>
                  <a:pt x="56" y="26"/>
                </a:lnTo>
                <a:lnTo>
                  <a:pt x="52" y="30"/>
                </a:lnTo>
                <a:lnTo>
                  <a:pt x="48" y="30"/>
                </a:lnTo>
                <a:lnTo>
                  <a:pt x="48" y="26"/>
                </a:lnTo>
                <a:lnTo>
                  <a:pt x="54" y="22"/>
                </a:lnTo>
                <a:lnTo>
                  <a:pt x="60" y="18"/>
                </a:lnTo>
                <a:lnTo>
                  <a:pt x="64" y="18"/>
                </a:lnTo>
                <a:lnTo>
                  <a:pt x="68" y="18"/>
                </a:lnTo>
                <a:lnTo>
                  <a:pt x="68" y="22"/>
                </a:lnTo>
                <a:lnTo>
                  <a:pt x="64" y="26"/>
                </a:lnTo>
                <a:lnTo>
                  <a:pt x="56" y="26"/>
                </a:lnTo>
                <a:lnTo>
                  <a:pt x="52" y="26"/>
                </a:lnTo>
                <a:lnTo>
                  <a:pt x="48" y="26"/>
                </a:lnTo>
                <a:lnTo>
                  <a:pt x="44" y="22"/>
                </a:lnTo>
                <a:lnTo>
                  <a:pt x="48" y="22"/>
                </a:lnTo>
                <a:lnTo>
                  <a:pt x="52" y="18"/>
                </a:lnTo>
                <a:lnTo>
                  <a:pt x="56" y="14"/>
                </a:lnTo>
                <a:lnTo>
                  <a:pt x="56" y="10"/>
                </a:lnTo>
                <a:lnTo>
                  <a:pt x="60" y="10"/>
                </a:lnTo>
                <a:lnTo>
                  <a:pt x="66" y="10"/>
                </a:lnTo>
                <a:lnTo>
                  <a:pt x="66" y="14"/>
                </a:lnTo>
                <a:lnTo>
                  <a:pt x="62" y="16"/>
                </a:lnTo>
                <a:lnTo>
                  <a:pt x="58" y="20"/>
                </a:lnTo>
                <a:lnTo>
                  <a:pt x="52" y="20"/>
                </a:lnTo>
                <a:lnTo>
                  <a:pt x="48" y="20"/>
                </a:lnTo>
                <a:lnTo>
                  <a:pt x="48" y="12"/>
                </a:lnTo>
                <a:lnTo>
                  <a:pt x="52" y="8"/>
                </a:lnTo>
                <a:lnTo>
                  <a:pt x="56" y="4"/>
                </a:lnTo>
                <a:lnTo>
                  <a:pt x="60" y="0"/>
                </a:lnTo>
                <a:lnTo>
                  <a:pt x="64" y="0"/>
                </a:lnTo>
                <a:lnTo>
                  <a:pt x="64" y="4"/>
                </a:lnTo>
                <a:lnTo>
                  <a:pt x="64" y="8"/>
                </a:lnTo>
                <a:lnTo>
                  <a:pt x="60" y="14"/>
                </a:lnTo>
                <a:lnTo>
                  <a:pt x="56" y="14"/>
                </a:lnTo>
                <a:lnTo>
                  <a:pt x="52" y="14"/>
                </a:lnTo>
                <a:lnTo>
                  <a:pt x="48" y="14"/>
                </a:lnTo>
                <a:lnTo>
                  <a:pt x="52" y="14"/>
                </a:lnTo>
                <a:lnTo>
                  <a:pt x="56" y="14"/>
                </a:lnTo>
                <a:lnTo>
                  <a:pt x="60" y="14"/>
                </a:lnTo>
                <a:lnTo>
                  <a:pt x="64" y="14"/>
                </a:lnTo>
                <a:lnTo>
                  <a:pt x="68" y="10"/>
                </a:lnTo>
                <a:lnTo>
                  <a:pt x="72" y="10"/>
                </a:lnTo>
                <a:lnTo>
                  <a:pt x="72" y="14"/>
                </a:lnTo>
                <a:lnTo>
                  <a:pt x="56" y="18"/>
                </a:lnTo>
                <a:lnTo>
                  <a:pt x="60" y="18"/>
                </a:lnTo>
                <a:lnTo>
                  <a:pt x="64" y="18"/>
                </a:lnTo>
                <a:lnTo>
                  <a:pt x="68" y="18"/>
                </a:lnTo>
                <a:lnTo>
                  <a:pt x="64" y="18"/>
                </a:lnTo>
                <a:lnTo>
                  <a:pt x="60" y="24"/>
                </a:lnTo>
                <a:lnTo>
                  <a:pt x="56" y="24"/>
                </a:lnTo>
                <a:lnTo>
                  <a:pt x="52" y="24"/>
                </a:lnTo>
                <a:lnTo>
                  <a:pt x="46" y="28"/>
                </a:lnTo>
                <a:lnTo>
                  <a:pt x="52" y="28"/>
                </a:lnTo>
                <a:lnTo>
                  <a:pt x="56" y="24"/>
                </a:lnTo>
                <a:lnTo>
                  <a:pt x="52" y="30"/>
                </a:lnTo>
                <a:lnTo>
                  <a:pt x="48" y="30"/>
                </a:lnTo>
                <a:lnTo>
                  <a:pt x="52" y="30"/>
                </a:lnTo>
                <a:lnTo>
                  <a:pt x="56" y="30"/>
                </a:lnTo>
                <a:lnTo>
                  <a:pt x="56" y="34"/>
                </a:lnTo>
                <a:lnTo>
                  <a:pt x="60" y="34"/>
                </a:lnTo>
                <a:lnTo>
                  <a:pt x="60" y="38"/>
                </a:lnTo>
                <a:lnTo>
                  <a:pt x="56" y="38"/>
                </a:lnTo>
                <a:lnTo>
                  <a:pt x="52" y="42"/>
                </a:lnTo>
                <a:lnTo>
                  <a:pt x="56" y="42"/>
                </a:lnTo>
                <a:lnTo>
                  <a:pt x="56" y="38"/>
                </a:lnTo>
                <a:lnTo>
                  <a:pt x="56" y="34"/>
                </a:lnTo>
                <a:lnTo>
                  <a:pt x="52" y="34"/>
                </a:lnTo>
                <a:lnTo>
                  <a:pt x="48" y="40"/>
                </a:lnTo>
                <a:lnTo>
                  <a:pt x="44" y="40"/>
                </a:lnTo>
                <a:lnTo>
                  <a:pt x="40" y="42"/>
                </a:lnTo>
                <a:lnTo>
                  <a:pt x="36" y="40"/>
                </a:lnTo>
                <a:lnTo>
                  <a:pt x="30" y="40"/>
                </a:lnTo>
                <a:lnTo>
                  <a:pt x="26" y="40"/>
                </a:lnTo>
                <a:lnTo>
                  <a:pt x="18" y="40"/>
                </a:lnTo>
                <a:lnTo>
                  <a:pt x="14" y="40"/>
                </a:lnTo>
                <a:lnTo>
                  <a:pt x="10" y="40"/>
                </a:lnTo>
                <a:lnTo>
                  <a:pt x="0" y="44"/>
                </a:lnTo>
                <a:lnTo>
                  <a:pt x="4" y="44"/>
                </a:lnTo>
                <a:lnTo>
                  <a:pt x="8" y="44"/>
                </a:lnTo>
                <a:lnTo>
                  <a:pt x="12" y="44"/>
                </a:lnTo>
                <a:lnTo>
                  <a:pt x="20" y="44"/>
                </a:lnTo>
                <a:lnTo>
                  <a:pt x="24" y="44"/>
                </a:lnTo>
                <a:lnTo>
                  <a:pt x="20" y="44"/>
                </a:lnTo>
                <a:lnTo>
                  <a:pt x="16" y="44"/>
                </a:lnTo>
                <a:lnTo>
                  <a:pt x="18" y="48"/>
                </a:lnTo>
                <a:lnTo>
                  <a:pt x="22" y="46"/>
                </a:lnTo>
                <a:lnTo>
                  <a:pt x="26" y="46"/>
                </a:lnTo>
                <a:lnTo>
                  <a:pt x="16" y="44"/>
                </a:lnTo>
                <a:lnTo>
                  <a:pt x="12" y="48"/>
                </a:lnTo>
                <a:lnTo>
                  <a:pt x="16" y="48"/>
                </a:lnTo>
                <a:lnTo>
                  <a:pt x="16" y="44"/>
                </a:lnTo>
                <a:lnTo>
                  <a:pt x="20" y="44"/>
                </a:lnTo>
                <a:lnTo>
                  <a:pt x="24" y="44"/>
                </a:lnTo>
                <a:lnTo>
                  <a:pt x="30" y="40"/>
                </a:lnTo>
                <a:lnTo>
                  <a:pt x="30" y="36"/>
                </a:lnTo>
                <a:lnTo>
                  <a:pt x="24" y="42"/>
                </a:lnTo>
                <a:lnTo>
                  <a:pt x="20" y="42"/>
                </a:lnTo>
                <a:lnTo>
                  <a:pt x="20" y="38"/>
                </a:lnTo>
                <a:lnTo>
                  <a:pt x="20" y="34"/>
                </a:lnTo>
                <a:lnTo>
                  <a:pt x="24" y="34"/>
                </a:lnTo>
                <a:lnTo>
                  <a:pt x="24" y="30"/>
                </a:lnTo>
                <a:lnTo>
                  <a:pt x="20" y="30"/>
                </a:lnTo>
                <a:lnTo>
                  <a:pt x="20" y="34"/>
                </a:lnTo>
                <a:lnTo>
                  <a:pt x="20" y="38"/>
                </a:lnTo>
                <a:lnTo>
                  <a:pt x="24" y="38"/>
                </a:lnTo>
                <a:lnTo>
                  <a:pt x="28" y="34"/>
                </a:lnTo>
                <a:lnTo>
                  <a:pt x="26" y="38"/>
                </a:lnTo>
                <a:lnTo>
                  <a:pt x="30" y="38"/>
                </a:lnTo>
                <a:lnTo>
                  <a:pt x="34" y="36"/>
                </a:lnTo>
                <a:lnTo>
                  <a:pt x="44" y="36"/>
                </a:lnTo>
                <a:lnTo>
                  <a:pt x="48" y="36"/>
                </a:lnTo>
                <a:lnTo>
                  <a:pt x="54" y="34"/>
                </a:lnTo>
                <a:lnTo>
                  <a:pt x="58" y="34"/>
                </a:lnTo>
                <a:lnTo>
                  <a:pt x="62" y="34"/>
                </a:lnTo>
                <a:lnTo>
                  <a:pt x="66" y="34"/>
                </a:lnTo>
                <a:lnTo>
                  <a:pt x="72" y="34"/>
                </a:lnTo>
                <a:lnTo>
                  <a:pt x="76" y="34"/>
                </a:lnTo>
                <a:lnTo>
                  <a:pt x="80" y="34"/>
                </a:lnTo>
                <a:lnTo>
                  <a:pt x="82" y="30"/>
                </a:lnTo>
                <a:lnTo>
                  <a:pt x="82" y="26"/>
                </a:lnTo>
                <a:lnTo>
                  <a:pt x="80" y="30"/>
                </a:lnTo>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455"/>
          </a:p>
        </p:txBody>
      </p:sp>
      <p:sp>
        <p:nvSpPr>
          <p:cNvPr id="27730" name="Freeform 103"/>
          <p:cNvSpPr>
            <a:spLocks/>
          </p:cNvSpPr>
          <p:nvPr/>
        </p:nvSpPr>
        <p:spPr bwMode="auto">
          <a:xfrm>
            <a:off x="2127250" y="5713558"/>
            <a:ext cx="184727" cy="118341"/>
          </a:xfrm>
          <a:custGeom>
            <a:avLst/>
            <a:gdLst>
              <a:gd name="T0" fmla="*/ 2147483647 w 167"/>
              <a:gd name="T1" fmla="*/ 2147483647 h 113"/>
              <a:gd name="T2" fmla="*/ 2147483647 w 167"/>
              <a:gd name="T3" fmla="*/ 2147483647 h 113"/>
              <a:gd name="T4" fmla="*/ 2147483647 w 167"/>
              <a:gd name="T5" fmla="*/ 2147483647 h 113"/>
              <a:gd name="T6" fmla="*/ 2147483647 w 167"/>
              <a:gd name="T7" fmla="*/ 2147483647 h 113"/>
              <a:gd name="T8" fmla="*/ 2147483647 w 167"/>
              <a:gd name="T9" fmla="*/ 2147483647 h 113"/>
              <a:gd name="T10" fmla="*/ 2147483647 w 167"/>
              <a:gd name="T11" fmla="*/ 2147483647 h 113"/>
              <a:gd name="T12" fmla="*/ 2147483647 w 167"/>
              <a:gd name="T13" fmla="*/ 2147483647 h 113"/>
              <a:gd name="T14" fmla="*/ 2147483647 w 167"/>
              <a:gd name="T15" fmla="*/ 2147483647 h 113"/>
              <a:gd name="T16" fmla="*/ 2147483647 w 167"/>
              <a:gd name="T17" fmla="*/ 2147483647 h 113"/>
              <a:gd name="T18" fmla="*/ 2147483647 w 167"/>
              <a:gd name="T19" fmla="*/ 2147483647 h 113"/>
              <a:gd name="T20" fmla="*/ 2147483647 w 167"/>
              <a:gd name="T21" fmla="*/ 2147483647 h 113"/>
              <a:gd name="T22" fmla="*/ 2147483647 w 167"/>
              <a:gd name="T23" fmla="*/ 0 h 113"/>
              <a:gd name="T24" fmla="*/ 2147483647 w 167"/>
              <a:gd name="T25" fmla="*/ 0 h 113"/>
              <a:gd name="T26" fmla="*/ 2147483647 w 167"/>
              <a:gd name="T27" fmla="*/ 2147483647 h 113"/>
              <a:gd name="T28" fmla="*/ 2147483647 w 167"/>
              <a:gd name="T29" fmla="*/ 2147483647 h 113"/>
              <a:gd name="T30" fmla="*/ 2147483647 w 167"/>
              <a:gd name="T31" fmla="*/ 2147483647 h 113"/>
              <a:gd name="T32" fmla="*/ 2147483647 w 167"/>
              <a:gd name="T33" fmla="*/ 2147483647 h 113"/>
              <a:gd name="T34" fmla="*/ 2147483647 w 167"/>
              <a:gd name="T35" fmla="*/ 2147483647 h 113"/>
              <a:gd name="T36" fmla="*/ 2147483647 w 167"/>
              <a:gd name="T37" fmla="*/ 2147483647 h 113"/>
              <a:gd name="T38" fmla="*/ 2147483647 w 167"/>
              <a:gd name="T39" fmla="*/ 2147483647 h 113"/>
              <a:gd name="T40" fmla="*/ 2147483647 w 167"/>
              <a:gd name="T41" fmla="*/ 2147483647 h 113"/>
              <a:gd name="T42" fmla="*/ 2147483647 w 167"/>
              <a:gd name="T43" fmla="*/ 2147483647 h 113"/>
              <a:gd name="T44" fmla="*/ 2147483647 w 167"/>
              <a:gd name="T45" fmla="*/ 2147483647 h 113"/>
              <a:gd name="T46" fmla="*/ 2147483647 w 167"/>
              <a:gd name="T47" fmla="*/ 2147483647 h 113"/>
              <a:gd name="T48" fmla="*/ 2147483647 w 167"/>
              <a:gd name="T49" fmla="*/ 2147483647 h 113"/>
              <a:gd name="T50" fmla="*/ 2147483647 w 167"/>
              <a:gd name="T51" fmla="*/ 2147483647 h 113"/>
              <a:gd name="T52" fmla="*/ 2147483647 w 167"/>
              <a:gd name="T53" fmla="*/ 2147483647 h 113"/>
              <a:gd name="T54" fmla="*/ 2147483647 w 167"/>
              <a:gd name="T55" fmla="*/ 2147483647 h 113"/>
              <a:gd name="T56" fmla="*/ 2147483647 w 167"/>
              <a:gd name="T57" fmla="*/ 2147483647 h 113"/>
              <a:gd name="T58" fmla="*/ 2147483647 w 167"/>
              <a:gd name="T59" fmla="*/ 2147483647 h 113"/>
              <a:gd name="T60" fmla="*/ 2147483647 w 167"/>
              <a:gd name="T61" fmla="*/ 2147483647 h 113"/>
              <a:gd name="T62" fmla="*/ 2147483647 w 167"/>
              <a:gd name="T63" fmla="*/ 2147483647 h 113"/>
              <a:gd name="T64" fmla="*/ 2147483647 w 167"/>
              <a:gd name="T65" fmla="*/ 2147483647 h 113"/>
              <a:gd name="T66" fmla="*/ 2147483647 w 167"/>
              <a:gd name="T67" fmla="*/ 2147483647 h 113"/>
              <a:gd name="T68" fmla="*/ 2147483647 w 167"/>
              <a:gd name="T69" fmla="*/ 2147483647 h 113"/>
              <a:gd name="T70" fmla="*/ 2147483647 w 167"/>
              <a:gd name="T71" fmla="*/ 2147483647 h 113"/>
              <a:gd name="T72" fmla="*/ 2147483647 w 167"/>
              <a:gd name="T73" fmla="*/ 2147483647 h 113"/>
              <a:gd name="T74" fmla="*/ 2147483647 w 167"/>
              <a:gd name="T75" fmla="*/ 2147483647 h 113"/>
              <a:gd name="T76" fmla="*/ 2147483647 w 167"/>
              <a:gd name="T77" fmla="*/ 2147483647 h 113"/>
              <a:gd name="T78" fmla="*/ 2147483647 w 167"/>
              <a:gd name="T79" fmla="*/ 2147483647 h 113"/>
              <a:gd name="T80" fmla="*/ 2147483647 w 167"/>
              <a:gd name="T81" fmla="*/ 2147483647 h 113"/>
              <a:gd name="T82" fmla="*/ 2147483647 w 167"/>
              <a:gd name="T83" fmla="*/ 2147483647 h 113"/>
              <a:gd name="T84" fmla="*/ 2147483647 w 167"/>
              <a:gd name="T85" fmla="*/ 2147483647 h 113"/>
              <a:gd name="T86" fmla="*/ 2147483647 w 167"/>
              <a:gd name="T87" fmla="*/ 2147483647 h 113"/>
              <a:gd name="T88" fmla="*/ 2147483647 w 167"/>
              <a:gd name="T89" fmla="*/ 2147483647 h 113"/>
              <a:gd name="T90" fmla="*/ 0 w 167"/>
              <a:gd name="T91" fmla="*/ 2147483647 h 113"/>
              <a:gd name="T92" fmla="*/ 2147483647 w 167"/>
              <a:gd name="T93" fmla="*/ 2147483647 h 113"/>
              <a:gd name="T94" fmla="*/ 2147483647 w 167"/>
              <a:gd name="T95" fmla="*/ 2147483647 h 113"/>
              <a:gd name="T96" fmla="*/ 2147483647 w 167"/>
              <a:gd name="T97" fmla="*/ 2147483647 h 113"/>
              <a:gd name="T98" fmla="*/ 2147483647 w 167"/>
              <a:gd name="T99" fmla="*/ 2147483647 h 113"/>
              <a:gd name="T100" fmla="*/ 2147483647 w 167"/>
              <a:gd name="T101" fmla="*/ 2147483647 h 113"/>
              <a:gd name="T102" fmla="*/ 2147483647 w 167"/>
              <a:gd name="T103" fmla="*/ 2147483647 h 113"/>
              <a:gd name="T104" fmla="*/ 2147483647 w 167"/>
              <a:gd name="T105" fmla="*/ 2147483647 h 113"/>
              <a:gd name="T106" fmla="*/ 2147483647 w 167"/>
              <a:gd name="T107" fmla="*/ 2147483647 h 113"/>
              <a:gd name="T108" fmla="*/ 2147483647 w 167"/>
              <a:gd name="T109" fmla="*/ 2147483647 h 113"/>
              <a:gd name="T110" fmla="*/ 2147483647 w 167"/>
              <a:gd name="T111" fmla="*/ 2147483647 h 113"/>
              <a:gd name="T112" fmla="*/ 2147483647 w 167"/>
              <a:gd name="T113" fmla="*/ 2147483647 h 113"/>
              <a:gd name="T114" fmla="*/ 2147483647 w 167"/>
              <a:gd name="T115" fmla="*/ 2147483647 h 113"/>
              <a:gd name="T116" fmla="*/ 2147483647 w 167"/>
              <a:gd name="T117" fmla="*/ 2147483647 h 113"/>
              <a:gd name="T118" fmla="*/ 2147483647 w 167"/>
              <a:gd name="T119" fmla="*/ 2147483647 h 1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7"/>
              <a:gd name="T181" fmla="*/ 0 h 113"/>
              <a:gd name="T182" fmla="*/ 167 w 167"/>
              <a:gd name="T183" fmla="*/ 113 h 11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7" h="113">
                <a:moveTo>
                  <a:pt x="76" y="2"/>
                </a:moveTo>
                <a:lnTo>
                  <a:pt x="80" y="4"/>
                </a:lnTo>
                <a:lnTo>
                  <a:pt x="84" y="4"/>
                </a:lnTo>
                <a:lnTo>
                  <a:pt x="88" y="6"/>
                </a:lnTo>
                <a:lnTo>
                  <a:pt x="92" y="6"/>
                </a:lnTo>
                <a:lnTo>
                  <a:pt x="96" y="4"/>
                </a:lnTo>
                <a:lnTo>
                  <a:pt x="100" y="4"/>
                </a:lnTo>
                <a:lnTo>
                  <a:pt x="104" y="4"/>
                </a:lnTo>
                <a:lnTo>
                  <a:pt x="108" y="6"/>
                </a:lnTo>
                <a:lnTo>
                  <a:pt x="112" y="6"/>
                </a:lnTo>
                <a:lnTo>
                  <a:pt x="116" y="8"/>
                </a:lnTo>
                <a:lnTo>
                  <a:pt x="120" y="8"/>
                </a:lnTo>
                <a:lnTo>
                  <a:pt x="124" y="8"/>
                </a:lnTo>
                <a:lnTo>
                  <a:pt x="128" y="8"/>
                </a:lnTo>
                <a:lnTo>
                  <a:pt x="132" y="6"/>
                </a:lnTo>
                <a:lnTo>
                  <a:pt x="128" y="6"/>
                </a:lnTo>
                <a:lnTo>
                  <a:pt x="122" y="6"/>
                </a:lnTo>
                <a:lnTo>
                  <a:pt x="116" y="6"/>
                </a:lnTo>
                <a:lnTo>
                  <a:pt x="112" y="4"/>
                </a:lnTo>
                <a:lnTo>
                  <a:pt x="108" y="4"/>
                </a:lnTo>
                <a:lnTo>
                  <a:pt x="104" y="2"/>
                </a:lnTo>
                <a:lnTo>
                  <a:pt x="100" y="2"/>
                </a:lnTo>
                <a:lnTo>
                  <a:pt x="104" y="0"/>
                </a:lnTo>
                <a:lnTo>
                  <a:pt x="108" y="0"/>
                </a:lnTo>
                <a:lnTo>
                  <a:pt x="112" y="0"/>
                </a:lnTo>
                <a:lnTo>
                  <a:pt x="116" y="0"/>
                </a:lnTo>
                <a:lnTo>
                  <a:pt x="120" y="2"/>
                </a:lnTo>
                <a:lnTo>
                  <a:pt x="124" y="2"/>
                </a:lnTo>
                <a:lnTo>
                  <a:pt x="128" y="2"/>
                </a:lnTo>
                <a:lnTo>
                  <a:pt x="132" y="2"/>
                </a:lnTo>
                <a:lnTo>
                  <a:pt x="136" y="2"/>
                </a:lnTo>
                <a:lnTo>
                  <a:pt x="140" y="4"/>
                </a:lnTo>
                <a:lnTo>
                  <a:pt x="144" y="2"/>
                </a:lnTo>
                <a:lnTo>
                  <a:pt x="148" y="2"/>
                </a:lnTo>
                <a:lnTo>
                  <a:pt x="152" y="2"/>
                </a:lnTo>
                <a:lnTo>
                  <a:pt x="156" y="4"/>
                </a:lnTo>
                <a:lnTo>
                  <a:pt x="160" y="4"/>
                </a:lnTo>
                <a:lnTo>
                  <a:pt x="164" y="6"/>
                </a:lnTo>
                <a:lnTo>
                  <a:pt x="166" y="10"/>
                </a:lnTo>
                <a:lnTo>
                  <a:pt x="164" y="14"/>
                </a:lnTo>
                <a:lnTo>
                  <a:pt x="162" y="18"/>
                </a:lnTo>
                <a:lnTo>
                  <a:pt x="162" y="22"/>
                </a:lnTo>
                <a:lnTo>
                  <a:pt x="160" y="28"/>
                </a:lnTo>
                <a:lnTo>
                  <a:pt x="160" y="32"/>
                </a:lnTo>
                <a:lnTo>
                  <a:pt x="158" y="36"/>
                </a:lnTo>
                <a:lnTo>
                  <a:pt x="158" y="44"/>
                </a:lnTo>
                <a:lnTo>
                  <a:pt x="156" y="50"/>
                </a:lnTo>
                <a:lnTo>
                  <a:pt x="154" y="54"/>
                </a:lnTo>
                <a:lnTo>
                  <a:pt x="152" y="58"/>
                </a:lnTo>
                <a:lnTo>
                  <a:pt x="150" y="62"/>
                </a:lnTo>
                <a:lnTo>
                  <a:pt x="150" y="66"/>
                </a:lnTo>
                <a:lnTo>
                  <a:pt x="148" y="70"/>
                </a:lnTo>
                <a:lnTo>
                  <a:pt x="146" y="74"/>
                </a:lnTo>
                <a:lnTo>
                  <a:pt x="144" y="78"/>
                </a:lnTo>
                <a:lnTo>
                  <a:pt x="142" y="84"/>
                </a:lnTo>
                <a:lnTo>
                  <a:pt x="140" y="88"/>
                </a:lnTo>
                <a:lnTo>
                  <a:pt x="138" y="92"/>
                </a:lnTo>
                <a:lnTo>
                  <a:pt x="136" y="96"/>
                </a:lnTo>
                <a:lnTo>
                  <a:pt x="134" y="100"/>
                </a:lnTo>
                <a:lnTo>
                  <a:pt x="132" y="104"/>
                </a:lnTo>
                <a:lnTo>
                  <a:pt x="128" y="106"/>
                </a:lnTo>
                <a:lnTo>
                  <a:pt x="124" y="110"/>
                </a:lnTo>
                <a:lnTo>
                  <a:pt x="120" y="110"/>
                </a:lnTo>
                <a:lnTo>
                  <a:pt x="116" y="110"/>
                </a:lnTo>
                <a:lnTo>
                  <a:pt x="112" y="112"/>
                </a:lnTo>
                <a:lnTo>
                  <a:pt x="108" y="112"/>
                </a:lnTo>
                <a:lnTo>
                  <a:pt x="104" y="112"/>
                </a:lnTo>
                <a:lnTo>
                  <a:pt x="98" y="112"/>
                </a:lnTo>
                <a:lnTo>
                  <a:pt x="94" y="112"/>
                </a:lnTo>
                <a:lnTo>
                  <a:pt x="90" y="112"/>
                </a:lnTo>
                <a:lnTo>
                  <a:pt x="84" y="110"/>
                </a:lnTo>
                <a:lnTo>
                  <a:pt x="78" y="110"/>
                </a:lnTo>
                <a:lnTo>
                  <a:pt x="74" y="110"/>
                </a:lnTo>
                <a:lnTo>
                  <a:pt x="68" y="110"/>
                </a:lnTo>
                <a:lnTo>
                  <a:pt x="64" y="110"/>
                </a:lnTo>
                <a:lnTo>
                  <a:pt x="60" y="110"/>
                </a:lnTo>
                <a:lnTo>
                  <a:pt x="56" y="110"/>
                </a:lnTo>
                <a:lnTo>
                  <a:pt x="52" y="110"/>
                </a:lnTo>
                <a:lnTo>
                  <a:pt x="48" y="110"/>
                </a:lnTo>
                <a:lnTo>
                  <a:pt x="44" y="108"/>
                </a:lnTo>
                <a:lnTo>
                  <a:pt x="40" y="108"/>
                </a:lnTo>
                <a:lnTo>
                  <a:pt x="36" y="108"/>
                </a:lnTo>
                <a:lnTo>
                  <a:pt x="32" y="108"/>
                </a:lnTo>
                <a:lnTo>
                  <a:pt x="28" y="108"/>
                </a:lnTo>
                <a:lnTo>
                  <a:pt x="24" y="108"/>
                </a:lnTo>
                <a:lnTo>
                  <a:pt x="20" y="108"/>
                </a:lnTo>
                <a:lnTo>
                  <a:pt x="16" y="108"/>
                </a:lnTo>
                <a:lnTo>
                  <a:pt x="12" y="108"/>
                </a:lnTo>
                <a:lnTo>
                  <a:pt x="8" y="108"/>
                </a:lnTo>
                <a:lnTo>
                  <a:pt x="4" y="106"/>
                </a:lnTo>
                <a:lnTo>
                  <a:pt x="2" y="102"/>
                </a:lnTo>
                <a:lnTo>
                  <a:pt x="0" y="98"/>
                </a:lnTo>
                <a:lnTo>
                  <a:pt x="0" y="94"/>
                </a:lnTo>
                <a:lnTo>
                  <a:pt x="2" y="90"/>
                </a:lnTo>
                <a:lnTo>
                  <a:pt x="2" y="86"/>
                </a:lnTo>
                <a:lnTo>
                  <a:pt x="4" y="78"/>
                </a:lnTo>
                <a:lnTo>
                  <a:pt x="6" y="72"/>
                </a:lnTo>
                <a:lnTo>
                  <a:pt x="10" y="70"/>
                </a:lnTo>
                <a:lnTo>
                  <a:pt x="12" y="66"/>
                </a:lnTo>
                <a:lnTo>
                  <a:pt x="16" y="64"/>
                </a:lnTo>
                <a:lnTo>
                  <a:pt x="20" y="62"/>
                </a:lnTo>
                <a:lnTo>
                  <a:pt x="26" y="58"/>
                </a:lnTo>
                <a:lnTo>
                  <a:pt x="30" y="56"/>
                </a:lnTo>
                <a:lnTo>
                  <a:pt x="34" y="54"/>
                </a:lnTo>
                <a:lnTo>
                  <a:pt x="38" y="50"/>
                </a:lnTo>
                <a:lnTo>
                  <a:pt x="42" y="46"/>
                </a:lnTo>
                <a:lnTo>
                  <a:pt x="44" y="42"/>
                </a:lnTo>
                <a:lnTo>
                  <a:pt x="48" y="38"/>
                </a:lnTo>
                <a:lnTo>
                  <a:pt x="50" y="34"/>
                </a:lnTo>
                <a:lnTo>
                  <a:pt x="54" y="32"/>
                </a:lnTo>
                <a:lnTo>
                  <a:pt x="56" y="28"/>
                </a:lnTo>
                <a:lnTo>
                  <a:pt x="60" y="24"/>
                </a:lnTo>
                <a:lnTo>
                  <a:pt x="62" y="20"/>
                </a:lnTo>
                <a:lnTo>
                  <a:pt x="64" y="16"/>
                </a:lnTo>
                <a:lnTo>
                  <a:pt x="68" y="14"/>
                </a:lnTo>
                <a:lnTo>
                  <a:pt x="72" y="10"/>
                </a:lnTo>
                <a:lnTo>
                  <a:pt x="76" y="8"/>
                </a:lnTo>
                <a:lnTo>
                  <a:pt x="78" y="4"/>
                </a:lnTo>
                <a:lnTo>
                  <a:pt x="82" y="4"/>
                </a:lnTo>
                <a:lnTo>
                  <a:pt x="76" y="2"/>
                </a:lnTo>
              </a:path>
            </a:pathLst>
          </a:custGeom>
          <a:solidFill>
            <a:schemeClr val="bg1"/>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en-US" sz="455"/>
          </a:p>
        </p:txBody>
      </p:sp>
      <p:sp>
        <p:nvSpPr>
          <p:cNvPr id="27731" name="Freeform 104"/>
          <p:cNvSpPr>
            <a:spLocks/>
          </p:cNvSpPr>
          <p:nvPr/>
        </p:nvSpPr>
        <p:spPr bwMode="auto">
          <a:xfrm>
            <a:off x="2303318" y="5537489"/>
            <a:ext cx="80818" cy="21647"/>
          </a:xfrm>
          <a:custGeom>
            <a:avLst/>
            <a:gdLst>
              <a:gd name="T0" fmla="*/ 2147483647 w 73"/>
              <a:gd name="T1" fmla="*/ 2147483647 h 21"/>
              <a:gd name="T2" fmla="*/ 2147483647 w 73"/>
              <a:gd name="T3" fmla="*/ 2147483647 h 21"/>
              <a:gd name="T4" fmla="*/ 2147483647 w 73"/>
              <a:gd name="T5" fmla="*/ 2147483647 h 21"/>
              <a:gd name="T6" fmla="*/ 2147483647 w 73"/>
              <a:gd name="T7" fmla="*/ 2147483647 h 21"/>
              <a:gd name="T8" fmla="*/ 2147483647 w 73"/>
              <a:gd name="T9" fmla="*/ 2147483647 h 21"/>
              <a:gd name="T10" fmla="*/ 2147483647 w 73"/>
              <a:gd name="T11" fmla="*/ 2147483647 h 21"/>
              <a:gd name="T12" fmla="*/ 2147483647 w 73"/>
              <a:gd name="T13" fmla="*/ 2147483647 h 21"/>
              <a:gd name="T14" fmla="*/ 2147483647 w 73"/>
              <a:gd name="T15" fmla="*/ 2147483647 h 21"/>
              <a:gd name="T16" fmla="*/ 2147483647 w 73"/>
              <a:gd name="T17" fmla="*/ 2147483647 h 21"/>
              <a:gd name="T18" fmla="*/ 2147483647 w 73"/>
              <a:gd name="T19" fmla="*/ 2147483647 h 21"/>
              <a:gd name="T20" fmla="*/ 2147483647 w 73"/>
              <a:gd name="T21" fmla="*/ 2147483647 h 21"/>
              <a:gd name="T22" fmla="*/ 2147483647 w 73"/>
              <a:gd name="T23" fmla="*/ 2147483647 h 21"/>
              <a:gd name="T24" fmla="*/ 2147483647 w 73"/>
              <a:gd name="T25" fmla="*/ 2147483647 h 21"/>
              <a:gd name="T26" fmla="*/ 2147483647 w 73"/>
              <a:gd name="T27" fmla="*/ 2147483647 h 21"/>
              <a:gd name="T28" fmla="*/ 2147483647 w 73"/>
              <a:gd name="T29" fmla="*/ 2147483647 h 21"/>
              <a:gd name="T30" fmla="*/ 2147483647 w 73"/>
              <a:gd name="T31" fmla="*/ 2147483647 h 21"/>
              <a:gd name="T32" fmla="*/ 2147483647 w 73"/>
              <a:gd name="T33" fmla="*/ 2147483647 h 21"/>
              <a:gd name="T34" fmla="*/ 2147483647 w 73"/>
              <a:gd name="T35" fmla="*/ 2147483647 h 21"/>
              <a:gd name="T36" fmla="*/ 2147483647 w 73"/>
              <a:gd name="T37" fmla="*/ 2147483647 h 21"/>
              <a:gd name="T38" fmla="*/ 2147483647 w 73"/>
              <a:gd name="T39" fmla="*/ 2147483647 h 21"/>
              <a:gd name="T40" fmla="*/ 2147483647 w 73"/>
              <a:gd name="T41" fmla="*/ 2147483647 h 21"/>
              <a:gd name="T42" fmla="*/ 2147483647 w 73"/>
              <a:gd name="T43" fmla="*/ 2147483647 h 21"/>
              <a:gd name="T44" fmla="*/ 2147483647 w 73"/>
              <a:gd name="T45" fmla="*/ 2147483647 h 21"/>
              <a:gd name="T46" fmla="*/ 2147483647 w 73"/>
              <a:gd name="T47" fmla="*/ 2147483647 h 21"/>
              <a:gd name="T48" fmla="*/ 2147483647 w 73"/>
              <a:gd name="T49" fmla="*/ 2147483647 h 21"/>
              <a:gd name="T50" fmla="*/ 2147483647 w 73"/>
              <a:gd name="T51" fmla="*/ 0 h 21"/>
              <a:gd name="T52" fmla="*/ 2147483647 w 73"/>
              <a:gd name="T53" fmla="*/ 0 h 21"/>
              <a:gd name="T54" fmla="*/ 2147483647 w 73"/>
              <a:gd name="T55" fmla="*/ 0 h 21"/>
              <a:gd name="T56" fmla="*/ 2147483647 w 73"/>
              <a:gd name="T57" fmla="*/ 0 h 21"/>
              <a:gd name="T58" fmla="*/ 2147483647 w 73"/>
              <a:gd name="T59" fmla="*/ 0 h 21"/>
              <a:gd name="T60" fmla="*/ 2147483647 w 73"/>
              <a:gd name="T61" fmla="*/ 0 h 21"/>
              <a:gd name="T62" fmla="*/ 2147483647 w 73"/>
              <a:gd name="T63" fmla="*/ 0 h 21"/>
              <a:gd name="T64" fmla="*/ 2147483647 w 73"/>
              <a:gd name="T65" fmla="*/ 0 h 21"/>
              <a:gd name="T66" fmla="*/ 2147483647 w 73"/>
              <a:gd name="T67" fmla="*/ 0 h 21"/>
              <a:gd name="T68" fmla="*/ 2147483647 w 73"/>
              <a:gd name="T69" fmla="*/ 0 h 21"/>
              <a:gd name="T70" fmla="*/ 2147483647 w 73"/>
              <a:gd name="T71" fmla="*/ 0 h 21"/>
              <a:gd name="T72" fmla="*/ 2147483647 w 73"/>
              <a:gd name="T73" fmla="*/ 2147483647 h 21"/>
              <a:gd name="T74" fmla="*/ 2147483647 w 73"/>
              <a:gd name="T75" fmla="*/ 2147483647 h 21"/>
              <a:gd name="T76" fmla="*/ 0 w 73"/>
              <a:gd name="T77" fmla="*/ 2147483647 h 21"/>
              <a:gd name="T78" fmla="*/ 0 w 73"/>
              <a:gd name="T79" fmla="*/ 2147483647 h 21"/>
              <a:gd name="T80" fmla="*/ 2147483647 w 73"/>
              <a:gd name="T81" fmla="*/ 2147483647 h 21"/>
              <a:gd name="T82" fmla="*/ 2147483647 w 73"/>
              <a:gd name="T83" fmla="*/ 2147483647 h 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3"/>
              <a:gd name="T127" fmla="*/ 0 h 21"/>
              <a:gd name="T128" fmla="*/ 73 w 73"/>
              <a:gd name="T129" fmla="*/ 21 h 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3" h="21">
                <a:moveTo>
                  <a:pt x="4" y="16"/>
                </a:moveTo>
                <a:lnTo>
                  <a:pt x="8" y="16"/>
                </a:lnTo>
                <a:lnTo>
                  <a:pt x="12" y="16"/>
                </a:lnTo>
                <a:lnTo>
                  <a:pt x="16" y="18"/>
                </a:lnTo>
                <a:lnTo>
                  <a:pt x="20" y="18"/>
                </a:lnTo>
                <a:lnTo>
                  <a:pt x="24" y="20"/>
                </a:lnTo>
                <a:lnTo>
                  <a:pt x="28" y="20"/>
                </a:lnTo>
                <a:lnTo>
                  <a:pt x="32" y="20"/>
                </a:lnTo>
                <a:lnTo>
                  <a:pt x="36" y="20"/>
                </a:lnTo>
                <a:lnTo>
                  <a:pt x="40" y="20"/>
                </a:lnTo>
                <a:lnTo>
                  <a:pt x="44" y="20"/>
                </a:lnTo>
                <a:lnTo>
                  <a:pt x="48" y="18"/>
                </a:lnTo>
                <a:lnTo>
                  <a:pt x="52" y="18"/>
                </a:lnTo>
                <a:lnTo>
                  <a:pt x="56" y="18"/>
                </a:lnTo>
                <a:lnTo>
                  <a:pt x="60" y="18"/>
                </a:lnTo>
                <a:lnTo>
                  <a:pt x="64" y="18"/>
                </a:lnTo>
                <a:lnTo>
                  <a:pt x="68" y="18"/>
                </a:lnTo>
                <a:lnTo>
                  <a:pt x="70" y="14"/>
                </a:lnTo>
                <a:lnTo>
                  <a:pt x="72" y="10"/>
                </a:lnTo>
                <a:lnTo>
                  <a:pt x="72" y="6"/>
                </a:lnTo>
                <a:lnTo>
                  <a:pt x="68" y="6"/>
                </a:lnTo>
                <a:lnTo>
                  <a:pt x="64" y="4"/>
                </a:lnTo>
                <a:lnTo>
                  <a:pt x="60" y="4"/>
                </a:lnTo>
                <a:lnTo>
                  <a:pt x="56" y="2"/>
                </a:lnTo>
                <a:lnTo>
                  <a:pt x="52" y="2"/>
                </a:lnTo>
                <a:lnTo>
                  <a:pt x="48" y="0"/>
                </a:lnTo>
                <a:lnTo>
                  <a:pt x="44" y="0"/>
                </a:lnTo>
                <a:lnTo>
                  <a:pt x="40" y="0"/>
                </a:lnTo>
                <a:lnTo>
                  <a:pt x="36" y="0"/>
                </a:lnTo>
                <a:lnTo>
                  <a:pt x="32" y="0"/>
                </a:lnTo>
                <a:lnTo>
                  <a:pt x="28" y="0"/>
                </a:lnTo>
                <a:lnTo>
                  <a:pt x="24" y="0"/>
                </a:lnTo>
                <a:lnTo>
                  <a:pt x="20" y="0"/>
                </a:lnTo>
                <a:lnTo>
                  <a:pt x="16" y="0"/>
                </a:lnTo>
                <a:lnTo>
                  <a:pt x="12" y="0"/>
                </a:lnTo>
                <a:lnTo>
                  <a:pt x="8" y="0"/>
                </a:lnTo>
                <a:lnTo>
                  <a:pt x="4" y="2"/>
                </a:lnTo>
                <a:lnTo>
                  <a:pt x="2" y="6"/>
                </a:lnTo>
                <a:lnTo>
                  <a:pt x="0" y="10"/>
                </a:lnTo>
                <a:lnTo>
                  <a:pt x="0" y="14"/>
                </a:lnTo>
                <a:lnTo>
                  <a:pt x="4" y="16"/>
                </a:lnTo>
              </a:path>
            </a:pathLst>
          </a:custGeom>
          <a:solidFill>
            <a:schemeClr val="bg1"/>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en-US" sz="455"/>
          </a:p>
        </p:txBody>
      </p:sp>
      <p:sp>
        <p:nvSpPr>
          <p:cNvPr id="27732" name="Freeform 105"/>
          <p:cNvSpPr>
            <a:spLocks/>
          </p:cNvSpPr>
          <p:nvPr/>
        </p:nvSpPr>
        <p:spPr bwMode="auto">
          <a:xfrm>
            <a:off x="2323523" y="5510069"/>
            <a:ext cx="67830" cy="15875"/>
          </a:xfrm>
          <a:custGeom>
            <a:avLst/>
            <a:gdLst>
              <a:gd name="T0" fmla="*/ 2147483647 w 61"/>
              <a:gd name="T1" fmla="*/ 2147483647 h 15"/>
              <a:gd name="T2" fmla="*/ 2147483647 w 61"/>
              <a:gd name="T3" fmla="*/ 2147483647 h 15"/>
              <a:gd name="T4" fmla="*/ 2147483647 w 61"/>
              <a:gd name="T5" fmla="*/ 2147483647 h 15"/>
              <a:gd name="T6" fmla="*/ 2147483647 w 61"/>
              <a:gd name="T7" fmla="*/ 2147483647 h 15"/>
              <a:gd name="T8" fmla="*/ 2147483647 w 61"/>
              <a:gd name="T9" fmla="*/ 2147483647 h 15"/>
              <a:gd name="T10" fmla="*/ 2147483647 w 61"/>
              <a:gd name="T11" fmla="*/ 2147483647 h 15"/>
              <a:gd name="T12" fmla="*/ 2147483647 w 61"/>
              <a:gd name="T13" fmla="*/ 2147483647 h 15"/>
              <a:gd name="T14" fmla="*/ 2147483647 w 61"/>
              <a:gd name="T15" fmla="*/ 2147483647 h 15"/>
              <a:gd name="T16" fmla="*/ 2147483647 w 61"/>
              <a:gd name="T17" fmla="*/ 2147483647 h 15"/>
              <a:gd name="T18" fmla="*/ 2147483647 w 61"/>
              <a:gd name="T19" fmla="*/ 2147483647 h 15"/>
              <a:gd name="T20" fmla="*/ 2147483647 w 61"/>
              <a:gd name="T21" fmla="*/ 2147483647 h 15"/>
              <a:gd name="T22" fmla="*/ 2147483647 w 61"/>
              <a:gd name="T23" fmla="*/ 2147483647 h 15"/>
              <a:gd name="T24" fmla="*/ 2147483647 w 61"/>
              <a:gd name="T25" fmla="*/ 2147483647 h 15"/>
              <a:gd name="T26" fmla="*/ 2147483647 w 61"/>
              <a:gd name="T27" fmla="*/ 2147483647 h 15"/>
              <a:gd name="T28" fmla="*/ 2147483647 w 61"/>
              <a:gd name="T29" fmla="*/ 2147483647 h 15"/>
              <a:gd name="T30" fmla="*/ 2147483647 w 61"/>
              <a:gd name="T31" fmla="*/ 2147483647 h 15"/>
              <a:gd name="T32" fmla="*/ 2147483647 w 61"/>
              <a:gd name="T33" fmla="*/ 2147483647 h 15"/>
              <a:gd name="T34" fmla="*/ 2147483647 w 61"/>
              <a:gd name="T35" fmla="*/ 2147483647 h 15"/>
              <a:gd name="T36" fmla="*/ 2147483647 w 61"/>
              <a:gd name="T37" fmla="*/ 2147483647 h 15"/>
              <a:gd name="T38" fmla="*/ 2147483647 w 61"/>
              <a:gd name="T39" fmla="*/ 2147483647 h 15"/>
              <a:gd name="T40" fmla="*/ 2147483647 w 61"/>
              <a:gd name="T41" fmla="*/ 2147483647 h 15"/>
              <a:gd name="T42" fmla="*/ 2147483647 w 61"/>
              <a:gd name="T43" fmla="*/ 2147483647 h 15"/>
              <a:gd name="T44" fmla="*/ 0 w 61"/>
              <a:gd name="T45" fmla="*/ 2147483647 h 15"/>
              <a:gd name="T46" fmla="*/ 2147483647 w 61"/>
              <a:gd name="T47" fmla="*/ 2147483647 h 15"/>
              <a:gd name="T48" fmla="*/ 2147483647 w 61"/>
              <a:gd name="T49" fmla="*/ 2147483647 h 15"/>
              <a:gd name="T50" fmla="*/ 2147483647 w 61"/>
              <a:gd name="T51" fmla="*/ 2147483647 h 15"/>
              <a:gd name="T52" fmla="*/ 2147483647 w 61"/>
              <a:gd name="T53" fmla="*/ 2147483647 h 15"/>
              <a:gd name="T54" fmla="*/ 2147483647 w 61"/>
              <a:gd name="T55" fmla="*/ 2147483647 h 15"/>
              <a:gd name="T56" fmla="*/ 2147483647 w 61"/>
              <a:gd name="T57" fmla="*/ 2147483647 h 15"/>
              <a:gd name="T58" fmla="*/ 2147483647 w 61"/>
              <a:gd name="T59" fmla="*/ 2147483647 h 15"/>
              <a:gd name="T60" fmla="*/ 2147483647 w 61"/>
              <a:gd name="T61" fmla="*/ 2147483647 h 15"/>
              <a:gd name="T62" fmla="*/ 2147483647 w 61"/>
              <a:gd name="T63" fmla="*/ 2147483647 h 15"/>
              <a:gd name="T64" fmla="*/ 2147483647 w 61"/>
              <a:gd name="T65" fmla="*/ 2147483647 h 15"/>
              <a:gd name="T66" fmla="*/ 2147483647 w 61"/>
              <a:gd name="T67" fmla="*/ 2147483647 h 15"/>
              <a:gd name="T68" fmla="*/ 2147483647 w 61"/>
              <a:gd name="T69" fmla="*/ 2147483647 h 15"/>
              <a:gd name="T70" fmla="*/ 2147483647 w 61"/>
              <a:gd name="T71" fmla="*/ 2147483647 h 15"/>
              <a:gd name="T72" fmla="*/ 2147483647 w 61"/>
              <a:gd name="T73" fmla="*/ 2147483647 h 15"/>
              <a:gd name="T74" fmla="*/ 2147483647 w 61"/>
              <a:gd name="T75" fmla="*/ 2147483647 h 15"/>
              <a:gd name="T76" fmla="*/ 2147483647 w 61"/>
              <a:gd name="T77" fmla="*/ 2147483647 h 15"/>
              <a:gd name="T78" fmla="*/ 2147483647 w 61"/>
              <a:gd name="T79" fmla="*/ 2147483647 h 15"/>
              <a:gd name="T80" fmla="*/ 2147483647 w 61"/>
              <a:gd name="T81" fmla="*/ 2147483647 h 15"/>
              <a:gd name="T82" fmla="*/ 2147483647 w 61"/>
              <a:gd name="T83" fmla="*/ 2147483647 h 15"/>
              <a:gd name="T84" fmla="*/ 2147483647 w 61"/>
              <a:gd name="T85" fmla="*/ 2147483647 h 15"/>
              <a:gd name="T86" fmla="*/ 2147483647 w 61"/>
              <a:gd name="T87" fmla="*/ 2147483647 h 15"/>
              <a:gd name="T88" fmla="*/ 2147483647 w 61"/>
              <a:gd name="T89" fmla="*/ 2147483647 h 15"/>
              <a:gd name="T90" fmla="*/ 2147483647 w 61"/>
              <a:gd name="T91" fmla="*/ 2147483647 h 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1"/>
              <a:gd name="T139" fmla="*/ 0 h 15"/>
              <a:gd name="T140" fmla="*/ 61 w 61"/>
              <a:gd name="T141" fmla="*/ 15 h 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1" h="15">
                <a:moveTo>
                  <a:pt x="12" y="8"/>
                </a:moveTo>
                <a:lnTo>
                  <a:pt x="16" y="8"/>
                </a:lnTo>
                <a:lnTo>
                  <a:pt x="20" y="10"/>
                </a:lnTo>
                <a:lnTo>
                  <a:pt x="16" y="10"/>
                </a:lnTo>
                <a:lnTo>
                  <a:pt x="12" y="10"/>
                </a:lnTo>
                <a:lnTo>
                  <a:pt x="16" y="12"/>
                </a:lnTo>
                <a:lnTo>
                  <a:pt x="20" y="12"/>
                </a:lnTo>
                <a:lnTo>
                  <a:pt x="24" y="12"/>
                </a:lnTo>
                <a:lnTo>
                  <a:pt x="28" y="12"/>
                </a:lnTo>
                <a:lnTo>
                  <a:pt x="32" y="12"/>
                </a:lnTo>
                <a:lnTo>
                  <a:pt x="36" y="10"/>
                </a:lnTo>
                <a:lnTo>
                  <a:pt x="40" y="10"/>
                </a:lnTo>
                <a:lnTo>
                  <a:pt x="44" y="10"/>
                </a:lnTo>
                <a:lnTo>
                  <a:pt x="40" y="10"/>
                </a:lnTo>
                <a:lnTo>
                  <a:pt x="36" y="10"/>
                </a:lnTo>
                <a:lnTo>
                  <a:pt x="32" y="10"/>
                </a:lnTo>
                <a:lnTo>
                  <a:pt x="28" y="10"/>
                </a:lnTo>
                <a:lnTo>
                  <a:pt x="24" y="8"/>
                </a:lnTo>
                <a:lnTo>
                  <a:pt x="28" y="8"/>
                </a:lnTo>
                <a:lnTo>
                  <a:pt x="32" y="8"/>
                </a:lnTo>
                <a:lnTo>
                  <a:pt x="26" y="6"/>
                </a:lnTo>
                <a:lnTo>
                  <a:pt x="30" y="2"/>
                </a:lnTo>
                <a:lnTo>
                  <a:pt x="34" y="2"/>
                </a:lnTo>
                <a:lnTo>
                  <a:pt x="38" y="2"/>
                </a:lnTo>
                <a:lnTo>
                  <a:pt x="34" y="4"/>
                </a:lnTo>
                <a:lnTo>
                  <a:pt x="28" y="4"/>
                </a:lnTo>
                <a:lnTo>
                  <a:pt x="22" y="4"/>
                </a:lnTo>
                <a:lnTo>
                  <a:pt x="18" y="4"/>
                </a:lnTo>
                <a:lnTo>
                  <a:pt x="22" y="6"/>
                </a:lnTo>
                <a:lnTo>
                  <a:pt x="26" y="6"/>
                </a:lnTo>
                <a:lnTo>
                  <a:pt x="22" y="6"/>
                </a:lnTo>
                <a:lnTo>
                  <a:pt x="18" y="6"/>
                </a:lnTo>
                <a:lnTo>
                  <a:pt x="22" y="6"/>
                </a:lnTo>
                <a:lnTo>
                  <a:pt x="26" y="8"/>
                </a:lnTo>
                <a:lnTo>
                  <a:pt x="30" y="10"/>
                </a:lnTo>
                <a:lnTo>
                  <a:pt x="26" y="10"/>
                </a:lnTo>
                <a:lnTo>
                  <a:pt x="22" y="12"/>
                </a:lnTo>
                <a:lnTo>
                  <a:pt x="18" y="12"/>
                </a:lnTo>
                <a:lnTo>
                  <a:pt x="14" y="12"/>
                </a:lnTo>
                <a:lnTo>
                  <a:pt x="10" y="12"/>
                </a:lnTo>
                <a:lnTo>
                  <a:pt x="14" y="10"/>
                </a:lnTo>
                <a:lnTo>
                  <a:pt x="18" y="8"/>
                </a:lnTo>
                <a:lnTo>
                  <a:pt x="12" y="8"/>
                </a:lnTo>
                <a:lnTo>
                  <a:pt x="8" y="8"/>
                </a:lnTo>
                <a:lnTo>
                  <a:pt x="4" y="8"/>
                </a:lnTo>
                <a:lnTo>
                  <a:pt x="0" y="8"/>
                </a:lnTo>
                <a:lnTo>
                  <a:pt x="6" y="8"/>
                </a:lnTo>
                <a:lnTo>
                  <a:pt x="10" y="8"/>
                </a:lnTo>
                <a:lnTo>
                  <a:pt x="14" y="10"/>
                </a:lnTo>
                <a:lnTo>
                  <a:pt x="18" y="10"/>
                </a:lnTo>
                <a:lnTo>
                  <a:pt x="22" y="10"/>
                </a:lnTo>
                <a:lnTo>
                  <a:pt x="26" y="10"/>
                </a:lnTo>
                <a:lnTo>
                  <a:pt x="30" y="10"/>
                </a:lnTo>
                <a:lnTo>
                  <a:pt x="34" y="12"/>
                </a:lnTo>
                <a:lnTo>
                  <a:pt x="38" y="12"/>
                </a:lnTo>
                <a:lnTo>
                  <a:pt x="42" y="14"/>
                </a:lnTo>
                <a:lnTo>
                  <a:pt x="46" y="14"/>
                </a:lnTo>
                <a:lnTo>
                  <a:pt x="48" y="10"/>
                </a:lnTo>
                <a:lnTo>
                  <a:pt x="44" y="10"/>
                </a:lnTo>
                <a:lnTo>
                  <a:pt x="40" y="10"/>
                </a:lnTo>
                <a:lnTo>
                  <a:pt x="36" y="10"/>
                </a:lnTo>
                <a:lnTo>
                  <a:pt x="32" y="8"/>
                </a:lnTo>
                <a:lnTo>
                  <a:pt x="24" y="6"/>
                </a:lnTo>
                <a:lnTo>
                  <a:pt x="20" y="6"/>
                </a:lnTo>
                <a:lnTo>
                  <a:pt x="16" y="6"/>
                </a:lnTo>
                <a:lnTo>
                  <a:pt x="12" y="4"/>
                </a:lnTo>
                <a:lnTo>
                  <a:pt x="8" y="4"/>
                </a:lnTo>
                <a:lnTo>
                  <a:pt x="4" y="4"/>
                </a:lnTo>
                <a:lnTo>
                  <a:pt x="0" y="6"/>
                </a:lnTo>
                <a:lnTo>
                  <a:pt x="4" y="8"/>
                </a:lnTo>
                <a:lnTo>
                  <a:pt x="8" y="8"/>
                </a:lnTo>
                <a:lnTo>
                  <a:pt x="12" y="8"/>
                </a:lnTo>
                <a:lnTo>
                  <a:pt x="16" y="8"/>
                </a:lnTo>
                <a:lnTo>
                  <a:pt x="20" y="8"/>
                </a:lnTo>
                <a:lnTo>
                  <a:pt x="24" y="8"/>
                </a:lnTo>
                <a:lnTo>
                  <a:pt x="28" y="8"/>
                </a:lnTo>
                <a:lnTo>
                  <a:pt x="32" y="8"/>
                </a:lnTo>
                <a:lnTo>
                  <a:pt x="36" y="8"/>
                </a:lnTo>
                <a:lnTo>
                  <a:pt x="40" y="6"/>
                </a:lnTo>
                <a:lnTo>
                  <a:pt x="44" y="6"/>
                </a:lnTo>
                <a:lnTo>
                  <a:pt x="48" y="6"/>
                </a:lnTo>
                <a:lnTo>
                  <a:pt x="52" y="6"/>
                </a:lnTo>
                <a:lnTo>
                  <a:pt x="56" y="6"/>
                </a:lnTo>
                <a:lnTo>
                  <a:pt x="60" y="6"/>
                </a:lnTo>
                <a:lnTo>
                  <a:pt x="56" y="8"/>
                </a:lnTo>
                <a:lnTo>
                  <a:pt x="50" y="8"/>
                </a:lnTo>
                <a:lnTo>
                  <a:pt x="46" y="10"/>
                </a:lnTo>
                <a:lnTo>
                  <a:pt x="42" y="8"/>
                </a:lnTo>
                <a:lnTo>
                  <a:pt x="42" y="4"/>
                </a:lnTo>
                <a:lnTo>
                  <a:pt x="38" y="2"/>
                </a:lnTo>
                <a:lnTo>
                  <a:pt x="34" y="2"/>
                </a:lnTo>
                <a:lnTo>
                  <a:pt x="30" y="2"/>
                </a:lnTo>
                <a:lnTo>
                  <a:pt x="26" y="0"/>
                </a:lnTo>
              </a:path>
            </a:pathLst>
          </a:custGeom>
          <a:solidFill>
            <a:schemeClr val="bg1"/>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en-US" sz="455"/>
          </a:p>
        </p:txBody>
      </p:sp>
      <p:sp>
        <p:nvSpPr>
          <p:cNvPr id="27733" name="Freeform 106"/>
          <p:cNvSpPr>
            <a:spLocks/>
          </p:cNvSpPr>
          <p:nvPr/>
        </p:nvSpPr>
        <p:spPr bwMode="auto">
          <a:xfrm>
            <a:off x="2210955" y="5570682"/>
            <a:ext cx="177512" cy="76489"/>
          </a:xfrm>
          <a:custGeom>
            <a:avLst/>
            <a:gdLst>
              <a:gd name="T0" fmla="*/ 2147483647 w 161"/>
              <a:gd name="T1" fmla="*/ 2147483647 h 73"/>
              <a:gd name="T2" fmla="*/ 2147483647 w 161"/>
              <a:gd name="T3" fmla="*/ 2147483647 h 73"/>
              <a:gd name="T4" fmla="*/ 2147483647 w 161"/>
              <a:gd name="T5" fmla="*/ 2147483647 h 73"/>
              <a:gd name="T6" fmla="*/ 2147483647 w 161"/>
              <a:gd name="T7" fmla="*/ 2147483647 h 73"/>
              <a:gd name="T8" fmla="*/ 2147483647 w 161"/>
              <a:gd name="T9" fmla="*/ 0 h 73"/>
              <a:gd name="T10" fmla="*/ 2147483647 w 161"/>
              <a:gd name="T11" fmla="*/ 2147483647 h 73"/>
              <a:gd name="T12" fmla="*/ 2147483647 w 161"/>
              <a:gd name="T13" fmla="*/ 0 h 73"/>
              <a:gd name="T14" fmla="*/ 2147483647 w 161"/>
              <a:gd name="T15" fmla="*/ 0 h 73"/>
              <a:gd name="T16" fmla="*/ 2147483647 w 161"/>
              <a:gd name="T17" fmla="*/ 0 h 73"/>
              <a:gd name="T18" fmla="*/ 2147483647 w 161"/>
              <a:gd name="T19" fmla="*/ 0 h 73"/>
              <a:gd name="T20" fmla="*/ 2147483647 w 161"/>
              <a:gd name="T21" fmla="*/ 2147483647 h 73"/>
              <a:gd name="T22" fmla="*/ 2147483647 w 161"/>
              <a:gd name="T23" fmla="*/ 2147483647 h 73"/>
              <a:gd name="T24" fmla="*/ 2147483647 w 161"/>
              <a:gd name="T25" fmla="*/ 0 h 73"/>
              <a:gd name="T26" fmla="*/ 2147483647 w 161"/>
              <a:gd name="T27" fmla="*/ 2147483647 h 73"/>
              <a:gd name="T28" fmla="*/ 2147483647 w 161"/>
              <a:gd name="T29" fmla="*/ 2147483647 h 73"/>
              <a:gd name="T30" fmla="*/ 2147483647 w 161"/>
              <a:gd name="T31" fmla="*/ 2147483647 h 73"/>
              <a:gd name="T32" fmla="*/ 2147483647 w 161"/>
              <a:gd name="T33" fmla="*/ 2147483647 h 73"/>
              <a:gd name="T34" fmla="*/ 2147483647 w 161"/>
              <a:gd name="T35" fmla="*/ 2147483647 h 73"/>
              <a:gd name="T36" fmla="*/ 2147483647 w 161"/>
              <a:gd name="T37" fmla="*/ 2147483647 h 73"/>
              <a:gd name="T38" fmla="*/ 2147483647 w 161"/>
              <a:gd name="T39" fmla="*/ 2147483647 h 73"/>
              <a:gd name="T40" fmla="*/ 2147483647 w 161"/>
              <a:gd name="T41" fmla="*/ 2147483647 h 73"/>
              <a:gd name="T42" fmla="*/ 2147483647 w 161"/>
              <a:gd name="T43" fmla="*/ 2147483647 h 73"/>
              <a:gd name="T44" fmla="*/ 2147483647 w 161"/>
              <a:gd name="T45" fmla="*/ 2147483647 h 73"/>
              <a:gd name="T46" fmla="*/ 2147483647 w 161"/>
              <a:gd name="T47" fmla="*/ 2147483647 h 73"/>
              <a:gd name="T48" fmla="*/ 2147483647 w 161"/>
              <a:gd name="T49" fmla="*/ 2147483647 h 73"/>
              <a:gd name="T50" fmla="*/ 2147483647 w 161"/>
              <a:gd name="T51" fmla="*/ 2147483647 h 73"/>
              <a:gd name="T52" fmla="*/ 2147483647 w 161"/>
              <a:gd name="T53" fmla="*/ 2147483647 h 73"/>
              <a:gd name="T54" fmla="*/ 2147483647 w 161"/>
              <a:gd name="T55" fmla="*/ 2147483647 h 73"/>
              <a:gd name="T56" fmla="*/ 2147483647 w 161"/>
              <a:gd name="T57" fmla="*/ 2147483647 h 73"/>
              <a:gd name="T58" fmla="*/ 2147483647 w 161"/>
              <a:gd name="T59" fmla="*/ 2147483647 h 73"/>
              <a:gd name="T60" fmla="*/ 2147483647 w 161"/>
              <a:gd name="T61" fmla="*/ 2147483647 h 73"/>
              <a:gd name="T62" fmla="*/ 2147483647 w 161"/>
              <a:gd name="T63" fmla="*/ 2147483647 h 73"/>
              <a:gd name="T64" fmla="*/ 2147483647 w 161"/>
              <a:gd name="T65" fmla="*/ 2147483647 h 73"/>
              <a:gd name="T66" fmla="*/ 2147483647 w 161"/>
              <a:gd name="T67" fmla="*/ 2147483647 h 73"/>
              <a:gd name="T68" fmla="*/ 2147483647 w 161"/>
              <a:gd name="T69" fmla="*/ 2147483647 h 73"/>
              <a:gd name="T70" fmla="*/ 2147483647 w 161"/>
              <a:gd name="T71" fmla="*/ 2147483647 h 73"/>
              <a:gd name="T72" fmla="*/ 2147483647 w 161"/>
              <a:gd name="T73" fmla="*/ 2147483647 h 73"/>
              <a:gd name="T74" fmla="*/ 2147483647 w 161"/>
              <a:gd name="T75" fmla="*/ 2147483647 h 73"/>
              <a:gd name="T76" fmla="*/ 2147483647 w 161"/>
              <a:gd name="T77" fmla="*/ 2147483647 h 73"/>
              <a:gd name="T78" fmla="*/ 2147483647 w 161"/>
              <a:gd name="T79" fmla="*/ 2147483647 h 73"/>
              <a:gd name="T80" fmla="*/ 2147483647 w 161"/>
              <a:gd name="T81" fmla="*/ 2147483647 h 73"/>
              <a:gd name="T82" fmla="*/ 2147483647 w 161"/>
              <a:gd name="T83" fmla="*/ 2147483647 h 73"/>
              <a:gd name="T84" fmla="*/ 2147483647 w 161"/>
              <a:gd name="T85" fmla="*/ 2147483647 h 73"/>
              <a:gd name="T86" fmla="*/ 2147483647 w 161"/>
              <a:gd name="T87" fmla="*/ 2147483647 h 73"/>
              <a:gd name="T88" fmla="*/ 2147483647 w 161"/>
              <a:gd name="T89" fmla="*/ 2147483647 h 73"/>
              <a:gd name="T90" fmla="*/ 2147483647 w 161"/>
              <a:gd name="T91" fmla="*/ 2147483647 h 73"/>
              <a:gd name="T92" fmla="*/ 2147483647 w 161"/>
              <a:gd name="T93" fmla="*/ 2147483647 h 73"/>
              <a:gd name="T94" fmla="*/ 2147483647 w 161"/>
              <a:gd name="T95" fmla="*/ 2147483647 h 73"/>
              <a:gd name="T96" fmla="*/ 2147483647 w 161"/>
              <a:gd name="T97" fmla="*/ 2147483647 h 73"/>
              <a:gd name="T98" fmla="*/ 2147483647 w 161"/>
              <a:gd name="T99" fmla="*/ 2147483647 h 73"/>
              <a:gd name="T100" fmla="*/ 2147483647 w 161"/>
              <a:gd name="T101" fmla="*/ 2147483647 h 73"/>
              <a:gd name="T102" fmla="*/ 2147483647 w 161"/>
              <a:gd name="T103" fmla="*/ 2147483647 h 73"/>
              <a:gd name="T104" fmla="*/ 2147483647 w 161"/>
              <a:gd name="T105" fmla="*/ 2147483647 h 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1"/>
              <a:gd name="T160" fmla="*/ 0 h 73"/>
              <a:gd name="T161" fmla="*/ 161 w 161"/>
              <a:gd name="T162" fmla="*/ 73 h 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1" h="73">
                <a:moveTo>
                  <a:pt x="74" y="4"/>
                </a:moveTo>
                <a:lnTo>
                  <a:pt x="78" y="4"/>
                </a:lnTo>
                <a:lnTo>
                  <a:pt x="82" y="4"/>
                </a:lnTo>
                <a:lnTo>
                  <a:pt x="86" y="6"/>
                </a:lnTo>
                <a:lnTo>
                  <a:pt x="90" y="6"/>
                </a:lnTo>
                <a:lnTo>
                  <a:pt x="86" y="4"/>
                </a:lnTo>
                <a:lnTo>
                  <a:pt x="82" y="4"/>
                </a:lnTo>
                <a:lnTo>
                  <a:pt x="78" y="4"/>
                </a:lnTo>
                <a:lnTo>
                  <a:pt x="80" y="0"/>
                </a:lnTo>
                <a:lnTo>
                  <a:pt x="84" y="0"/>
                </a:lnTo>
                <a:lnTo>
                  <a:pt x="88" y="0"/>
                </a:lnTo>
                <a:lnTo>
                  <a:pt x="92" y="2"/>
                </a:lnTo>
                <a:lnTo>
                  <a:pt x="96" y="2"/>
                </a:lnTo>
                <a:lnTo>
                  <a:pt x="100" y="0"/>
                </a:lnTo>
                <a:lnTo>
                  <a:pt x="104" y="0"/>
                </a:lnTo>
                <a:lnTo>
                  <a:pt x="108" y="0"/>
                </a:lnTo>
                <a:lnTo>
                  <a:pt x="112" y="0"/>
                </a:lnTo>
                <a:lnTo>
                  <a:pt x="116" y="0"/>
                </a:lnTo>
                <a:lnTo>
                  <a:pt x="120" y="0"/>
                </a:lnTo>
                <a:lnTo>
                  <a:pt x="124" y="0"/>
                </a:lnTo>
                <a:lnTo>
                  <a:pt x="128" y="0"/>
                </a:lnTo>
                <a:lnTo>
                  <a:pt x="132" y="2"/>
                </a:lnTo>
                <a:lnTo>
                  <a:pt x="136" y="2"/>
                </a:lnTo>
                <a:lnTo>
                  <a:pt x="140" y="2"/>
                </a:lnTo>
                <a:lnTo>
                  <a:pt x="144" y="2"/>
                </a:lnTo>
                <a:lnTo>
                  <a:pt x="148" y="0"/>
                </a:lnTo>
                <a:lnTo>
                  <a:pt x="152" y="0"/>
                </a:lnTo>
                <a:lnTo>
                  <a:pt x="156" y="2"/>
                </a:lnTo>
                <a:lnTo>
                  <a:pt x="160" y="2"/>
                </a:lnTo>
                <a:lnTo>
                  <a:pt x="160" y="6"/>
                </a:lnTo>
                <a:lnTo>
                  <a:pt x="158" y="10"/>
                </a:lnTo>
                <a:lnTo>
                  <a:pt x="158" y="14"/>
                </a:lnTo>
                <a:lnTo>
                  <a:pt x="156" y="18"/>
                </a:lnTo>
                <a:lnTo>
                  <a:pt x="156" y="22"/>
                </a:lnTo>
                <a:lnTo>
                  <a:pt x="154" y="26"/>
                </a:lnTo>
                <a:lnTo>
                  <a:pt x="152" y="30"/>
                </a:lnTo>
                <a:lnTo>
                  <a:pt x="150" y="34"/>
                </a:lnTo>
                <a:lnTo>
                  <a:pt x="148" y="38"/>
                </a:lnTo>
                <a:lnTo>
                  <a:pt x="148" y="44"/>
                </a:lnTo>
                <a:lnTo>
                  <a:pt x="146" y="48"/>
                </a:lnTo>
                <a:lnTo>
                  <a:pt x="144" y="52"/>
                </a:lnTo>
                <a:lnTo>
                  <a:pt x="144" y="56"/>
                </a:lnTo>
                <a:lnTo>
                  <a:pt x="144" y="60"/>
                </a:lnTo>
                <a:lnTo>
                  <a:pt x="142" y="64"/>
                </a:lnTo>
                <a:lnTo>
                  <a:pt x="142" y="68"/>
                </a:lnTo>
                <a:lnTo>
                  <a:pt x="140" y="72"/>
                </a:lnTo>
                <a:lnTo>
                  <a:pt x="136" y="72"/>
                </a:lnTo>
                <a:lnTo>
                  <a:pt x="132" y="70"/>
                </a:lnTo>
                <a:lnTo>
                  <a:pt x="128" y="70"/>
                </a:lnTo>
                <a:lnTo>
                  <a:pt x="124" y="70"/>
                </a:lnTo>
                <a:lnTo>
                  <a:pt x="120" y="70"/>
                </a:lnTo>
                <a:lnTo>
                  <a:pt x="116" y="70"/>
                </a:lnTo>
                <a:lnTo>
                  <a:pt x="112" y="70"/>
                </a:lnTo>
                <a:lnTo>
                  <a:pt x="108" y="70"/>
                </a:lnTo>
                <a:lnTo>
                  <a:pt x="104" y="70"/>
                </a:lnTo>
                <a:lnTo>
                  <a:pt x="100" y="72"/>
                </a:lnTo>
                <a:lnTo>
                  <a:pt x="96" y="72"/>
                </a:lnTo>
                <a:lnTo>
                  <a:pt x="92" y="72"/>
                </a:lnTo>
                <a:lnTo>
                  <a:pt x="88" y="72"/>
                </a:lnTo>
                <a:lnTo>
                  <a:pt x="84" y="72"/>
                </a:lnTo>
                <a:lnTo>
                  <a:pt x="80" y="72"/>
                </a:lnTo>
                <a:lnTo>
                  <a:pt x="76" y="72"/>
                </a:lnTo>
                <a:lnTo>
                  <a:pt x="72" y="72"/>
                </a:lnTo>
                <a:lnTo>
                  <a:pt x="68" y="72"/>
                </a:lnTo>
                <a:lnTo>
                  <a:pt x="64" y="72"/>
                </a:lnTo>
                <a:lnTo>
                  <a:pt x="60" y="72"/>
                </a:lnTo>
                <a:lnTo>
                  <a:pt x="56" y="72"/>
                </a:lnTo>
                <a:lnTo>
                  <a:pt x="52" y="72"/>
                </a:lnTo>
                <a:lnTo>
                  <a:pt x="48" y="72"/>
                </a:lnTo>
                <a:lnTo>
                  <a:pt x="44" y="72"/>
                </a:lnTo>
                <a:lnTo>
                  <a:pt x="40" y="72"/>
                </a:lnTo>
                <a:lnTo>
                  <a:pt x="36" y="72"/>
                </a:lnTo>
                <a:lnTo>
                  <a:pt x="32" y="72"/>
                </a:lnTo>
                <a:lnTo>
                  <a:pt x="28" y="70"/>
                </a:lnTo>
                <a:lnTo>
                  <a:pt x="24" y="70"/>
                </a:lnTo>
                <a:lnTo>
                  <a:pt x="20" y="70"/>
                </a:lnTo>
                <a:lnTo>
                  <a:pt x="16" y="70"/>
                </a:lnTo>
                <a:lnTo>
                  <a:pt x="12" y="70"/>
                </a:lnTo>
                <a:lnTo>
                  <a:pt x="8" y="70"/>
                </a:lnTo>
                <a:lnTo>
                  <a:pt x="4" y="70"/>
                </a:lnTo>
                <a:lnTo>
                  <a:pt x="0" y="70"/>
                </a:lnTo>
                <a:lnTo>
                  <a:pt x="4" y="66"/>
                </a:lnTo>
                <a:lnTo>
                  <a:pt x="8" y="66"/>
                </a:lnTo>
                <a:lnTo>
                  <a:pt x="12" y="64"/>
                </a:lnTo>
                <a:lnTo>
                  <a:pt x="14" y="60"/>
                </a:lnTo>
                <a:lnTo>
                  <a:pt x="18" y="58"/>
                </a:lnTo>
                <a:lnTo>
                  <a:pt x="22" y="54"/>
                </a:lnTo>
                <a:lnTo>
                  <a:pt x="26" y="52"/>
                </a:lnTo>
                <a:lnTo>
                  <a:pt x="28" y="48"/>
                </a:lnTo>
                <a:lnTo>
                  <a:pt x="32" y="46"/>
                </a:lnTo>
                <a:lnTo>
                  <a:pt x="32" y="42"/>
                </a:lnTo>
                <a:lnTo>
                  <a:pt x="36" y="40"/>
                </a:lnTo>
                <a:lnTo>
                  <a:pt x="40" y="38"/>
                </a:lnTo>
                <a:lnTo>
                  <a:pt x="44" y="34"/>
                </a:lnTo>
                <a:lnTo>
                  <a:pt x="48" y="32"/>
                </a:lnTo>
                <a:lnTo>
                  <a:pt x="50" y="28"/>
                </a:lnTo>
                <a:lnTo>
                  <a:pt x="54" y="26"/>
                </a:lnTo>
                <a:lnTo>
                  <a:pt x="56" y="22"/>
                </a:lnTo>
                <a:lnTo>
                  <a:pt x="56" y="18"/>
                </a:lnTo>
                <a:lnTo>
                  <a:pt x="60" y="16"/>
                </a:lnTo>
                <a:lnTo>
                  <a:pt x="62" y="12"/>
                </a:lnTo>
                <a:lnTo>
                  <a:pt x="66" y="12"/>
                </a:lnTo>
                <a:lnTo>
                  <a:pt x="68" y="8"/>
                </a:lnTo>
                <a:lnTo>
                  <a:pt x="72" y="8"/>
                </a:lnTo>
                <a:lnTo>
                  <a:pt x="76" y="6"/>
                </a:lnTo>
                <a:lnTo>
                  <a:pt x="80" y="4"/>
                </a:lnTo>
                <a:lnTo>
                  <a:pt x="74" y="4"/>
                </a:lnTo>
              </a:path>
            </a:pathLst>
          </a:custGeom>
          <a:solidFill>
            <a:schemeClr val="bg1"/>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en-US" sz="455"/>
          </a:p>
        </p:txBody>
      </p:sp>
      <p:sp>
        <p:nvSpPr>
          <p:cNvPr id="27734" name="Freeform 107"/>
          <p:cNvSpPr>
            <a:spLocks/>
          </p:cNvSpPr>
          <p:nvPr/>
        </p:nvSpPr>
        <p:spPr bwMode="auto">
          <a:xfrm>
            <a:off x="2274455" y="5576455"/>
            <a:ext cx="31750" cy="63500"/>
          </a:xfrm>
          <a:custGeom>
            <a:avLst/>
            <a:gdLst>
              <a:gd name="T0" fmla="*/ 2147483647 w 29"/>
              <a:gd name="T1" fmla="*/ 2147483647 h 61"/>
              <a:gd name="T2" fmla="*/ 2147483647 w 29"/>
              <a:gd name="T3" fmla="*/ 2147483647 h 61"/>
              <a:gd name="T4" fmla="*/ 2147483647 w 29"/>
              <a:gd name="T5" fmla="*/ 2147483647 h 61"/>
              <a:gd name="T6" fmla="*/ 2147483647 w 29"/>
              <a:gd name="T7" fmla="*/ 2147483647 h 61"/>
              <a:gd name="T8" fmla="*/ 2147483647 w 29"/>
              <a:gd name="T9" fmla="*/ 2147483647 h 61"/>
              <a:gd name="T10" fmla="*/ 2147483647 w 29"/>
              <a:gd name="T11" fmla="*/ 2147483647 h 61"/>
              <a:gd name="T12" fmla="*/ 2147483647 w 29"/>
              <a:gd name="T13" fmla="*/ 2147483647 h 61"/>
              <a:gd name="T14" fmla="*/ 2147483647 w 29"/>
              <a:gd name="T15" fmla="*/ 2147483647 h 61"/>
              <a:gd name="T16" fmla="*/ 2147483647 w 29"/>
              <a:gd name="T17" fmla="*/ 2147483647 h 61"/>
              <a:gd name="T18" fmla="*/ 2147483647 w 29"/>
              <a:gd name="T19" fmla="*/ 2147483647 h 61"/>
              <a:gd name="T20" fmla="*/ 2147483647 w 29"/>
              <a:gd name="T21" fmla="*/ 2147483647 h 61"/>
              <a:gd name="T22" fmla="*/ 2147483647 w 29"/>
              <a:gd name="T23" fmla="*/ 2147483647 h 61"/>
              <a:gd name="T24" fmla="*/ 2147483647 w 29"/>
              <a:gd name="T25" fmla="*/ 2147483647 h 61"/>
              <a:gd name="T26" fmla="*/ 0 w 29"/>
              <a:gd name="T27" fmla="*/ 2147483647 h 61"/>
              <a:gd name="T28" fmla="*/ 0 w 29"/>
              <a:gd name="T29" fmla="*/ 2147483647 h 61"/>
              <a:gd name="T30" fmla="*/ 2147483647 w 29"/>
              <a:gd name="T31" fmla="*/ 2147483647 h 61"/>
              <a:gd name="T32" fmla="*/ 2147483647 w 29"/>
              <a:gd name="T33" fmla="*/ 2147483647 h 61"/>
              <a:gd name="T34" fmla="*/ 2147483647 w 29"/>
              <a:gd name="T35" fmla="*/ 2147483647 h 61"/>
              <a:gd name="T36" fmla="*/ 2147483647 w 29"/>
              <a:gd name="T37" fmla="*/ 2147483647 h 61"/>
              <a:gd name="T38" fmla="*/ 2147483647 w 29"/>
              <a:gd name="T39" fmla="*/ 2147483647 h 61"/>
              <a:gd name="T40" fmla="*/ 2147483647 w 29"/>
              <a:gd name="T41" fmla="*/ 2147483647 h 61"/>
              <a:gd name="T42" fmla="*/ 2147483647 w 29"/>
              <a:gd name="T43" fmla="*/ 2147483647 h 61"/>
              <a:gd name="T44" fmla="*/ 2147483647 w 29"/>
              <a:gd name="T45" fmla="*/ 2147483647 h 61"/>
              <a:gd name="T46" fmla="*/ 2147483647 w 29"/>
              <a:gd name="T47" fmla="*/ 2147483647 h 61"/>
              <a:gd name="T48" fmla="*/ 2147483647 w 29"/>
              <a:gd name="T49" fmla="*/ 2147483647 h 61"/>
              <a:gd name="T50" fmla="*/ 2147483647 w 29"/>
              <a:gd name="T51" fmla="*/ 2147483647 h 61"/>
              <a:gd name="T52" fmla="*/ 2147483647 w 29"/>
              <a:gd name="T53" fmla="*/ 2147483647 h 61"/>
              <a:gd name="T54" fmla="*/ 2147483647 w 29"/>
              <a:gd name="T55" fmla="*/ 2147483647 h 61"/>
              <a:gd name="T56" fmla="*/ 2147483647 w 29"/>
              <a:gd name="T57" fmla="*/ 2147483647 h 61"/>
              <a:gd name="T58" fmla="*/ 2147483647 w 29"/>
              <a:gd name="T59" fmla="*/ 2147483647 h 61"/>
              <a:gd name="T60" fmla="*/ 2147483647 w 29"/>
              <a:gd name="T61" fmla="*/ 2147483647 h 61"/>
              <a:gd name="T62" fmla="*/ 2147483647 w 29"/>
              <a:gd name="T63" fmla="*/ 2147483647 h 61"/>
              <a:gd name="T64" fmla="*/ 2147483647 w 29"/>
              <a:gd name="T65" fmla="*/ 2147483647 h 61"/>
              <a:gd name="T66" fmla="*/ 2147483647 w 29"/>
              <a:gd name="T67" fmla="*/ 0 h 61"/>
              <a:gd name="T68" fmla="*/ 2147483647 w 29"/>
              <a:gd name="T69" fmla="*/ 0 h 61"/>
              <a:gd name="T70" fmla="*/ 2147483647 w 29"/>
              <a:gd name="T71" fmla="*/ 2147483647 h 6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
              <a:gd name="T109" fmla="*/ 0 h 61"/>
              <a:gd name="T110" fmla="*/ 29 w 29"/>
              <a:gd name="T111" fmla="*/ 61 h 6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 h="61">
                <a:moveTo>
                  <a:pt x="20" y="2"/>
                </a:moveTo>
                <a:lnTo>
                  <a:pt x="18" y="6"/>
                </a:lnTo>
                <a:lnTo>
                  <a:pt x="16" y="10"/>
                </a:lnTo>
                <a:lnTo>
                  <a:pt x="16" y="14"/>
                </a:lnTo>
                <a:lnTo>
                  <a:pt x="14" y="18"/>
                </a:lnTo>
                <a:lnTo>
                  <a:pt x="12" y="22"/>
                </a:lnTo>
                <a:lnTo>
                  <a:pt x="12" y="26"/>
                </a:lnTo>
                <a:lnTo>
                  <a:pt x="10" y="30"/>
                </a:lnTo>
                <a:lnTo>
                  <a:pt x="8" y="34"/>
                </a:lnTo>
                <a:lnTo>
                  <a:pt x="6" y="38"/>
                </a:lnTo>
                <a:lnTo>
                  <a:pt x="6" y="42"/>
                </a:lnTo>
                <a:lnTo>
                  <a:pt x="4" y="46"/>
                </a:lnTo>
                <a:lnTo>
                  <a:pt x="2" y="50"/>
                </a:lnTo>
                <a:lnTo>
                  <a:pt x="0" y="54"/>
                </a:lnTo>
                <a:lnTo>
                  <a:pt x="0" y="58"/>
                </a:lnTo>
                <a:lnTo>
                  <a:pt x="4" y="60"/>
                </a:lnTo>
                <a:lnTo>
                  <a:pt x="8" y="60"/>
                </a:lnTo>
                <a:lnTo>
                  <a:pt x="10" y="56"/>
                </a:lnTo>
                <a:lnTo>
                  <a:pt x="10" y="52"/>
                </a:lnTo>
                <a:lnTo>
                  <a:pt x="12" y="48"/>
                </a:lnTo>
                <a:lnTo>
                  <a:pt x="14" y="44"/>
                </a:lnTo>
                <a:lnTo>
                  <a:pt x="16" y="40"/>
                </a:lnTo>
                <a:lnTo>
                  <a:pt x="18" y="36"/>
                </a:lnTo>
                <a:lnTo>
                  <a:pt x="20" y="32"/>
                </a:lnTo>
                <a:lnTo>
                  <a:pt x="20" y="28"/>
                </a:lnTo>
                <a:lnTo>
                  <a:pt x="20" y="24"/>
                </a:lnTo>
                <a:lnTo>
                  <a:pt x="22" y="20"/>
                </a:lnTo>
                <a:lnTo>
                  <a:pt x="24" y="16"/>
                </a:lnTo>
                <a:lnTo>
                  <a:pt x="28" y="14"/>
                </a:lnTo>
                <a:lnTo>
                  <a:pt x="28" y="10"/>
                </a:lnTo>
                <a:lnTo>
                  <a:pt x="28" y="6"/>
                </a:lnTo>
                <a:lnTo>
                  <a:pt x="28" y="2"/>
                </a:lnTo>
                <a:lnTo>
                  <a:pt x="24" y="2"/>
                </a:lnTo>
                <a:lnTo>
                  <a:pt x="20" y="0"/>
                </a:lnTo>
                <a:lnTo>
                  <a:pt x="16" y="0"/>
                </a:lnTo>
                <a:lnTo>
                  <a:pt x="20" y="2"/>
                </a:lnTo>
              </a:path>
            </a:pathLst>
          </a:custGeom>
          <a:solidFill>
            <a:schemeClr val="accent1"/>
          </a:solidFill>
          <a:ln w="12700" cap="rnd">
            <a:solidFill>
              <a:schemeClr val="tx1"/>
            </a:solidFill>
            <a:round/>
            <a:headEnd/>
            <a:tailEnd/>
          </a:ln>
        </p:spPr>
        <p:txBody>
          <a:bodyPr/>
          <a:lstStyle/>
          <a:p>
            <a:endParaRPr lang="en-US" sz="455"/>
          </a:p>
        </p:txBody>
      </p:sp>
      <p:sp>
        <p:nvSpPr>
          <p:cNvPr id="27735" name="Freeform 108"/>
          <p:cNvSpPr>
            <a:spLocks/>
          </p:cNvSpPr>
          <p:nvPr/>
        </p:nvSpPr>
        <p:spPr bwMode="auto">
          <a:xfrm>
            <a:off x="2336512" y="5579341"/>
            <a:ext cx="30306" cy="60614"/>
          </a:xfrm>
          <a:custGeom>
            <a:avLst/>
            <a:gdLst>
              <a:gd name="T0" fmla="*/ 2147483647 w 27"/>
              <a:gd name="T1" fmla="*/ 2147483647 h 59"/>
              <a:gd name="T2" fmla="*/ 2147483647 w 27"/>
              <a:gd name="T3" fmla="*/ 2147483647 h 59"/>
              <a:gd name="T4" fmla="*/ 2147483647 w 27"/>
              <a:gd name="T5" fmla="*/ 2147483647 h 59"/>
              <a:gd name="T6" fmla="*/ 2147483647 w 27"/>
              <a:gd name="T7" fmla="*/ 2147483647 h 59"/>
              <a:gd name="T8" fmla="*/ 2147483647 w 27"/>
              <a:gd name="T9" fmla="*/ 2147483647 h 59"/>
              <a:gd name="T10" fmla="*/ 2147483647 w 27"/>
              <a:gd name="T11" fmla="*/ 2147483647 h 59"/>
              <a:gd name="T12" fmla="*/ 2147483647 w 27"/>
              <a:gd name="T13" fmla="*/ 2147483647 h 59"/>
              <a:gd name="T14" fmla="*/ 2147483647 w 27"/>
              <a:gd name="T15" fmla="*/ 2147483647 h 59"/>
              <a:gd name="T16" fmla="*/ 2147483647 w 27"/>
              <a:gd name="T17" fmla="*/ 2147483647 h 59"/>
              <a:gd name="T18" fmla="*/ 2147483647 w 27"/>
              <a:gd name="T19" fmla="*/ 2147483647 h 59"/>
              <a:gd name="T20" fmla="*/ 2147483647 w 27"/>
              <a:gd name="T21" fmla="*/ 2147483647 h 59"/>
              <a:gd name="T22" fmla="*/ 2147483647 w 27"/>
              <a:gd name="T23" fmla="*/ 2147483647 h 59"/>
              <a:gd name="T24" fmla="*/ 2147483647 w 27"/>
              <a:gd name="T25" fmla="*/ 2147483647 h 59"/>
              <a:gd name="T26" fmla="*/ 2147483647 w 27"/>
              <a:gd name="T27" fmla="*/ 2147483647 h 59"/>
              <a:gd name="T28" fmla="*/ 2147483647 w 27"/>
              <a:gd name="T29" fmla="*/ 2147483647 h 59"/>
              <a:gd name="T30" fmla="*/ 2147483647 w 27"/>
              <a:gd name="T31" fmla="*/ 2147483647 h 59"/>
              <a:gd name="T32" fmla="*/ 0 w 27"/>
              <a:gd name="T33" fmla="*/ 2147483647 h 59"/>
              <a:gd name="T34" fmla="*/ 0 w 27"/>
              <a:gd name="T35" fmla="*/ 2147483647 h 59"/>
              <a:gd name="T36" fmla="*/ 2147483647 w 27"/>
              <a:gd name="T37" fmla="*/ 2147483647 h 59"/>
              <a:gd name="T38" fmla="*/ 2147483647 w 27"/>
              <a:gd name="T39" fmla="*/ 2147483647 h 59"/>
              <a:gd name="T40" fmla="*/ 2147483647 w 27"/>
              <a:gd name="T41" fmla="*/ 2147483647 h 59"/>
              <a:gd name="T42" fmla="*/ 2147483647 w 27"/>
              <a:gd name="T43" fmla="*/ 2147483647 h 59"/>
              <a:gd name="T44" fmla="*/ 2147483647 w 27"/>
              <a:gd name="T45" fmla="*/ 2147483647 h 59"/>
              <a:gd name="T46" fmla="*/ 2147483647 w 27"/>
              <a:gd name="T47" fmla="*/ 2147483647 h 59"/>
              <a:gd name="T48" fmla="*/ 2147483647 w 27"/>
              <a:gd name="T49" fmla="*/ 2147483647 h 59"/>
              <a:gd name="T50" fmla="*/ 2147483647 w 27"/>
              <a:gd name="T51" fmla="*/ 2147483647 h 59"/>
              <a:gd name="T52" fmla="*/ 2147483647 w 27"/>
              <a:gd name="T53" fmla="*/ 2147483647 h 59"/>
              <a:gd name="T54" fmla="*/ 2147483647 w 27"/>
              <a:gd name="T55" fmla="*/ 2147483647 h 59"/>
              <a:gd name="T56" fmla="*/ 2147483647 w 27"/>
              <a:gd name="T57" fmla="*/ 2147483647 h 59"/>
              <a:gd name="T58" fmla="*/ 2147483647 w 27"/>
              <a:gd name="T59" fmla="*/ 2147483647 h 59"/>
              <a:gd name="T60" fmla="*/ 2147483647 w 27"/>
              <a:gd name="T61" fmla="*/ 2147483647 h 59"/>
              <a:gd name="T62" fmla="*/ 2147483647 w 27"/>
              <a:gd name="T63" fmla="*/ 0 h 59"/>
              <a:gd name="T64" fmla="*/ 2147483647 w 27"/>
              <a:gd name="T65" fmla="*/ 0 h 59"/>
              <a:gd name="T66" fmla="*/ 2147483647 w 27"/>
              <a:gd name="T67" fmla="*/ 2147483647 h 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
              <a:gd name="T103" fmla="*/ 0 h 59"/>
              <a:gd name="T104" fmla="*/ 27 w 27"/>
              <a:gd name="T105" fmla="*/ 59 h 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 h="59">
                <a:moveTo>
                  <a:pt x="26" y="2"/>
                </a:moveTo>
                <a:lnTo>
                  <a:pt x="24" y="6"/>
                </a:lnTo>
                <a:lnTo>
                  <a:pt x="22" y="10"/>
                </a:lnTo>
                <a:lnTo>
                  <a:pt x="20" y="14"/>
                </a:lnTo>
                <a:lnTo>
                  <a:pt x="20" y="18"/>
                </a:lnTo>
                <a:lnTo>
                  <a:pt x="18" y="22"/>
                </a:lnTo>
                <a:lnTo>
                  <a:pt x="18" y="26"/>
                </a:lnTo>
                <a:lnTo>
                  <a:pt x="16" y="30"/>
                </a:lnTo>
                <a:lnTo>
                  <a:pt x="16" y="34"/>
                </a:lnTo>
                <a:lnTo>
                  <a:pt x="16" y="38"/>
                </a:lnTo>
                <a:lnTo>
                  <a:pt x="16" y="42"/>
                </a:lnTo>
                <a:lnTo>
                  <a:pt x="14" y="46"/>
                </a:lnTo>
                <a:lnTo>
                  <a:pt x="12" y="50"/>
                </a:lnTo>
                <a:lnTo>
                  <a:pt x="12" y="54"/>
                </a:lnTo>
                <a:lnTo>
                  <a:pt x="8" y="56"/>
                </a:lnTo>
                <a:lnTo>
                  <a:pt x="4" y="58"/>
                </a:lnTo>
                <a:lnTo>
                  <a:pt x="0" y="58"/>
                </a:lnTo>
                <a:lnTo>
                  <a:pt x="0" y="54"/>
                </a:lnTo>
                <a:lnTo>
                  <a:pt x="4" y="52"/>
                </a:lnTo>
                <a:lnTo>
                  <a:pt x="6" y="48"/>
                </a:lnTo>
                <a:lnTo>
                  <a:pt x="6" y="44"/>
                </a:lnTo>
                <a:lnTo>
                  <a:pt x="6" y="40"/>
                </a:lnTo>
                <a:lnTo>
                  <a:pt x="10" y="36"/>
                </a:lnTo>
                <a:lnTo>
                  <a:pt x="12" y="32"/>
                </a:lnTo>
                <a:lnTo>
                  <a:pt x="14" y="28"/>
                </a:lnTo>
                <a:lnTo>
                  <a:pt x="14" y="24"/>
                </a:lnTo>
                <a:lnTo>
                  <a:pt x="16" y="20"/>
                </a:lnTo>
                <a:lnTo>
                  <a:pt x="18" y="16"/>
                </a:lnTo>
                <a:lnTo>
                  <a:pt x="20" y="12"/>
                </a:lnTo>
                <a:lnTo>
                  <a:pt x="20" y="8"/>
                </a:lnTo>
                <a:lnTo>
                  <a:pt x="22" y="4"/>
                </a:lnTo>
                <a:lnTo>
                  <a:pt x="22" y="0"/>
                </a:lnTo>
                <a:lnTo>
                  <a:pt x="26" y="0"/>
                </a:lnTo>
                <a:lnTo>
                  <a:pt x="26" y="2"/>
                </a:lnTo>
              </a:path>
            </a:pathLst>
          </a:custGeom>
          <a:solidFill>
            <a:schemeClr val="accent1"/>
          </a:solidFill>
          <a:ln w="12700" cap="rnd">
            <a:solidFill>
              <a:schemeClr val="tx1"/>
            </a:solidFill>
            <a:round/>
            <a:headEnd/>
            <a:tailEnd/>
          </a:ln>
        </p:spPr>
        <p:txBody>
          <a:bodyPr/>
          <a:lstStyle/>
          <a:p>
            <a:endParaRPr lang="en-US" sz="455"/>
          </a:p>
        </p:txBody>
      </p:sp>
      <p:sp>
        <p:nvSpPr>
          <p:cNvPr id="27736" name="Freeform 109"/>
          <p:cNvSpPr>
            <a:spLocks/>
          </p:cNvSpPr>
          <p:nvPr/>
        </p:nvSpPr>
        <p:spPr bwMode="auto">
          <a:xfrm>
            <a:off x="2307648" y="5580785"/>
            <a:ext cx="27420" cy="63500"/>
          </a:xfrm>
          <a:custGeom>
            <a:avLst/>
            <a:gdLst>
              <a:gd name="T0" fmla="*/ 2147483647 w 25"/>
              <a:gd name="T1" fmla="*/ 0 h 61"/>
              <a:gd name="T2" fmla="*/ 2147483647 w 25"/>
              <a:gd name="T3" fmla="*/ 2147483647 h 61"/>
              <a:gd name="T4" fmla="*/ 2147483647 w 25"/>
              <a:gd name="T5" fmla="*/ 2147483647 h 61"/>
              <a:gd name="T6" fmla="*/ 2147483647 w 25"/>
              <a:gd name="T7" fmla="*/ 2147483647 h 61"/>
              <a:gd name="T8" fmla="*/ 2147483647 w 25"/>
              <a:gd name="T9" fmla="*/ 2147483647 h 61"/>
              <a:gd name="T10" fmla="*/ 2147483647 w 25"/>
              <a:gd name="T11" fmla="*/ 2147483647 h 61"/>
              <a:gd name="T12" fmla="*/ 2147483647 w 25"/>
              <a:gd name="T13" fmla="*/ 2147483647 h 61"/>
              <a:gd name="T14" fmla="*/ 2147483647 w 25"/>
              <a:gd name="T15" fmla="*/ 2147483647 h 61"/>
              <a:gd name="T16" fmla="*/ 2147483647 w 25"/>
              <a:gd name="T17" fmla="*/ 2147483647 h 61"/>
              <a:gd name="T18" fmla="*/ 2147483647 w 25"/>
              <a:gd name="T19" fmla="*/ 2147483647 h 61"/>
              <a:gd name="T20" fmla="*/ 2147483647 w 25"/>
              <a:gd name="T21" fmla="*/ 2147483647 h 61"/>
              <a:gd name="T22" fmla="*/ 2147483647 w 25"/>
              <a:gd name="T23" fmla="*/ 2147483647 h 61"/>
              <a:gd name="T24" fmla="*/ 2147483647 w 25"/>
              <a:gd name="T25" fmla="*/ 2147483647 h 61"/>
              <a:gd name="T26" fmla="*/ 2147483647 w 25"/>
              <a:gd name="T27" fmla="*/ 2147483647 h 61"/>
              <a:gd name="T28" fmla="*/ 2147483647 w 25"/>
              <a:gd name="T29" fmla="*/ 2147483647 h 61"/>
              <a:gd name="T30" fmla="*/ 2147483647 w 25"/>
              <a:gd name="T31" fmla="*/ 2147483647 h 61"/>
              <a:gd name="T32" fmla="*/ 2147483647 w 25"/>
              <a:gd name="T33" fmla="*/ 2147483647 h 61"/>
              <a:gd name="T34" fmla="*/ 0 w 25"/>
              <a:gd name="T35" fmla="*/ 2147483647 h 61"/>
              <a:gd name="T36" fmla="*/ 2147483647 w 25"/>
              <a:gd name="T37" fmla="*/ 2147483647 h 61"/>
              <a:gd name="T38" fmla="*/ 2147483647 w 25"/>
              <a:gd name="T39" fmla="*/ 2147483647 h 61"/>
              <a:gd name="T40" fmla="*/ 2147483647 w 25"/>
              <a:gd name="T41" fmla="*/ 2147483647 h 61"/>
              <a:gd name="T42" fmla="*/ 2147483647 w 25"/>
              <a:gd name="T43" fmla="*/ 2147483647 h 61"/>
              <a:gd name="T44" fmla="*/ 2147483647 w 25"/>
              <a:gd name="T45" fmla="*/ 2147483647 h 61"/>
              <a:gd name="T46" fmla="*/ 2147483647 w 25"/>
              <a:gd name="T47" fmla="*/ 2147483647 h 61"/>
              <a:gd name="T48" fmla="*/ 2147483647 w 25"/>
              <a:gd name="T49" fmla="*/ 2147483647 h 61"/>
              <a:gd name="T50" fmla="*/ 2147483647 w 25"/>
              <a:gd name="T51" fmla="*/ 2147483647 h 61"/>
              <a:gd name="T52" fmla="*/ 2147483647 w 25"/>
              <a:gd name="T53" fmla="*/ 2147483647 h 61"/>
              <a:gd name="T54" fmla="*/ 2147483647 w 25"/>
              <a:gd name="T55" fmla="*/ 2147483647 h 61"/>
              <a:gd name="T56" fmla="*/ 2147483647 w 25"/>
              <a:gd name="T57" fmla="*/ 2147483647 h 61"/>
              <a:gd name="T58" fmla="*/ 2147483647 w 25"/>
              <a:gd name="T59" fmla="*/ 2147483647 h 61"/>
              <a:gd name="T60" fmla="*/ 2147483647 w 25"/>
              <a:gd name="T61" fmla="*/ 2147483647 h 61"/>
              <a:gd name="T62" fmla="*/ 2147483647 w 25"/>
              <a:gd name="T63" fmla="*/ 0 h 61"/>
              <a:gd name="T64" fmla="*/ 2147483647 w 25"/>
              <a:gd name="T65" fmla="*/ 0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
              <a:gd name="T100" fmla="*/ 0 h 61"/>
              <a:gd name="T101" fmla="*/ 25 w 25"/>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 h="61">
                <a:moveTo>
                  <a:pt x="24" y="0"/>
                </a:moveTo>
                <a:lnTo>
                  <a:pt x="24" y="4"/>
                </a:lnTo>
                <a:lnTo>
                  <a:pt x="24" y="8"/>
                </a:lnTo>
                <a:lnTo>
                  <a:pt x="22" y="12"/>
                </a:lnTo>
                <a:lnTo>
                  <a:pt x="20" y="16"/>
                </a:lnTo>
                <a:lnTo>
                  <a:pt x="20" y="20"/>
                </a:lnTo>
                <a:lnTo>
                  <a:pt x="18" y="24"/>
                </a:lnTo>
                <a:lnTo>
                  <a:pt x="18" y="28"/>
                </a:lnTo>
                <a:lnTo>
                  <a:pt x="18" y="32"/>
                </a:lnTo>
                <a:lnTo>
                  <a:pt x="14" y="36"/>
                </a:lnTo>
                <a:lnTo>
                  <a:pt x="12" y="40"/>
                </a:lnTo>
                <a:lnTo>
                  <a:pt x="12" y="44"/>
                </a:lnTo>
                <a:lnTo>
                  <a:pt x="12" y="48"/>
                </a:lnTo>
                <a:lnTo>
                  <a:pt x="10" y="52"/>
                </a:lnTo>
                <a:lnTo>
                  <a:pt x="6" y="54"/>
                </a:lnTo>
                <a:lnTo>
                  <a:pt x="6" y="58"/>
                </a:lnTo>
                <a:lnTo>
                  <a:pt x="2" y="60"/>
                </a:lnTo>
                <a:lnTo>
                  <a:pt x="0" y="56"/>
                </a:lnTo>
                <a:lnTo>
                  <a:pt x="2" y="52"/>
                </a:lnTo>
                <a:lnTo>
                  <a:pt x="4" y="48"/>
                </a:lnTo>
                <a:lnTo>
                  <a:pt x="6" y="44"/>
                </a:lnTo>
                <a:lnTo>
                  <a:pt x="6" y="40"/>
                </a:lnTo>
                <a:lnTo>
                  <a:pt x="8" y="36"/>
                </a:lnTo>
                <a:lnTo>
                  <a:pt x="10" y="32"/>
                </a:lnTo>
                <a:lnTo>
                  <a:pt x="10" y="28"/>
                </a:lnTo>
                <a:lnTo>
                  <a:pt x="14" y="24"/>
                </a:lnTo>
                <a:lnTo>
                  <a:pt x="14" y="20"/>
                </a:lnTo>
                <a:lnTo>
                  <a:pt x="16" y="16"/>
                </a:lnTo>
                <a:lnTo>
                  <a:pt x="18" y="12"/>
                </a:lnTo>
                <a:lnTo>
                  <a:pt x="18" y="8"/>
                </a:lnTo>
                <a:lnTo>
                  <a:pt x="20" y="4"/>
                </a:lnTo>
                <a:lnTo>
                  <a:pt x="22" y="0"/>
                </a:lnTo>
                <a:lnTo>
                  <a:pt x="24" y="0"/>
                </a:lnTo>
              </a:path>
            </a:pathLst>
          </a:custGeom>
          <a:solidFill>
            <a:schemeClr val="accent1"/>
          </a:solidFill>
          <a:ln w="12700" cap="rnd">
            <a:solidFill>
              <a:schemeClr val="tx1"/>
            </a:solidFill>
            <a:round/>
            <a:headEnd/>
            <a:tailEnd/>
          </a:ln>
        </p:spPr>
        <p:txBody>
          <a:bodyPr/>
          <a:lstStyle/>
          <a:p>
            <a:endParaRPr lang="en-US" sz="455"/>
          </a:p>
        </p:txBody>
      </p:sp>
      <p:sp>
        <p:nvSpPr>
          <p:cNvPr id="27737" name="Freeform 110"/>
          <p:cNvSpPr>
            <a:spLocks/>
          </p:cNvSpPr>
          <p:nvPr/>
        </p:nvSpPr>
        <p:spPr bwMode="auto">
          <a:xfrm>
            <a:off x="1122796" y="5186796"/>
            <a:ext cx="411307" cy="297295"/>
          </a:xfrm>
          <a:custGeom>
            <a:avLst/>
            <a:gdLst>
              <a:gd name="T0" fmla="*/ 2147483647 w 373"/>
              <a:gd name="T1" fmla="*/ 2147483647 h 287"/>
              <a:gd name="T2" fmla="*/ 2147483647 w 373"/>
              <a:gd name="T3" fmla="*/ 2147483647 h 287"/>
              <a:gd name="T4" fmla="*/ 2147483647 w 373"/>
              <a:gd name="T5" fmla="*/ 2147483647 h 287"/>
              <a:gd name="T6" fmla="*/ 2147483647 w 373"/>
              <a:gd name="T7" fmla="*/ 2147483647 h 287"/>
              <a:gd name="T8" fmla="*/ 2147483647 w 373"/>
              <a:gd name="T9" fmla="*/ 2147483647 h 287"/>
              <a:gd name="T10" fmla="*/ 2147483647 w 373"/>
              <a:gd name="T11" fmla="*/ 2147483647 h 287"/>
              <a:gd name="T12" fmla="*/ 2147483647 w 373"/>
              <a:gd name="T13" fmla="*/ 2147483647 h 287"/>
              <a:gd name="T14" fmla="*/ 2147483647 w 373"/>
              <a:gd name="T15" fmla="*/ 2147483647 h 287"/>
              <a:gd name="T16" fmla="*/ 2147483647 w 373"/>
              <a:gd name="T17" fmla="*/ 2147483647 h 287"/>
              <a:gd name="T18" fmla="*/ 2147483647 w 373"/>
              <a:gd name="T19" fmla="*/ 2147483647 h 287"/>
              <a:gd name="T20" fmla="*/ 2147483647 w 373"/>
              <a:gd name="T21" fmla="*/ 2147483647 h 287"/>
              <a:gd name="T22" fmla="*/ 2147483647 w 373"/>
              <a:gd name="T23" fmla="*/ 2147483647 h 287"/>
              <a:gd name="T24" fmla="*/ 2147483647 w 373"/>
              <a:gd name="T25" fmla="*/ 2147483647 h 287"/>
              <a:gd name="T26" fmla="*/ 2147483647 w 373"/>
              <a:gd name="T27" fmla="*/ 2147483647 h 287"/>
              <a:gd name="T28" fmla="*/ 2147483647 w 373"/>
              <a:gd name="T29" fmla="*/ 2147483647 h 287"/>
              <a:gd name="T30" fmla="*/ 2147483647 w 373"/>
              <a:gd name="T31" fmla="*/ 2147483647 h 287"/>
              <a:gd name="T32" fmla="*/ 2147483647 w 373"/>
              <a:gd name="T33" fmla="*/ 2147483647 h 287"/>
              <a:gd name="T34" fmla="*/ 2147483647 w 373"/>
              <a:gd name="T35" fmla="*/ 2147483647 h 287"/>
              <a:gd name="T36" fmla="*/ 2147483647 w 373"/>
              <a:gd name="T37" fmla="*/ 2147483647 h 287"/>
              <a:gd name="T38" fmla="*/ 2147483647 w 373"/>
              <a:gd name="T39" fmla="*/ 2147483647 h 287"/>
              <a:gd name="T40" fmla="*/ 2147483647 w 373"/>
              <a:gd name="T41" fmla="*/ 2147483647 h 287"/>
              <a:gd name="T42" fmla="*/ 2147483647 w 373"/>
              <a:gd name="T43" fmla="*/ 2147483647 h 287"/>
              <a:gd name="T44" fmla="*/ 2147483647 w 373"/>
              <a:gd name="T45" fmla="*/ 2147483647 h 287"/>
              <a:gd name="T46" fmla="*/ 2147483647 w 373"/>
              <a:gd name="T47" fmla="*/ 2147483647 h 287"/>
              <a:gd name="T48" fmla="*/ 2147483647 w 373"/>
              <a:gd name="T49" fmla="*/ 2147483647 h 287"/>
              <a:gd name="T50" fmla="*/ 2147483647 w 373"/>
              <a:gd name="T51" fmla="*/ 2147483647 h 287"/>
              <a:gd name="T52" fmla="*/ 2147483647 w 373"/>
              <a:gd name="T53" fmla="*/ 2147483647 h 287"/>
              <a:gd name="T54" fmla="*/ 2147483647 w 373"/>
              <a:gd name="T55" fmla="*/ 2147483647 h 287"/>
              <a:gd name="T56" fmla="*/ 2147483647 w 373"/>
              <a:gd name="T57" fmla="*/ 2147483647 h 287"/>
              <a:gd name="T58" fmla="*/ 2147483647 w 373"/>
              <a:gd name="T59" fmla="*/ 2147483647 h 287"/>
              <a:gd name="T60" fmla="*/ 2147483647 w 373"/>
              <a:gd name="T61" fmla="*/ 2147483647 h 287"/>
              <a:gd name="T62" fmla="*/ 2147483647 w 373"/>
              <a:gd name="T63" fmla="*/ 2147483647 h 287"/>
              <a:gd name="T64" fmla="*/ 2147483647 w 373"/>
              <a:gd name="T65" fmla="*/ 2147483647 h 287"/>
              <a:gd name="T66" fmla="*/ 2147483647 w 373"/>
              <a:gd name="T67" fmla="*/ 2147483647 h 287"/>
              <a:gd name="T68" fmla="*/ 2147483647 w 373"/>
              <a:gd name="T69" fmla="*/ 2147483647 h 287"/>
              <a:gd name="T70" fmla="*/ 0 w 373"/>
              <a:gd name="T71" fmla="*/ 2147483647 h 287"/>
              <a:gd name="T72" fmla="*/ 2147483647 w 373"/>
              <a:gd name="T73" fmla="*/ 2147483647 h 287"/>
              <a:gd name="T74" fmla="*/ 2147483647 w 373"/>
              <a:gd name="T75" fmla="*/ 2147483647 h 287"/>
              <a:gd name="T76" fmla="*/ 2147483647 w 373"/>
              <a:gd name="T77" fmla="*/ 2147483647 h 287"/>
              <a:gd name="T78" fmla="*/ 2147483647 w 373"/>
              <a:gd name="T79" fmla="*/ 2147483647 h 287"/>
              <a:gd name="T80" fmla="*/ 2147483647 w 373"/>
              <a:gd name="T81" fmla="*/ 2147483647 h 287"/>
              <a:gd name="T82" fmla="*/ 2147483647 w 373"/>
              <a:gd name="T83" fmla="*/ 2147483647 h 287"/>
              <a:gd name="T84" fmla="*/ 2147483647 w 373"/>
              <a:gd name="T85" fmla="*/ 2147483647 h 287"/>
              <a:gd name="T86" fmla="*/ 2147483647 w 373"/>
              <a:gd name="T87" fmla="*/ 2147483647 h 287"/>
              <a:gd name="T88" fmla="*/ 2147483647 w 373"/>
              <a:gd name="T89" fmla="*/ 2147483647 h 287"/>
              <a:gd name="T90" fmla="*/ 2147483647 w 373"/>
              <a:gd name="T91" fmla="*/ 2147483647 h 287"/>
              <a:gd name="T92" fmla="*/ 2147483647 w 373"/>
              <a:gd name="T93" fmla="*/ 2147483647 h 287"/>
              <a:gd name="T94" fmla="*/ 2147483647 w 373"/>
              <a:gd name="T95" fmla="*/ 2147483647 h 2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3"/>
              <a:gd name="T145" fmla="*/ 0 h 287"/>
              <a:gd name="T146" fmla="*/ 373 w 373"/>
              <a:gd name="T147" fmla="*/ 287 h 28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3" h="287">
                <a:moveTo>
                  <a:pt x="196" y="6"/>
                </a:moveTo>
                <a:lnTo>
                  <a:pt x="202" y="8"/>
                </a:lnTo>
                <a:lnTo>
                  <a:pt x="206" y="8"/>
                </a:lnTo>
                <a:lnTo>
                  <a:pt x="210" y="10"/>
                </a:lnTo>
                <a:lnTo>
                  <a:pt x="214" y="10"/>
                </a:lnTo>
                <a:lnTo>
                  <a:pt x="220" y="12"/>
                </a:lnTo>
                <a:lnTo>
                  <a:pt x="224" y="12"/>
                </a:lnTo>
                <a:lnTo>
                  <a:pt x="228" y="14"/>
                </a:lnTo>
                <a:lnTo>
                  <a:pt x="234" y="14"/>
                </a:lnTo>
                <a:lnTo>
                  <a:pt x="242" y="16"/>
                </a:lnTo>
                <a:lnTo>
                  <a:pt x="250" y="22"/>
                </a:lnTo>
                <a:lnTo>
                  <a:pt x="254" y="22"/>
                </a:lnTo>
                <a:lnTo>
                  <a:pt x="260" y="26"/>
                </a:lnTo>
                <a:lnTo>
                  <a:pt x="264" y="28"/>
                </a:lnTo>
                <a:lnTo>
                  <a:pt x="268" y="30"/>
                </a:lnTo>
                <a:lnTo>
                  <a:pt x="272" y="32"/>
                </a:lnTo>
                <a:lnTo>
                  <a:pt x="276" y="34"/>
                </a:lnTo>
                <a:lnTo>
                  <a:pt x="280" y="38"/>
                </a:lnTo>
                <a:lnTo>
                  <a:pt x="282" y="44"/>
                </a:lnTo>
                <a:lnTo>
                  <a:pt x="284" y="48"/>
                </a:lnTo>
                <a:lnTo>
                  <a:pt x="286" y="52"/>
                </a:lnTo>
                <a:lnTo>
                  <a:pt x="286" y="56"/>
                </a:lnTo>
                <a:lnTo>
                  <a:pt x="290" y="58"/>
                </a:lnTo>
                <a:lnTo>
                  <a:pt x="294" y="62"/>
                </a:lnTo>
                <a:lnTo>
                  <a:pt x="296" y="66"/>
                </a:lnTo>
                <a:lnTo>
                  <a:pt x="296" y="70"/>
                </a:lnTo>
                <a:lnTo>
                  <a:pt x="300" y="76"/>
                </a:lnTo>
                <a:lnTo>
                  <a:pt x="300" y="80"/>
                </a:lnTo>
                <a:lnTo>
                  <a:pt x="304" y="86"/>
                </a:lnTo>
                <a:lnTo>
                  <a:pt x="306" y="90"/>
                </a:lnTo>
                <a:lnTo>
                  <a:pt x="308" y="94"/>
                </a:lnTo>
                <a:lnTo>
                  <a:pt x="312" y="94"/>
                </a:lnTo>
                <a:lnTo>
                  <a:pt x="316" y="98"/>
                </a:lnTo>
                <a:lnTo>
                  <a:pt x="320" y="100"/>
                </a:lnTo>
                <a:lnTo>
                  <a:pt x="324" y="104"/>
                </a:lnTo>
                <a:lnTo>
                  <a:pt x="328" y="106"/>
                </a:lnTo>
                <a:lnTo>
                  <a:pt x="332" y="110"/>
                </a:lnTo>
                <a:lnTo>
                  <a:pt x="336" y="114"/>
                </a:lnTo>
                <a:lnTo>
                  <a:pt x="340" y="118"/>
                </a:lnTo>
                <a:lnTo>
                  <a:pt x="344" y="120"/>
                </a:lnTo>
                <a:lnTo>
                  <a:pt x="346" y="124"/>
                </a:lnTo>
                <a:lnTo>
                  <a:pt x="348" y="128"/>
                </a:lnTo>
                <a:lnTo>
                  <a:pt x="350" y="132"/>
                </a:lnTo>
                <a:lnTo>
                  <a:pt x="354" y="136"/>
                </a:lnTo>
                <a:lnTo>
                  <a:pt x="358" y="138"/>
                </a:lnTo>
                <a:lnTo>
                  <a:pt x="362" y="142"/>
                </a:lnTo>
                <a:lnTo>
                  <a:pt x="364" y="146"/>
                </a:lnTo>
                <a:lnTo>
                  <a:pt x="368" y="148"/>
                </a:lnTo>
                <a:lnTo>
                  <a:pt x="372" y="150"/>
                </a:lnTo>
                <a:lnTo>
                  <a:pt x="372" y="154"/>
                </a:lnTo>
                <a:lnTo>
                  <a:pt x="372" y="158"/>
                </a:lnTo>
                <a:lnTo>
                  <a:pt x="372" y="162"/>
                </a:lnTo>
                <a:lnTo>
                  <a:pt x="372" y="166"/>
                </a:lnTo>
                <a:lnTo>
                  <a:pt x="372" y="170"/>
                </a:lnTo>
                <a:lnTo>
                  <a:pt x="370" y="174"/>
                </a:lnTo>
                <a:lnTo>
                  <a:pt x="370" y="178"/>
                </a:lnTo>
                <a:lnTo>
                  <a:pt x="368" y="182"/>
                </a:lnTo>
                <a:lnTo>
                  <a:pt x="366" y="186"/>
                </a:lnTo>
                <a:lnTo>
                  <a:pt x="366" y="190"/>
                </a:lnTo>
                <a:lnTo>
                  <a:pt x="366" y="194"/>
                </a:lnTo>
                <a:lnTo>
                  <a:pt x="366" y="198"/>
                </a:lnTo>
                <a:lnTo>
                  <a:pt x="364" y="202"/>
                </a:lnTo>
                <a:lnTo>
                  <a:pt x="364" y="206"/>
                </a:lnTo>
                <a:lnTo>
                  <a:pt x="362" y="210"/>
                </a:lnTo>
                <a:lnTo>
                  <a:pt x="362" y="214"/>
                </a:lnTo>
                <a:lnTo>
                  <a:pt x="360" y="218"/>
                </a:lnTo>
                <a:lnTo>
                  <a:pt x="360" y="222"/>
                </a:lnTo>
                <a:lnTo>
                  <a:pt x="358" y="226"/>
                </a:lnTo>
                <a:lnTo>
                  <a:pt x="358" y="230"/>
                </a:lnTo>
                <a:lnTo>
                  <a:pt x="358" y="234"/>
                </a:lnTo>
                <a:lnTo>
                  <a:pt x="356" y="238"/>
                </a:lnTo>
                <a:lnTo>
                  <a:pt x="356" y="242"/>
                </a:lnTo>
                <a:lnTo>
                  <a:pt x="354" y="246"/>
                </a:lnTo>
                <a:lnTo>
                  <a:pt x="354" y="250"/>
                </a:lnTo>
                <a:lnTo>
                  <a:pt x="352" y="254"/>
                </a:lnTo>
                <a:lnTo>
                  <a:pt x="352" y="258"/>
                </a:lnTo>
                <a:lnTo>
                  <a:pt x="350" y="262"/>
                </a:lnTo>
                <a:lnTo>
                  <a:pt x="348" y="266"/>
                </a:lnTo>
                <a:lnTo>
                  <a:pt x="348" y="270"/>
                </a:lnTo>
                <a:lnTo>
                  <a:pt x="346" y="274"/>
                </a:lnTo>
                <a:lnTo>
                  <a:pt x="344" y="278"/>
                </a:lnTo>
                <a:lnTo>
                  <a:pt x="340" y="280"/>
                </a:lnTo>
                <a:lnTo>
                  <a:pt x="338" y="284"/>
                </a:lnTo>
                <a:lnTo>
                  <a:pt x="334" y="286"/>
                </a:lnTo>
                <a:lnTo>
                  <a:pt x="330" y="284"/>
                </a:lnTo>
                <a:lnTo>
                  <a:pt x="326" y="284"/>
                </a:lnTo>
                <a:lnTo>
                  <a:pt x="322" y="282"/>
                </a:lnTo>
                <a:lnTo>
                  <a:pt x="318" y="282"/>
                </a:lnTo>
                <a:lnTo>
                  <a:pt x="314" y="282"/>
                </a:lnTo>
                <a:lnTo>
                  <a:pt x="310" y="280"/>
                </a:lnTo>
                <a:lnTo>
                  <a:pt x="304" y="280"/>
                </a:lnTo>
                <a:lnTo>
                  <a:pt x="300" y="278"/>
                </a:lnTo>
                <a:lnTo>
                  <a:pt x="296" y="276"/>
                </a:lnTo>
                <a:lnTo>
                  <a:pt x="290" y="274"/>
                </a:lnTo>
                <a:lnTo>
                  <a:pt x="284" y="270"/>
                </a:lnTo>
                <a:lnTo>
                  <a:pt x="280" y="268"/>
                </a:lnTo>
                <a:lnTo>
                  <a:pt x="276" y="264"/>
                </a:lnTo>
                <a:lnTo>
                  <a:pt x="270" y="258"/>
                </a:lnTo>
                <a:lnTo>
                  <a:pt x="262" y="252"/>
                </a:lnTo>
                <a:lnTo>
                  <a:pt x="258" y="246"/>
                </a:lnTo>
                <a:lnTo>
                  <a:pt x="250" y="244"/>
                </a:lnTo>
                <a:lnTo>
                  <a:pt x="246" y="238"/>
                </a:lnTo>
                <a:lnTo>
                  <a:pt x="240" y="234"/>
                </a:lnTo>
                <a:lnTo>
                  <a:pt x="236" y="230"/>
                </a:lnTo>
                <a:lnTo>
                  <a:pt x="230" y="226"/>
                </a:lnTo>
                <a:lnTo>
                  <a:pt x="224" y="224"/>
                </a:lnTo>
                <a:lnTo>
                  <a:pt x="216" y="220"/>
                </a:lnTo>
                <a:lnTo>
                  <a:pt x="204" y="216"/>
                </a:lnTo>
                <a:lnTo>
                  <a:pt x="194" y="214"/>
                </a:lnTo>
                <a:lnTo>
                  <a:pt x="184" y="210"/>
                </a:lnTo>
                <a:lnTo>
                  <a:pt x="176" y="208"/>
                </a:lnTo>
                <a:lnTo>
                  <a:pt x="168" y="206"/>
                </a:lnTo>
                <a:lnTo>
                  <a:pt x="162" y="204"/>
                </a:lnTo>
                <a:lnTo>
                  <a:pt x="158" y="204"/>
                </a:lnTo>
                <a:lnTo>
                  <a:pt x="154" y="204"/>
                </a:lnTo>
                <a:lnTo>
                  <a:pt x="150" y="202"/>
                </a:lnTo>
                <a:lnTo>
                  <a:pt x="134" y="196"/>
                </a:lnTo>
                <a:lnTo>
                  <a:pt x="122" y="194"/>
                </a:lnTo>
                <a:lnTo>
                  <a:pt x="110" y="192"/>
                </a:lnTo>
                <a:lnTo>
                  <a:pt x="98" y="190"/>
                </a:lnTo>
                <a:lnTo>
                  <a:pt x="88" y="188"/>
                </a:lnTo>
                <a:lnTo>
                  <a:pt x="82" y="188"/>
                </a:lnTo>
                <a:lnTo>
                  <a:pt x="78" y="186"/>
                </a:lnTo>
                <a:lnTo>
                  <a:pt x="74" y="184"/>
                </a:lnTo>
                <a:lnTo>
                  <a:pt x="66" y="180"/>
                </a:lnTo>
                <a:lnTo>
                  <a:pt x="62" y="176"/>
                </a:lnTo>
                <a:lnTo>
                  <a:pt x="56" y="174"/>
                </a:lnTo>
                <a:lnTo>
                  <a:pt x="50" y="168"/>
                </a:lnTo>
                <a:lnTo>
                  <a:pt x="42" y="162"/>
                </a:lnTo>
                <a:lnTo>
                  <a:pt x="34" y="158"/>
                </a:lnTo>
                <a:lnTo>
                  <a:pt x="28" y="152"/>
                </a:lnTo>
                <a:lnTo>
                  <a:pt x="22" y="148"/>
                </a:lnTo>
                <a:lnTo>
                  <a:pt x="18" y="144"/>
                </a:lnTo>
                <a:lnTo>
                  <a:pt x="16" y="138"/>
                </a:lnTo>
                <a:lnTo>
                  <a:pt x="12" y="134"/>
                </a:lnTo>
                <a:lnTo>
                  <a:pt x="10" y="128"/>
                </a:lnTo>
                <a:lnTo>
                  <a:pt x="6" y="122"/>
                </a:lnTo>
                <a:lnTo>
                  <a:pt x="4" y="114"/>
                </a:lnTo>
                <a:lnTo>
                  <a:pt x="2" y="108"/>
                </a:lnTo>
                <a:lnTo>
                  <a:pt x="2" y="100"/>
                </a:lnTo>
                <a:lnTo>
                  <a:pt x="2" y="96"/>
                </a:lnTo>
                <a:lnTo>
                  <a:pt x="2" y="90"/>
                </a:lnTo>
                <a:lnTo>
                  <a:pt x="0" y="84"/>
                </a:lnTo>
                <a:lnTo>
                  <a:pt x="0" y="80"/>
                </a:lnTo>
                <a:lnTo>
                  <a:pt x="0" y="72"/>
                </a:lnTo>
                <a:lnTo>
                  <a:pt x="0" y="68"/>
                </a:lnTo>
                <a:lnTo>
                  <a:pt x="0" y="62"/>
                </a:lnTo>
                <a:lnTo>
                  <a:pt x="2" y="56"/>
                </a:lnTo>
                <a:lnTo>
                  <a:pt x="4" y="50"/>
                </a:lnTo>
                <a:lnTo>
                  <a:pt x="4" y="46"/>
                </a:lnTo>
                <a:lnTo>
                  <a:pt x="8" y="42"/>
                </a:lnTo>
                <a:lnTo>
                  <a:pt x="10" y="38"/>
                </a:lnTo>
                <a:lnTo>
                  <a:pt x="16" y="34"/>
                </a:lnTo>
                <a:lnTo>
                  <a:pt x="20" y="34"/>
                </a:lnTo>
                <a:lnTo>
                  <a:pt x="24" y="32"/>
                </a:lnTo>
                <a:lnTo>
                  <a:pt x="28" y="30"/>
                </a:lnTo>
                <a:lnTo>
                  <a:pt x="34" y="30"/>
                </a:lnTo>
                <a:lnTo>
                  <a:pt x="38" y="30"/>
                </a:lnTo>
                <a:lnTo>
                  <a:pt x="44" y="30"/>
                </a:lnTo>
                <a:lnTo>
                  <a:pt x="48" y="30"/>
                </a:lnTo>
                <a:lnTo>
                  <a:pt x="52" y="30"/>
                </a:lnTo>
                <a:lnTo>
                  <a:pt x="58" y="30"/>
                </a:lnTo>
                <a:lnTo>
                  <a:pt x="66" y="30"/>
                </a:lnTo>
                <a:lnTo>
                  <a:pt x="72" y="32"/>
                </a:lnTo>
                <a:lnTo>
                  <a:pt x="76" y="32"/>
                </a:lnTo>
                <a:lnTo>
                  <a:pt x="82" y="32"/>
                </a:lnTo>
                <a:lnTo>
                  <a:pt x="88" y="32"/>
                </a:lnTo>
                <a:lnTo>
                  <a:pt x="92" y="32"/>
                </a:lnTo>
                <a:lnTo>
                  <a:pt x="96" y="32"/>
                </a:lnTo>
                <a:lnTo>
                  <a:pt x="100" y="30"/>
                </a:lnTo>
                <a:lnTo>
                  <a:pt x="104" y="30"/>
                </a:lnTo>
                <a:lnTo>
                  <a:pt x="108" y="28"/>
                </a:lnTo>
                <a:lnTo>
                  <a:pt x="112" y="26"/>
                </a:lnTo>
                <a:lnTo>
                  <a:pt x="114" y="22"/>
                </a:lnTo>
                <a:lnTo>
                  <a:pt x="118" y="20"/>
                </a:lnTo>
                <a:lnTo>
                  <a:pt x="120" y="16"/>
                </a:lnTo>
                <a:lnTo>
                  <a:pt x="124" y="14"/>
                </a:lnTo>
                <a:lnTo>
                  <a:pt x="126" y="10"/>
                </a:lnTo>
                <a:lnTo>
                  <a:pt x="130" y="8"/>
                </a:lnTo>
                <a:lnTo>
                  <a:pt x="136" y="4"/>
                </a:lnTo>
                <a:lnTo>
                  <a:pt x="140" y="2"/>
                </a:lnTo>
                <a:lnTo>
                  <a:pt x="146" y="0"/>
                </a:lnTo>
                <a:lnTo>
                  <a:pt x="150" y="0"/>
                </a:lnTo>
                <a:lnTo>
                  <a:pt x="154" y="2"/>
                </a:lnTo>
                <a:lnTo>
                  <a:pt x="158" y="2"/>
                </a:lnTo>
                <a:lnTo>
                  <a:pt x="162" y="2"/>
                </a:lnTo>
                <a:lnTo>
                  <a:pt x="166" y="2"/>
                </a:lnTo>
                <a:lnTo>
                  <a:pt x="172" y="2"/>
                </a:lnTo>
                <a:lnTo>
                  <a:pt x="176" y="2"/>
                </a:lnTo>
                <a:lnTo>
                  <a:pt x="182" y="4"/>
                </a:lnTo>
                <a:lnTo>
                  <a:pt x="186" y="4"/>
                </a:lnTo>
                <a:lnTo>
                  <a:pt x="190" y="4"/>
                </a:lnTo>
                <a:lnTo>
                  <a:pt x="194" y="6"/>
                </a:lnTo>
                <a:lnTo>
                  <a:pt x="198" y="6"/>
                </a:lnTo>
                <a:lnTo>
                  <a:pt x="196" y="6"/>
                </a:lnTo>
              </a:path>
            </a:pathLst>
          </a:custGeom>
          <a:solidFill>
            <a:schemeClr val="bg1"/>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en-US" sz="455"/>
          </a:p>
        </p:txBody>
      </p:sp>
      <p:sp>
        <p:nvSpPr>
          <p:cNvPr id="27738" name="Freeform 111"/>
          <p:cNvSpPr>
            <a:spLocks/>
          </p:cNvSpPr>
          <p:nvPr/>
        </p:nvSpPr>
        <p:spPr bwMode="auto">
          <a:xfrm>
            <a:off x="1594717" y="5372967"/>
            <a:ext cx="101023" cy="138545"/>
          </a:xfrm>
          <a:custGeom>
            <a:avLst/>
            <a:gdLst>
              <a:gd name="T0" fmla="*/ 2147483647 w 91"/>
              <a:gd name="T1" fmla="*/ 2147483647 h 133"/>
              <a:gd name="T2" fmla="*/ 2147483647 w 91"/>
              <a:gd name="T3" fmla="*/ 2147483647 h 133"/>
              <a:gd name="T4" fmla="*/ 2147483647 w 91"/>
              <a:gd name="T5" fmla="*/ 2147483647 h 133"/>
              <a:gd name="T6" fmla="*/ 2147483647 w 91"/>
              <a:gd name="T7" fmla="*/ 2147483647 h 133"/>
              <a:gd name="T8" fmla="*/ 2147483647 w 91"/>
              <a:gd name="T9" fmla="*/ 2147483647 h 133"/>
              <a:gd name="T10" fmla="*/ 2147483647 w 91"/>
              <a:gd name="T11" fmla="*/ 2147483647 h 133"/>
              <a:gd name="T12" fmla="*/ 2147483647 w 91"/>
              <a:gd name="T13" fmla="*/ 2147483647 h 133"/>
              <a:gd name="T14" fmla="*/ 2147483647 w 91"/>
              <a:gd name="T15" fmla="*/ 2147483647 h 133"/>
              <a:gd name="T16" fmla="*/ 2147483647 w 91"/>
              <a:gd name="T17" fmla="*/ 2147483647 h 133"/>
              <a:gd name="T18" fmla="*/ 2147483647 w 91"/>
              <a:gd name="T19" fmla="*/ 2147483647 h 133"/>
              <a:gd name="T20" fmla="*/ 2147483647 w 91"/>
              <a:gd name="T21" fmla="*/ 2147483647 h 133"/>
              <a:gd name="T22" fmla="*/ 0 w 91"/>
              <a:gd name="T23" fmla="*/ 2147483647 h 133"/>
              <a:gd name="T24" fmla="*/ 0 w 91"/>
              <a:gd name="T25" fmla="*/ 2147483647 h 133"/>
              <a:gd name="T26" fmla="*/ 0 w 91"/>
              <a:gd name="T27" fmla="*/ 2147483647 h 133"/>
              <a:gd name="T28" fmla="*/ 2147483647 w 91"/>
              <a:gd name="T29" fmla="*/ 2147483647 h 133"/>
              <a:gd name="T30" fmla="*/ 2147483647 w 91"/>
              <a:gd name="T31" fmla="*/ 2147483647 h 133"/>
              <a:gd name="T32" fmla="*/ 2147483647 w 91"/>
              <a:gd name="T33" fmla="*/ 2147483647 h 133"/>
              <a:gd name="T34" fmla="*/ 2147483647 w 91"/>
              <a:gd name="T35" fmla="*/ 2147483647 h 133"/>
              <a:gd name="T36" fmla="*/ 2147483647 w 91"/>
              <a:gd name="T37" fmla="*/ 2147483647 h 133"/>
              <a:gd name="T38" fmla="*/ 2147483647 w 91"/>
              <a:gd name="T39" fmla="*/ 2147483647 h 133"/>
              <a:gd name="T40" fmla="*/ 2147483647 w 91"/>
              <a:gd name="T41" fmla="*/ 2147483647 h 133"/>
              <a:gd name="T42" fmla="*/ 2147483647 w 91"/>
              <a:gd name="T43" fmla="*/ 2147483647 h 133"/>
              <a:gd name="T44" fmla="*/ 2147483647 w 91"/>
              <a:gd name="T45" fmla="*/ 2147483647 h 133"/>
              <a:gd name="T46" fmla="*/ 2147483647 w 91"/>
              <a:gd name="T47" fmla="*/ 2147483647 h 133"/>
              <a:gd name="T48" fmla="*/ 2147483647 w 91"/>
              <a:gd name="T49" fmla="*/ 2147483647 h 133"/>
              <a:gd name="T50" fmla="*/ 2147483647 w 91"/>
              <a:gd name="T51" fmla="*/ 2147483647 h 133"/>
              <a:gd name="T52" fmla="*/ 2147483647 w 91"/>
              <a:gd name="T53" fmla="*/ 2147483647 h 133"/>
              <a:gd name="T54" fmla="*/ 2147483647 w 91"/>
              <a:gd name="T55" fmla="*/ 0 h 133"/>
              <a:gd name="T56" fmla="*/ 2147483647 w 91"/>
              <a:gd name="T57" fmla="*/ 2147483647 h 133"/>
              <a:gd name="T58" fmla="*/ 2147483647 w 91"/>
              <a:gd name="T59" fmla="*/ 2147483647 h 133"/>
              <a:gd name="T60" fmla="*/ 2147483647 w 91"/>
              <a:gd name="T61" fmla="*/ 2147483647 h 133"/>
              <a:gd name="T62" fmla="*/ 2147483647 w 91"/>
              <a:gd name="T63" fmla="*/ 2147483647 h 133"/>
              <a:gd name="T64" fmla="*/ 2147483647 w 91"/>
              <a:gd name="T65" fmla="*/ 2147483647 h 133"/>
              <a:gd name="T66" fmla="*/ 2147483647 w 91"/>
              <a:gd name="T67" fmla="*/ 2147483647 h 133"/>
              <a:gd name="T68" fmla="*/ 2147483647 w 91"/>
              <a:gd name="T69" fmla="*/ 2147483647 h 133"/>
              <a:gd name="T70" fmla="*/ 2147483647 w 91"/>
              <a:gd name="T71" fmla="*/ 2147483647 h 133"/>
              <a:gd name="T72" fmla="*/ 2147483647 w 91"/>
              <a:gd name="T73" fmla="*/ 2147483647 h 133"/>
              <a:gd name="T74" fmla="*/ 2147483647 w 91"/>
              <a:gd name="T75" fmla="*/ 2147483647 h 133"/>
              <a:gd name="T76" fmla="*/ 2147483647 w 91"/>
              <a:gd name="T77" fmla="*/ 2147483647 h 133"/>
              <a:gd name="T78" fmla="*/ 2147483647 w 91"/>
              <a:gd name="T79" fmla="*/ 2147483647 h 133"/>
              <a:gd name="T80" fmla="*/ 2147483647 w 91"/>
              <a:gd name="T81" fmla="*/ 2147483647 h 133"/>
              <a:gd name="T82" fmla="*/ 2147483647 w 91"/>
              <a:gd name="T83" fmla="*/ 2147483647 h 133"/>
              <a:gd name="T84" fmla="*/ 2147483647 w 91"/>
              <a:gd name="T85" fmla="*/ 2147483647 h 133"/>
              <a:gd name="T86" fmla="*/ 2147483647 w 91"/>
              <a:gd name="T87" fmla="*/ 2147483647 h 133"/>
              <a:gd name="T88" fmla="*/ 2147483647 w 91"/>
              <a:gd name="T89" fmla="*/ 2147483647 h 133"/>
              <a:gd name="T90" fmla="*/ 2147483647 w 91"/>
              <a:gd name="T91" fmla="*/ 2147483647 h 1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1"/>
              <a:gd name="T139" fmla="*/ 0 h 133"/>
              <a:gd name="T140" fmla="*/ 91 w 91"/>
              <a:gd name="T141" fmla="*/ 133 h 1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1" h="133">
                <a:moveTo>
                  <a:pt x="90" y="128"/>
                </a:moveTo>
                <a:lnTo>
                  <a:pt x="86" y="128"/>
                </a:lnTo>
                <a:lnTo>
                  <a:pt x="82" y="130"/>
                </a:lnTo>
                <a:lnTo>
                  <a:pt x="78" y="130"/>
                </a:lnTo>
                <a:lnTo>
                  <a:pt x="74" y="132"/>
                </a:lnTo>
                <a:lnTo>
                  <a:pt x="70" y="132"/>
                </a:lnTo>
                <a:lnTo>
                  <a:pt x="66" y="132"/>
                </a:lnTo>
                <a:lnTo>
                  <a:pt x="62" y="132"/>
                </a:lnTo>
                <a:lnTo>
                  <a:pt x="58" y="132"/>
                </a:lnTo>
                <a:lnTo>
                  <a:pt x="54" y="132"/>
                </a:lnTo>
                <a:lnTo>
                  <a:pt x="50" y="130"/>
                </a:lnTo>
                <a:lnTo>
                  <a:pt x="46" y="130"/>
                </a:lnTo>
                <a:lnTo>
                  <a:pt x="42" y="130"/>
                </a:lnTo>
                <a:lnTo>
                  <a:pt x="38" y="130"/>
                </a:lnTo>
                <a:lnTo>
                  <a:pt x="34" y="130"/>
                </a:lnTo>
                <a:lnTo>
                  <a:pt x="30" y="130"/>
                </a:lnTo>
                <a:lnTo>
                  <a:pt x="26" y="130"/>
                </a:lnTo>
                <a:lnTo>
                  <a:pt x="22" y="130"/>
                </a:lnTo>
                <a:lnTo>
                  <a:pt x="18" y="130"/>
                </a:lnTo>
                <a:lnTo>
                  <a:pt x="14" y="128"/>
                </a:lnTo>
                <a:lnTo>
                  <a:pt x="10" y="128"/>
                </a:lnTo>
                <a:lnTo>
                  <a:pt x="6" y="128"/>
                </a:lnTo>
                <a:lnTo>
                  <a:pt x="2" y="128"/>
                </a:lnTo>
                <a:lnTo>
                  <a:pt x="0" y="124"/>
                </a:lnTo>
                <a:lnTo>
                  <a:pt x="0" y="120"/>
                </a:lnTo>
                <a:lnTo>
                  <a:pt x="0" y="116"/>
                </a:lnTo>
                <a:lnTo>
                  <a:pt x="0" y="112"/>
                </a:lnTo>
                <a:lnTo>
                  <a:pt x="0" y="108"/>
                </a:lnTo>
                <a:lnTo>
                  <a:pt x="2" y="104"/>
                </a:lnTo>
                <a:lnTo>
                  <a:pt x="2" y="100"/>
                </a:lnTo>
                <a:lnTo>
                  <a:pt x="4" y="96"/>
                </a:lnTo>
                <a:lnTo>
                  <a:pt x="4" y="92"/>
                </a:lnTo>
                <a:lnTo>
                  <a:pt x="6" y="88"/>
                </a:lnTo>
                <a:lnTo>
                  <a:pt x="6" y="84"/>
                </a:lnTo>
                <a:lnTo>
                  <a:pt x="6" y="80"/>
                </a:lnTo>
                <a:lnTo>
                  <a:pt x="6" y="76"/>
                </a:lnTo>
                <a:lnTo>
                  <a:pt x="8" y="72"/>
                </a:lnTo>
                <a:lnTo>
                  <a:pt x="8" y="68"/>
                </a:lnTo>
                <a:lnTo>
                  <a:pt x="8" y="64"/>
                </a:lnTo>
                <a:lnTo>
                  <a:pt x="8" y="60"/>
                </a:lnTo>
                <a:lnTo>
                  <a:pt x="8" y="56"/>
                </a:lnTo>
                <a:lnTo>
                  <a:pt x="8" y="52"/>
                </a:lnTo>
                <a:lnTo>
                  <a:pt x="10" y="48"/>
                </a:lnTo>
                <a:lnTo>
                  <a:pt x="10" y="44"/>
                </a:lnTo>
                <a:lnTo>
                  <a:pt x="10" y="40"/>
                </a:lnTo>
                <a:lnTo>
                  <a:pt x="10" y="36"/>
                </a:lnTo>
                <a:lnTo>
                  <a:pt x="10" y="32"/>
                </a:lnTo>
                <a:lnTo>
                  <a:pt x="12" y="28"/>
                </a:lnTo>
                <a:lnTo>
                  <a:pt x="12" y="24"/>
                </a:lnTo>
                <a:lnTo>
                  <a:pt x="12" y="20"/>
                </a:lnTo>
                <a:lnTo>
                  <a:pt x="14" y="16"/>
                </a:lnTo>
                <a:lnTo>
                  <a:pt x="14" y="12"/>
                </a:lnTo>
                <a:lnTo>
                  <a:pt x="16" y="8"/>
                </a:lnTo>
                <a:lnTo>
                  <a:pt x="16" y="4"/>
                </a:lnTo>
                <a:lnTo>
                  <a:pt x="16" y="0"/>
                </a:lnTo>
                <a:lnTo>
                  <a:pt x="20" y="0"/>
                </a:lnTo>
                <a:lnTo>
                  <a:pt x="24" y="0"/>
                </a:lnTo>
                <a:lnTo>
                  <a:pt x="28" y="2"/>
                </a:lnTo>
                <a:lnTo>
                  <a:pt x="32" y="4"/>
                </a:lnTo>
                <a:lnTo>
                  <a:pt x="36" y="6"/>
                </a:lnTo>
                <a:lnTo>
                  <a:pt x="38" y="10"/>
                </a:lnTo>
                <a:lnTo>
                  <a:pt x="40" y="14"/>
                </a:lnTo>
                <a:lnTo>
                  <a:pt x="42" y="18"/>
                </a:lnTo>
                <a:lnTo>
                  <a:pt x="42" y="22"/>
                </a:lnTo>
                <a:lnTo>
                  <a:pt x="44" y="26"/>
                </a:lnTo>
                <a:lnTo>
                  <a:pt x="44" y="30"/>
                </a:lnTo>
                <a:lnTo>
                  <a:pt x="44" y="34"/>
                </a:lnTo>
                <a:lnTo>
                  <a:pt x="46" y="38"/>
                </a:lnTo>
                <a:lnTo>
                  <a:pt x="48" y="42"/>
                </a:lnTo>
                <a:lnTo>
                  <a:pt x="50" y="46"/>
                </a:lnTo>
                <a:lnTo>
                  <a:pt x="50" y="50"/>
                </a:lnTo>
                <a:lnTo>
                  <a:pt x="52" y="54"/>
                </a:lnTo>
                <a:lnTo>
                  <a:pt x="52" y="58"/>
                </a:lnTo>
                <a:lnTo>
                  <a:pt x="56" y="62"/>
                </a:lnTo>
                <a:lnTo>
                  <a:pt x="58" y="66"/>
                </a:lnTo>
                <a:lnTo>
                  <a:pt x="58" y="70"/>
                </a:lnTo>
                <a:lnTo>
                  <a:pt x="60" y="74"/>
                </a:lnTo>
                <a:lnTo>
                  <a:pt x="62" y="78"/>
                </a:lnTo>
                <a:lnTo>
                  <a:pt x="64" y="82"/>
                </a:lnTo>
                <a:lnTo>
                  <a:pt x="66" y="86"/>
                </a:lnTo>
                <a:lnTo>
                  <a:pt x="70" y="90"/>
                </a:lnTo>
                <a:lnTo>
                  <a:pt x="72" y="94"/>
                </a:lnTo>
                <a:lnTo>
                  <a:pt x="74" y="98"/>
                </a:lnTo>
                <a:lnTo>
                  <a:pt x="76" y="102"/>
                </a:lnTo>
                <a:lnTo>
                  <a:pt x="78" y="106"/>
                </a:lnTo>
                <a:lnTo>
                  <a:pt x="80" y="110"/>
                </a:lnTo>
                <a:lnTo>
                  <a:pt x="82" y="114"/>
                </a:lnTo>
                <a:lnTo>
                  <a:pt x="82" y="118"/>
                </a:lnTo>
                <a:lnTo>
                  <a:pt x="82" y="122"/>
                </a:lnTo>
                <a:lnTo>
                  <a:pt x="82" y="126"/>
                </a:lnTo>
                <a:lnTo>
                  <a:pt x="82" y="130"/>
                </a:lnTo>
                <a:lnTo>
                  <a:pt x="78" y="132"/>
                </a:lnTo>
              </a:path>
            </a:pathLst>
          </a:custGeom>
          <a:solidFill>
            <a:schemeClr val="bg1"/>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en-US" sz="455"/>
          </a:p>
        </p:txBody>
      </p:sp>
      <p:sp>
        <p:nvSpPr>
          <p:cNvPr id="27739" name="Freeform 112"/>
          <p:cNvSpPr>
            <a:spLocks/>
          </p:cNvSpPr>
          <p:nvPr/>
        </p:nvSpPr>
        <p:spPr bwMode="auto">
          <a:xfrm>
            <a:off x="1561523" y="5394614"/>
            <a:ext cx="37523" cy="116898"/>
          </a:xfrm>
          <a:custGeom>
            <a:avLst/>
            <a:gdLst>
              <a:gd name="T0" fmla="*/ 2147483647 w 33"/>
              <a:gd name="T1" fmla="*/ 2147483647 h 113"/>
              <a:gd name="T2" fmla="*/ 2147483647 w 33"/>
              <a:gd name="T3" fmla="*/ 2147483647 h 113"/>
              <a:gd name="T4" fmla="*/ 2147483647 w 33"/>
              <a:gd name="T5" fmla="*/ 2147483647 h 113"/>
              <a:gd name="T6" fmla="*/ 2147483647 w 33"/>
              <a:gd name="T7" fmla="*/ 2147483647 h 113"/>
              <a:gd name="T8" fmla="*/ 2147483647 w 33"/>
              <a:gd name="T9" fmla="*/ 2147483647 h 113"/>
              <a:gd name="T10" fmla="*/ 2147483647 w 33"/>
              <a:gd name="T11" fmla="*/ 2147483647 h 113"/>
              <a:gd name="T12" fmla="*/ 2147483647 w 33"/>
              <a:gd name="T13" fmla="*/ 2147483647 h 113"/>
              <a:gd name="T14" fmla="*/ 2147483647 w 33"/>
              <a:gd name="T15" fmla="*/ 2147483647 h 113"/>
              <a:gd name="T16" fmla="*/ 2147483647 w 33"/>
              <a:gd name="T17" fmla="*/ 2147483647 h 113"/>
              <a:gd name="T18" fmla="*/ 2147483647 w 33"/>
              <a:gd name="T19" fmla="*/ 2147483647 h 113"/>
              <a:gd name="T20" fmla="*/ 2147483647 w 33"/>
              <a:gd name="T21" fmla="*/ 2147483647 h 113"/>
              <a:gd name="T22" fmla="*/ 2147483647 w 33"/>
              <a:gd name="T23" fmla="*/ 2147483647 h 113"/>
              <a:gd name="T24" fmla="*/ 2147483647 w 33"/>
              <a:gd name="T25" fmla="*/ 2147483647 h 113"/>
              <a:gd name="T26" fmla="*/ 2147483647 w 33"/>
              <a:gd name="T27" fmla="*/ 0 h 113"/>
              <a:gd name="T28" fmla="*/ 2147483647 w 33"/>
              <a:gd name="T29" fmla="*/ 2147483647 h 113"/>
              <a:gd name="T30" fmla="*/ 2147483647 w 33"/>
              <a:gd name="T31" fmla="*/ 2147483647 h 113"/>
              <a:gd name="T32" fmla="*/ 2147483647 w 33"/>
              <a:gd name="T33" fmla="*/ 2147483647 h 113"/>
              <a:gd name="T34" fmla="*/ 2147483647 w 33"/>
              <a:gd name="T35" fmla="*/ 2147483647 h 113"/>
              <a:gd name="T36" fmla="*/ 2147483647 w 33"/>
              <a:gd name="T37" fmla="*/ 2147483647 h 113"/>
              <a:gd name="T38" fmla="*/ 2147483647 w 33"/>
              <a:gd name="T39" fmla="*/ 2147483647 h 113"/>
              <a:gd name="T40" fmla="*/ 2147483647 w 33"/>
              <a:gd name="T41" fmla="*/ 2147483647 h 113"/>
              <a:gd name="T42" fmla="*/ 2147483647 w 33"/>
              <a:gd name="T43" fmla="*/ 2147483647 h 113"/>
              <a:gd name="T44" fmla="*/ 0 w 33"/>
              <a:gd name="T45" fmla="*/ 2147483647 h 113"/>
              <a:gd name="T46" fmla="*/ 0 w 33"/>
              <a:gd name="T47" fmla="*/ 2147483647 h 113"/>
              <a:gd name="T48" fmla="*/ 0 w 33"/>
              <a:gd name="T49" fmla="*/ 2147483647 h 113"/>
              <a:gd name="T50" fmla="*/ 2147483647 w 33"/>
              <a:gd name="T51" fmla="*/ 2147483647 h 113"/>
              <a:gd name="T52" fmla="*/ 2147483647 w 33"/>
              <a:gd name="T53" fmla="*/ 2147483647 h 113"/>
              <a:gd name="T54" fmla="*/ 2147483647 w 33"/>
              <a:gd name="T55" fmla="*/ 2147483647 h 113"/>
              <a:gd name="T56" fmla="*/ 2147483647 w 33"/>
              <a:gd name="T57" fmla="*/ 2147483647 h 113"/>
              <a:gd name="T58" fmla="*/ 2147483647 w 33"/>
              <a:gd name="T59" fmla="*/ 2147483647 h 113"/>
              <a:gd name="T60" fmla="*/ 2147483647 w 33"/>
              <a:gd name="T61" fmla="*/ 2147483647 h 113"/>
              <a:gd name="T62" fmla="*/ 2147483647 w 33"/>
              <a:gd name="T63" fmla="*/ 2147483647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
              <a:gd name="T97" fmla="*/ 0 h 113"/>
              <a:gd name="T98" fmla="*/ 33 w 33"/>
              <a:gd name="T99" fmla="*/ 113 h 1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 h="113">
                <a:moveTo>
                  <a:pt x="12" y="102"/>
                </a:moveTo>
                <a:lnTo>
                  <a:pt x="16" y="102"/>
                </a:lnTo>
                <a:lnTo>
                  <a:pt x="18" y="98"/>
                </a:lnTo>
                <a:lnTo>
                  <a:pt x="16" y="94"/>
                </a:lnTo>
                <a:lnTo>
                  <a:pt x="18" y="90"/>
                </a:lnTo>
                <a:lnTo>
                  <a:pt x="18" y="86"/>
                </a:lnTo>
                <a:lnTo>
                  <a:pt x="18" y="82"/>
                </a:lnTo>
                <a:lnTo>
                  <a:pt x="20" y="78"/>
                </a:lnTo>
                <a:lnTo>
                  <a:pt x="20" y="74"/>
                </a:lnTo>
                <a:lnTo>
                  <a:pt x="22" y="70"/>
                </a:lnTo>
                <a:lnTo>
                  <a:pt x="22" y="66"/>
                </a:lnTo>
                <a:lnTo>
                  <a:pt x="22" y="62"/>
                </a:lnTo>
                <a:lnTo>
                  <a:pt x="22" y="58"/>
                </a:lnTo>
                <a:lnTo>
                  <a:pt x="24" y="54"/>
                </a:lnTo>
                <a:lnTo>
                  <a:pt x="24" y="50"/>
                </a:lnTo>
                <a:lnTo>
                  <a:pt x="24" y="46"/>
                </a:lnTo>
                <a:lnTo>
                  <a:pt x="28" y="42"/>
                </a:lnTo>
                <a:lnTo>
                  <a:pt x="28" y="38"/>
                </a:lnTo>
                <a:lnTo>
                  <a:pt x="28" y="34"/>
                </a:lnTo>
                <a:lnTo>
                  <a:pt x="28" y="30"/>
                </a:lnTo>
                <a:lnTo>
                  <a:pt x="28" y="26"/>
                </a:lnTo>
                <a:lnTo>
                  <a:pt x="28" y="22"/>
                </a:lnTo>
                <a:lnTo>
                  <a:pt x="28" y="18"/>
                </a:lnTo>
                <a:lnTo>
                  <a:pt x="28" y="14"/>
                </a:lnTo>
                <a:lnTo>
                  <a:pt x="28" y="10"/>
                </a:lnTo>
                <a:lnTo>
                  <a:pt x="30" y="6"/>
                </a:lnTo>
                <a:lnTo>
                  <a:pt x="32" y="2"/>
                </a:lnTo>
                <a:lnTo>
                  <a:pt x="28" y="0"/>
                </a:lnTo>
                <a:lnTo>
                  <a:pt x="24" y="0"/>
                </a:lnTo>
                <a:lnTo>
                  <a:pt x="22" y="4"/>
                </a:lnTo>
                <a:lnTo>
                  <a:pt x="18" y="4"/>
                </a:lnTo>
                <a:lnTo>
                  <a:pt x="14" y="4"/>
                </a:lnTo>
                <a:lnTo>
                  <a:pt x="10" y="4"/>
                </a:lnTo>
                <a:lnTo>
                  <a:pt x="8" y="8"/>
                </a:lnTo>
                <a:lnTo>
                  <a:pt x="8" y="12"/>
                </a:lnTo>
                <a:lnTo>
                  <a:pt x="6" y="16"/>
                </a:lnTo>
                <a:lnTo>
                  <a:pt x="6" y="20"/>
                </a:lnTo>
                <a:lnTo>
                  <a:pt x="4" y="24"/>
                </a:lnTo>
                <a:lnTo>
                  <a:pt x="4" y="28"/>
                </a:lnTo>
                <a:lnTo>
                  <a:pt x="4" y="32"/>
                </a:lnTo>
                <a:lnTo>
                  <a:pt x="4" y="36"/>
                </a:lnTo>
                <a:lnTo>
                  <a:pt x="4" y="40"/>
                </a:lnTo>
                <a:lnTo>
                  <a:pt x="4" y="44"/>
                </a:lnTo>
                <a:lnTo>
                  <a:pt x="2" y="48"/>
                </a:lnTo>
                <a:lnTo>
                  <a:pt x="0" y="52"/>
                </a:lnTo>
                <a:lnTo>
                  <a:pt x="0" y="56"/>
                </a:lnTo>
                <a:lnTo>
                  <a:pt x="0" y="60"/>
                </a:lnTo>
                <a:lnTo>
                  <a:pt x="0" y="64"/>
                </a:lnTo>
                <a:lnTo>
                  <a:pt x="0" y="68"/>
                </a:lnTo>
                <a:lnTo>
                  <a:pt x="0" y="72"/>
                </a:lnTo>
                <a:lnTo>
                  <a:pt x="2" y="76"/>
                </a:lnTo>
                <a:lnTo>
                  <a:pt x="2" y="80"/>
                </a:lnTo>
                <a:lnTo>
                  <a:pt x="4" y="84"/>
                </a:lnTo>
                <a:lnTo>
                  <a:pt x="6" y="88"/>
                </a:lnTo>
                <a:lnTo>
                  <a:pt x="6" y="92"/>
                </a:lnTo>
                <a:lnTo>
                  <a:pt x="6" y="96"/>
                </a:lnTo>
                <a:lnTo>
                  <a:pt x="4" y="100"/>
                </a:lnTo>
                <a:lnTo>
                  <a:pt x="4" y="104"/>
                </a:lnTo>
                <a:lnTo>
                  <a:pt x="6" y="108"/>
                </a:lnTo>
                <a:lnTo>
                  <a:pt x="8" y="112"/>
                </a:lnTo>
                <a:lnTo>
                  <a:pt x="12" y="110"/>
                </a:lnTo>
                <a:lnTo>
                  <a:pt x="16" y="108"/>
                </a:lnTo>
                <a:lnTo>
                  <a:pt x="16" y="104"/>
                </a:lnTo>
                <a:lnTo>
                  <a:pt x="12" y="102"/>
                </a:lnTo>
              </a:path>
            </a:pathLst>
          </a:custGeom>
          <a:solidFill>
            <a:schemeClr val="bg1"/>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en-US" sz="455"/>
          </a:p>
        </p:txBody>
      </p:sp>
      <p:sp>
        <p:nvSpPr>
          <p:cNvPr id="27740" name="Freeform 113"/>
          <p:cNvSpPr>
            <a:spLocks/>
          </p:cNvSpPr>
          <p:nvPr/>
        </p:nvSpPr>
        <p:spPr bwMode="auto">
          <a:xfrm>
            <a:off x="676853" y="6231660"/>
            <a:ext cx="189056" cy="106795"/>
          </a:xfrm>
          <a:custGeom>
            <a:avLst/>
            <a:gdLst>
              <a:gd name="T0" fmla="*/ 2147483647 w 171"/>
              <a:gd name="T1" fmla="*/ 2147483647 h 103"/>
              <a:gd name="T2" fmla="*/ 2147483647 w 171"/>
              <a:gd name="T3" fmla="*/ 2147483647 h 103"/>
              <a:gd name="T4" fmla="*/ 2147483647 w 171"/>
              <a:gd name="T5" fmla="*/ 2147483647 h 103"/>
              <a:gd name="T6" fmla="*/ 2147483647 w 171"/>
              <a:gd name="T7" fmla="*/ 2147483647 h 103"/>
              <a:gd name="T8" fmla="*/ 2147483647 w 171"/>
              <a:gd name="T9" fmla="*/ 2147483647 h 103"/>
              <a:gd name="T10" fmla="*/ 2147483647 w 171"/>
              <a:gd name="T11" fmla="*/ 0 h 103"/>
              <a:gd name="T12" fmla="*/ 2147483647 w 171"/>
              <a:gd name="T13" fmla="*/ 0 h 103"/>
              <a:gd name="T14" fmla="*/ 2147483647 w 171"/>
              <a:gd name="T15" fmla="*/ 0 h 103"/>
              <a:gd name="T16" fmla="*/ 2147483647 w 171"/>
              <a:gd name="T17" fmla="*/ 2147483647 h 103"/>
              <a:gd name="T18" fmla="*/ 2147483647 w 171"/>
              <a:gd name="T19" fmla="*/ 2147483647 h 103"/>
              <a:gd name="T20" fmla="*/ 2147483647 w 171"/>
              <a:gd name="T21" fmla="*/ 2147483647 h 103"/>
              <a:gd name="T22" fmla="*/ 2147483647 w 171"/>
              <a:gd name="T23" fmla="*/ 2147483647 h 103"/>
              <a:gd name="T24" fmla="*/ 2147483647 w 171"/>
              <a:gd name="T25" fmla="*/ 2147483647 h 103"/>
              <a:gd name="T26" fmla="*/ 2147483647 w 171"/>
              <a:gd name="T27" fmla="*/ 2147483647 h 103"/>
              <a:gd name="T28" fmla="*/ 2147483647 w 171"/>
              <a:gd name="T29" fmla="*/ 2147483647 h 103"/>
              <a:gd name="T30" fmla="*/ 2147483647 w 171"/>
              <a:gd name="T31" fmla="*/ 2147483647 h 103"/>
              <a:gd name="T32" fmla="*/ 2147483647 w 171"/>
              <a:gd name="T33" fmla="*/ 2147483647 h 103"/>
              <a:gd name="T34" fmla="*/ 2147483647 w 171"/>
              <a:gd name="T35" fmla="*/ 2147483647 h 103"/>
              <a:gd name="T36" fmla="*/ 2147483647 w 171"/>
              <a:gd name="T37" fmla="*/ 2147483647 h 103"/>
              <a:gd name="T38" fmla="*/ 2147483647 w 171"/>
              <a:gd name="T39" fmla="*/ 2147483647 h 103"/>
              <a:gd name="T40" fmla="*/ 2147483647 w 171"/>
              <a:gd name="T41" fmla="*/ 2147483647 h 103"/>
              <a:gd name="T42" fmla="*/ 2147483647 w 171"/>
              <a:gd name="T43" fmla="*/ 2147483647 h 103"/>
              <a:gd name="T44" fmla="*/ 2147483647 w 171"/>
              <a:gd name="T45" fmla="*/ 2147483647 h 103"/>
              <a:gd name="T46" fmla="*/ 2147483647 w 171"/>
              <a:gd name="T47" fmla="*/ 2147483647 h 103"/>
              <a:gd name="T48" fmla="*/ 2147483647 w 171"/>
              <a:gd name="T49" fmla="*/ 2147483647 h 103"/>
              <a:gd name="T50" fmla="*/ 2147483647 w 171"/>
              <a:gd name="T51" fmla="*/ 2147483647 h 103"/>
              <a:gd name="T52" fmla="*/ 2147483647 w 171"/>
              <a:gd name="T53" fmla="*/ 2147483647 h 103"/>
              <a:gd name="T54" fmla="*/ 2147483647 w 171"/>
              <a:gd name="T55" fmla="*/ 2147483647 h 103"/>
              <a:gd name="T56" fmla="*/ 2147483647 w 171"/>
              <a:gd name="T57" fmla="*/ 2147483647 h 103"/>
              <a:gd name="T58" fmla="*/ 2147483647 w 171"/>
              <a:gd name="T59" fmla="*/ 2147483647 h 103"/>
              <a:gd name="T60" fmla="*/ 2147483647 w 171"/>
              <a:gd name="T61" fmla="*/ 2147483647 h 103"/>
              <a:gd name="T62" fmla="*/ 2147483647 w 171"/>
              <a:gd name="T63" fmla="*/ 2147483647 h 103"/>
              <a:gd name="T64" fmla="*/ 2147483647 w 171"/>
              <a:gd name="T65" fmla="*/ 2147483647 h 103"/>
              <a:gd name="T66" fmla="*/ 0 w 171"/>
              <a:gd name="T67" fmla="*/ 2147483647 h 103"/>
              <a:gd name="T68" fmla="*/ 2147483647 w 171"/>
              <a:gd name="T69" fmla="*/ 2147483647 h 103"/>
              <a:gd name="T70" fmla="*/ 2147483647 w 171"/>
              <a:gd name="T71" fmla="*/ 2147483647 h 103"/>
              <a:gd name="T72" fmla="*/ 2147483647 w 171"/>
              <a:gd name="T73" fmla="*/ 2147483647 h 103"/>
              <a:gd name="T74" fmla="*/ 2147483647 w 171"/>
              <a:gd name="T75" fmla="*/ 2147483647 h 103"/>
              <a:gd name="T76" fmla="*/ 2147483647 w 171"/>
              <a:gd name="T77" fmla="*/ 2147483647 h 103"/>
              <a:gd name="T78" fmla="*/ 2147483647 w 171"/>
              <a:gd name="T79" fmla="*/ 2147483647 h 103"/>
              <a:gd name="T80" fmla="*/ 2147483647 w 171"/>
              <a:gd name="T81" fmla="*/ 2147483647 h 1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1"/>
              <a:gd name="T124" fmla="*/ 0 h 103"/>
              <a:gd name="T125" fmla="*/ 171 w 171"/>
              <a:gd name="T126" fmla="*/ 103 h 1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1" h="103">
                <a:moveTo>
                  <a:pt x="4" y="20"/>
                </a:moveTo>
                <a:lnTo>
                  <a:pt x="12" y="18"/>
                </a:lnTo>
                <a:lnTo>
                  <a:pt x="16" y="18"/>
                </a:lnTo>
                <a:lnTo>
                  <a:pt x="20" y="14"/>
                </a:lnTo>
                <a:lnTo>
                  <a:pt x="26" y="12"/>
                </a:lnTo>
                <a:lnTo>
                  <a:pt x="30" y="12"/>
                </a:lnTo>
                <a:lnTo>
                  <a:pt x="36" y="10"/>
                </a:lnTo>
                <a:lnTo>
                  <a:pt x="42" y="6"/>
                </a:lnTo>
                <a:lnTo>
                  <a:pt x="52" y="6"/>
                </a:lnTo>
                <a:lnTo>
                  <a:pt x="60" y="4"/>
                </a:lnTo>
                <a:lnTo>
                  <a:pt x="74" y="2"/>
                </a:lnTo>
                <a:lnTo>
                  <a:pt x="84" y="0"/>
                </a:lnTo>
                <a:lnTo>
                  <a:pt x="94" y="0"/>
                </a:lnTo>
                <a:lnTo>
                  <a:pt x="104" y="0"/>
                </a:lnTo>
                <a:lnTo>
                  <a:pt x="114" y="0"/>
                </a:lnTo>
                <a:lnTo>
                  <a:pt x="120" y="0"/>
                </a:lnTo>
                <a:lnTo>
                  <a:pt x="126" y="2"/>
                </a:lnTo>
                <a:lnTo>
                  <a:pt x="132" y="4"/>
                </a:lnTo>
                <a:lnTo>
                  <a:pt x="138" y="6"/>
                </a:lnTo>
                <a:lnTo>
                  <a:pt x="142" y="10"/>
                </a:lnTo>
                <a:lnTo>
                  <a:pt x="148" y="14"/>
                </a:lnTo>
                <a:lnTo>
                  <a:pt x="154" y="18"/>
                </a:lnTo>
                <a:lnTo>
                  <a:pt x="160" y="22"/>
                </a:lnTo>
                <a:lnTo>
                  <a:pt x="164" y="26"/>
                </a:lnTo>
                <a:lnTo>
                  <a:pt x="168" y="28"/>
                </a:lnTo>
                <a:lnTo>
                  <a:pt x="170" y="34"/>
                </a:lnTo>
                <a:lnTo>
                  <a:pt x="170" y="38"/>
                </a:lnTo>
                <a:lnTo>
                  <a:pt x="170" y="42"/>
                </a:lnTo>
                <a:lnTo>
                  <a:pt x="170" y="50"/>
                </a:lnTo>
                <a:lnTo>
                  <a:pt x="170" y="58"/>
                </a:lnTo>
                <a:lnTo>
                  <a:pt x="170" y="66"/>
                </a:lnTo>
                <a:lnTo>
                  <a:pt x="168" y="72"/>
                </a:lnTo>
                <a:lnTo>
                  <a:pt x="166" y="78"/>
                </a:lnTo>
                <a:lnTo>
                  <a:pt x="164" y="82"/>
                </a:lnTo>
                <a:lnTo>
                  <a:pt x="162" y="86"/>
                </a:lnTo>
                <a:lnTo>
                  <a:pt x="162" y="90"/>
                </a:lnTo>
                <a:lnTo>
                  <a:pt x="158" y="92"/>
                </a:lnTo>
                <a:lnTo>
                  <a:pt x="154" y="98"/>
                </a:lnTo>
                <a:lnTo>
                  <a:pt x="150" y="100"/>
                </a:lnTo>
                <a:lnTo>
                  <a:pt x="142" y="102"/>
                </a:lnTo>
                <a:lnTo>
                  <a:pt x="136" y="102"/>
                </a:lnTo>
                <a:lnTo>
                  <a:pt x="130" y="102"/>
                </a:lnTo>
                <a:lnTo>
                  <a:pt x="124" y="102"/>
                </a:lnTo>
                <a:lnTo>
                  <a:pt x="120" y="102"/>
                </a:lnTo>
                <a:lnTo>
                  <a:pt x="110" y="102"/>
                </a:lnTo>
                <a:lnTo>
                  <a:pt x="104" y="100"/>
                </a:lnTo>
                <a:lnTo>
                  <a:pt x="98" y="98"/>
                </a:lnTo>
                <a:lnTo>
                  <a:pt x="94" y="96"/>
                </a:lnTo>
                <a:lnTo>
                  <a:pt x="86" y="92"/>
                </a:lnTo>
                <a:lnTo>
                  <a:pt x="80" y="90"/>
                </a:lnTo>
                <a:lnTo>
                  <a:pt x="76" y="88"/>
                </a:lnTo>
                <a:lnTo>
                  <a:pt x="72" y="84"/>
                </a:lnTo>
                <a:lnTo>
                  <a:pt x="68" y="82"/>
                </a:lnTo>
                <a:lnTo>
                  <a:pt x="62" y="78"/>
                </a:lnTo>
                <a:lnTo>
                  <a:pt x="54" y="74"/>
                </a:lnTo>
                <a:lnTo>
                  <a:pt x="50" y="72"/>
                </a:lnTo>
                <a:lnTo>
                  <a:pt x="44" y="70"/>
                </a:lnTo>
                <a:lnTo>
                  <a:pt x="38" y="66"/>
                </a:lnTo>
                <a:lnTo>
                  <a:pt x="34" y="62"/>
                </a:lnTo>
                <a:lnTo>
                  <a:pt x="30" y="60"/>
                </a:lnTo>
                <a:lnTo>
                  <a:pt x="26" y="56"/>
                </a:lnTo>
                <a:lnTo>
                  <a:pt x="22" y="52"/>
                </a:lnTo>
                <a:lnTo>
                  <a:pt x="16" y="48"/>
                </a:lnTo>
                <a:lnTo>
                  <a:pt x="10" y="46"/>
                </a:lnTo>
                <a:lnTo>
                  <a:pt x="6" y="44"/>
                </a:lnTo>
                <a:lnTo>
                  <a:pt x="2" y="44"/>
                </a:lnTo>
                <a:lnTo>
                  <a:pt x="0" y="40"/>
                </a:lnTo>
                <a:lnTo>
                  <a:pt x="0" y="36"/>
                </a:lnTo>
                <a:lnTo>
                  <a:pt x="2" y="32"/>
                </a:lnTo>
                <a:lnTo>
                  <a:pt x="6" y="30"/>
                </a:lnTo>
                <a:lnTo>
                  <a:pt x="10" y="26"/>
                </a:lnTo>
                <a:lnTo>
                  <a:pt x="14" y="24"/>
                </a:lnTo>
                <a:lnTo>
                  <a:pt x="18" y="20"/>
                </a:lnTo>
                <a:lnTo>
                  <a:pt x="22" y="18"/>
                </a:lnTo>
                <a:lnTo>
                  <a:pt x="26" y="16"/>
                </a:lnTo>
                <a:lnTo>
                  <a:pt x="28" y="12"/>
                </a:lnTo>
                <a:lnTo>
                  <a:pt x="28" y="8"/>
                </a:lnTo>
                <a:lnTo>
                  <a:pt x="28" y="4"/>
                </a:lnTo>
                <a:lnTo>
                  <a:pt x="28" y="8"/>
                </a:lnTo>
                <a:lnTo>
                  <a:pt x="36" y="14"/>
                </a:lnTo>
                <a:lnTo>
                  <a:pt x="28" y="12"/>
                </a:lnTo>
                <a:lnTo>
                  <a:pt x="26" y="2"/>
                </a:lnTo>
              </a:path>
            </a:pathLst>
          </a:custGeom>
          <a:solidFill>
            <a:schemeClr val="bg1"/>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en-US" sz="455"/>
          </a:p>
        </p:txBody>
      </p:sp>
      <p:sp>
        <p:nvSpPr>
          <p:cNvPr id="27741" name="Freeform 114"/>
          <p:cNvSpPr>
            <a:spLocks/>
          </p:cNvSpPr>
          <p:nvPr/>
        </p:nvSpPr>
        <p:spPr bwMode="auto">
          <a:xfrm>
            <a:off x="2261466" y="5628409"/>
            <a:ext cx="23091" cy="33194"/>
          </a:xfrm>
          <a:custGeom>
            <a:avLst/>
            <a:gdLst>
              <a:gd name="T0" fmla="*/ 2147483647 w 21"/>
              <a:gd name="T1" fmla="*/ 2147483647 h 31"/>
              <a:gd name="T2" fmla="*/ 2147483647 w 21"/>
              <a:gd name="T3" fmla="*/ 2147483647 h 31"/>
              <a:gd name="T4" fmla="*/ 2147483647 w 21"/>
              <a:gd name="T5" fmla="*/ 2147483647 h 31"/>
              <a:gd name="T6" fmla="*/ 2147483647 w 21"/>
              <a:gd name="T7" fmla="*/ 2147483647 h 31"/>
              <a:gd name="T8" fmla="*/ 2147483647 w 21"/>
              <a:gd name="T9" fmla="*/ 2147483647 h 31"/>
              <a:gd name="T10" fmla="*/ 2147483647 w 21"/>
              <a:gd name="T11" fmla="*/ 2147483647 h 31"/>
              <a:gd name="T12" fmla="*/ 2147483647 w 21"/>
              <a:gd name="T13" fmla="*/ 2147483647 h 31"/>
              <a:gd name="T14" fmla="*/ 2147483647 w 21"/>
              <a:gd name="T15" fmla="*/ 2147483647 h 31"/>
              <a:gd name="T16" fmla="*/ 2147483647 w 21"/>
              <a:gd name="T17" fmla="*/ 2147483647 h 31"/>
              <a:gd name="T18" fmla="*/ 2147483647 w 21"/>
              <a:gd name="T19" fmla="*/ 2147483647 h 31"/>
              <a:gd name="T20" fmla="*/ 2147483647 w 21"/>
              <a:gd name="T21" fmla="*/ 2147483647 h 31"/>
              <a:gd name="T22" fmla="*/ 2147483647 w 21"/>
              <a:gd name="T23" fmla="*/ 2147483647 h 31"/>
              <a:gd name="T24" fmla="*/ 2147483647 w 21"/>
              <a:gd name="T25" fmla="*/ 2147483647 h 31"/>
              <a:gd name="T26" fmla="*/ 2147483647 w 21"/>
              <a:gd name="T27" fmla="*/ 2147483647 h 31"/>
              <a:gd name="T28" fmla="*/ 2147483647 w 21"/>
              <a:gd name="T29" fmla="*/ 2147483647 h 31"/>
              <a:gd name="T30" fmla="*/ 2147483647 w 21"/>
              <a:gd name="T31" fmla="*/ 2147483647 h 31"/>
              <a:gd name="T32" fmla="*/ 2147483647 w 21"/>
              <a:gd name="T33" fmla="*/ 2147483647 h 31"/>
              <a:gd name="T34" fmla="*/ 2147483647 w 21"/>
              <a:gd name="T35" fmla="*/ 2147483647 h 31"/>
              <a:gd name="T36" fmla="*/ 2147483647 w 21"/>
              <a:gd name="T37" fmla="*/ 2147483647 h 31"/>
              <a:gd name="T38" fmla="*/ 2147483647 w 21"/>
              <a:gd name="T39" fmla="*/ 2147483647 h 31"/>
              <a:gd name="T40" fmla="*/ 2147483647 w 21"/>
              <a:gd name="T41" fmla="*/ 2147483647 h 31"/>
              <a:gd name="T42" fmla="*/ 2147483647 w 21"/>
              <a:gd name="T43" fmla="*/ 2147483647 h 31"/>
              <a:gd name="T44" fmla="*/ 2147483647 w 21"/>
              <a:gd name="T45" fmla="*/ 2147483647 h 31"/>
              <a:gd name="T46" fmla="*/ 2147483647 w 21"/>
              <a:gd name="T47" fmla="*/ 2147483647 h 31"/>
              <a:gd name="T48" fmla="*/ 2147483647 w 21"/>
              <a:gd name="T49" fmla="*/ 2147483647 h 31"/>
              <a:gd name="T50" fmla="*/ 2147483647 w 21"/>
              <a:gd name="T51" fmla="*/ 2147483647 h 31"/>
              <a:gd name="T52" fmla="*/ 2147483647 w 21"/>
              <a:gd name="T53" fmla="*/ 2147483647 h 31"/>
              <a:gd name="T54" fmla="*/ 2147483647 w 21"/>
              <a:gd name="T55" fmla="*/ 2147483647 h 31"/>
              <a:gd name="T56" fmla="*/ 2147483647 w 21"/>
              <a:gd name="T57" fmla="*/ 2147483647 h 31"/>
              <a:gd name="T58" fmla="*/ 2147483647 w 21"/>
              <a:gd name="T59" fmla="*/ 2147483647 h 31"/>
              <a:gd name="T60" fmla="*/ 2147483647 w 21"/>
              <a:gd name="T61" fmla="*/ 2147483647 h 31"/>
              <a:gd name="T62" fmla="*/ 2147483647 w 21"/>
              <a:gd name="T63" fmla="*/ 2147483647 h 31"/>
              <a:gd name="T64" fmla="*/ 2147483647 w 21"/>
              <a:gd name="T65" fmla="*/ 2147483647 h 31"/>
              <a:gd name="T66" fmla="*/ 2147483647 w 21"/>
              <a:gd name="T67" fmla="*/ 2147483647 h 31"/>
              <a:gd name="T68" fmla="*/ 2147483647 w 21"/>
              <a:gd name="T69" fmla="*/ 2147483647 h 31"/>
              <a:gd name="T70" fmla="*/ 2147483647 w 21"/>
              <a:gd name="T71" fmla="*/ 2147483647 h 31"/>
              <a:gd name="T72" fmla="*/ 2147483647 w 21"/>
              <a:gd name="T73" fmla="*/ 2147483647 h 31"/>
              <a:gd name="T74" fmla="*/ 2147483647 w 21"/>
              <a:gd name="T75" fmla="*/ 2147483647 h 31"/>
              <a:gd name="T76" fmla="*/ 2147483647 w 21"/>
              <a:gd name="T77" fmla="*/ 2147483647 h 31"/>
              <a:gd name="T78" fmla="*/ 2147483647 w 21"/>
              <a:gd name="T79" fmla="*/ 2147483647 h 31"/>
              <a:gd name="T80" fmla="*/ 2147483647 w 21"/>
              <a:gd name="T81" fmla="*/ 2147483647 h 31"/>
              <a:gd name="T82" fmla="*/ 2147483647 w 21"/>
              <a:gd name="T83" fmla="*/ 2147483647 h 31"/>
              <a:gd name="T84" fmla="*/ 2147483647 w 21"/>
              <a:gd name="T85" fmla="*/ 2147483647 h 31"/>
              <a:gd name="T86" fmla="*/ 2147483647 w 21"/>
              <a:gd name="T87" fmla="*/ 2147483647 h 31"/>
              <a:gd name="T88" fmla="*/ 2147483647 w 21"/>
              <a:gd name="T89" fmla="*/ 2147483647 h 31"/>
              <a:gd name="T90" fmla="*/ 2147483647 w 21"/>
              <a:gd name="T91" fmla="*/ 0 h 31"/>
              <a:gd name="T92" fmla="*/ 2147483647 w 21"/>
              <a:gd name="T93" fmla="*/ 2147483647 h 31"/>
              <a:gd name="T94" fmla="*/ 2147483647 w 21"/>
              <a:gd name="T95" fmla="*/ 2147483647 h 31"/>
              <a:gd name="T96" fmla="*/ 2147483647 w 21"/>
              <a:gd name="T97" fmla="*/ 2147483647 h 31"/>
              <a:gd name="T98" fmla="*/ 2147483647 w 21"/>
              <a:gd name="T99" fmla="*/ 2147483647 h 31"/>
              <a:gd name="T100" fmla="*/ 2147483647 w 21"/>
              <a:gd name="T101" fmla="*/ 2147483647 h 31"/>
              <a:gd name="T102" fmla="*/ 2147483647 w 21"/>
              <a:gd name="T103" fmla="*/ 2147483647 h 31"/>
              <a:gd name="T104" fmla="*/ 2147483647 w 21"/>
              <a:gd name="T105" fmla="*/ 2147483647 h 31"/>
              <a:gd name="T106" fmla="*/ 2147483647 w 21"/>
              <a:gd name="T107" fmla="*/ 2147483647 h 31"/>
              <a:gd name="T108" fmla="*/ 2147483647 w 21"/>
              <a:gd name="T109" fmla="*/ 2147483647 h 31"/>
              <a:gd name="T110" fmla="*/ 2147483647 w 21"/>
              <a:gd name="T111" fmla="*/ 2147483647 h 31"/>
              <a:gd name="T112" fmla="*/ 2147483647 w 21"/>
              <a:gd name="T113" fmla="*/ 2147483647 h 31"/>
              <a:gd name="T114" fmla="*/ 2147483647 w 21"/>
              <a:gd name="T115" fmla="*/ 2147483647 h 31"/>
              <a:gd name="T116" fmla="*/ 2147483647 w 21"/>
              <a:gd name="T117" fmla="*/ 2147483647 h 31"/>
              <a:gd name="T118" fmla="*/ 2147483647 w 21"/>
              <a:gd name="T119" fmla="*/ 2147483647 h 31"/>
              <a:gd name="T120" fmla="*/ 0 w 21"/>
              <a:gd name="T121" fmla="*/ 2147483647 h 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
              <a:gd name="T184" fmla="*/ 0 h 31"/>
              <a:gd name="T185" fmla="*/ 21 w 21"/>
              <a:gd name="T186" fmla="*/ 31 h 3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 h="31">
                <a:moveTo>
                  <a:pt x="18" y="4"/>
                </a:moveTo>
                <a:lnTo>
                  <a:pt x="16" y="8"/>
                </a:lnTo>
                <a:lnTo>
                  <a:pt x="16" y="12"/>
                </a:lnTo>
                <a:lnTo>
                  <a:pt x="12" y="16"/>
                </a:lnTo>
                <a:lnTo>
                  <a:pt x="12" y="20"/>
                </a:lnTo>
                <a:lnTo>
                  <a:pt x="14" y="16"/>
                </a:lnTo>
                <a:lnTo>
                  <a:pt x="16" y="12"/>
                </a:lnTo>
                <a:lnTo>
                  <a:pt x="16" y="16"/>
                </a:lnTo>
                <a:lnTo>
                  <a:pt x="14" y="20"/>
                </a:lnTo>
                <a:lnTo>
                  <a:pt x="16" y="16"/>
                </a:lnTo>
                <a:lnTo>
                  <a:pt x="16" y="20"/>
                </a:lnTo>
                <a:lnTo>
                  <a:pt x="18" y="16"/>
                </a:lnTo>
                <a:lnTo>
                  <a:pt x="14" y="18"/>
                </a:lnTo>
                <a:lnTo>
                  <a:pt x="12" y="14"/>
                </a:lnTo>
                <a:lnTo>
                  <a:pt x="8" y="20"/>
                </a:lnTo>
                <a:lnTo>
                  <a:pt x="6" y="24"/>
                </a:lnTo>
                <a:lnTo>
                  <a:pt x="2" y="30"/>
                </a:lnTo>
                <a:lnTo>
                  <a:pt x="2" y="24"/>
                </a:lnTo>
                <a:lnTo>
                  <a:pt x="4" y="20"/>
                </a:lnTo>
                <a:lnTo>
                  <a:pt x="6" y="16"/>
                </a:lnTo>
                <a:lnTo>
                  <a:pt x="4" y="20"/>
                </a:lnTo>
                <a:lnTo>
                  <a:pt x="4" y="24"/>
                </a:lnTo>
                <a:lnTo>
                  <a:pt x="6" y="20"/>
                </a:lnTo>
                <a:lnTo>
                  <a:pt x="8" y="16"/>
                </a:lnTo>
                <a:lnTo>
                  <a:pt x="12" y="12"/>
                </a:lnTo>
                <a:lnTo>
                  <a:pt x="14" y="8"/>
                </a:lnTo>
                <a:lnTo>
                  <a:pt x="12" y="14"/>
                </a:lnTo>
                <a:lnTo>
                  <a:pt x="10" y="18"/>
                </a:lnTo>
                <a:lnTo>
                  <a:pt x="10" y="12"/>
                </a:lnTo>
                <a:lnTo>
                  <a:pt x="12" y="8"/>
                </a:lnTo>
                <a:lnTo>
                  <a:pt x="10" y="12"/>
                </a:lnTo>
                <a:lnTo>
                  <a:pt x="8" y="16"/>
                </a:lnTo>
                <a:lnTo>
                  <a:pt x="6" y="20"/>
                </a:lnTo>
                <a:lnTo>
                  <a:pt x="6" y="16"/>
                </a:lnTo>
                <a:lnTo>
                  <a:pt x="6" y="12"/>
                </a:lnTo>
                <a:lnTo>
                  <a:pt x="10" y="8"/>
                </a:lnTo>
                <a:lnTo>
                  <a:pt x="10" y="4"/>
                </a:lnTo>
                <a:lnTo>
                  <a:pt x="10" y="8"/>
                </a:lnTo>
                <a:lnTo>
                  <a:pt x="8" y="12"/>
                </a:lnTo>
                <a:lnTo>
                  <a:pt x="6" y="16"/>
                </a:lnTo>
                <a:lnTo>
                  <a:pt x="6" y="20"/>
                </a:lnTo>
                <a:lnTo>
                  <a:pt x="10" y="14"/>
                </a:lnTo>
                <a:lnTo>
                  <a:pt x="12" y="8"/>
                </a:lnTo>
                <a:lnTo>
                  <a:pt x="16" y="6"/>
                </a:lnTo>
                <a:lnTo>
                  <a:pt x="16" y="2"/>
                </a:lnTo>
                <a:lnTo>
                  <a:pt x="20" y="0"/>
                </a:lnTo>
                <a:lnTo>
                  <a:pt x="20" y="4"/>
                </a:lnTo>
                <a:lnTo>
                  <a:pt x="20" y="8"/>
                </a:lnTo>
                <a:lnTo>
                  <a:pt x="18" y="12"/>
                </a:lnTo>
                <a:lnTo>
                  <a:pt x="16" y="16"/>
                </a:lnTo>
                <a:lnTo>
                  <a:pt x="14" y="20"/>
                </a:lnTo>
                <a:lnTo>
                  <a:pt x="12" y="24"/>
                </a:lnTo>
                <a:lnTo>
                  <a:pt x="10" y="20"/>
                </a:lnTo>
                <a:lnTo>
                  <a:pt x="10" y="16"/>
                </a:lnTo>
                <a:lnTo>
                  <a:pt x="12" y="12"/>
                </a:lnTo>
                <a:lnTo>
                  <a:pt x="12" y="8"/>
                </a:lnTo>
                <a:lnTo>
                  <a:pt x="8" y="10"/>
                </a:lnTo>
                <a:lnTo>
                  <a:pt x="6" y="14"/>
                </a:lnTo>
                <a:lnTo>
                  <a:pt x="4" y="18"/>
                </a:lnTo>
                <a:lnTo>
                  <a:pt x="2" y="22"/>
                </a:lnTo>
                <a:lnTo>
                  <a:pt x="0" y="26"/>
                </a:lnTo>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455"/>
          </a:p>
        </p:txBody>
      </p:sp>
      <p:sp>
        <p:nvSpPr>
          <p:cNvPr id="27742" name="Freeform 115"/>
          <p:cNvSpPr>
            <a:spLocks/>
          </p:cNvSpPr>
          <p:nvPr/>
        </p:nvSpPr>
        <p:spPr bwMode="auto">
          <a:xfrm>
            <a:off x="2232603" y="5603876"/>
            <a:ext cx="25977" cy="40409"/>
          </a:xfrm>
          <a:custGeom>
            <a:avLst/>
            <a:gdLst>
              <a:gd name="T0" fmla="*/ 2147483647 w 23"/>
              <a:gd name="T1" fmla="*/ 0 h 39"/>
              <a:gd name="T2" fmla="*/ 2147483647 w 23"/>
              <a:gd name="T3" fmla="*/ 2147483647 h 39"/>
              <a:gd name="T4" fmla="*/ 2147483647 w 23"/>
              <a:gd name="T5" fmla="*/ 2147483647 h 39"/>
              <a:gd name="T6" fmla="*/ 2147483647 w 23"/>
              <a:gd name="T7" fmla="*/ 2147483647 h 39"/>
              <a:gd name="T8" fmla="*/ 2147483647 w 23"/>
              <a:gd name="T9" fmla="*/ 2147483647 h 39"/>
              <a:gd name="T10" fmla="*/ 2147483647 w 23"/>
              <a:gd name="T11" fmla="*/ 2147483647 h 39"/>
              <a:gd name="T12" fmla="*/ 2147483647 w 23"/>
              <a:gd name="T13" fmla="*/ 2147483647 h 39"/>
              <a:gd name="T14" fmla="*/ 2147483647 w 23"/>
              <a:gd name="T15" fmla="*/ 2147483647 h 39"/>
              <a:gd name="T16" fmla="*/ 2147483647 w 23"/>
              <a:gd name="T17" fmla="*/ 2147483647 h 39"/>
              <a:gd name="T18" fmla="*/ 2147483647 w 23"/>
              <a:gd name="T19" fmla="*/ 2147483647 h 39"/>
              <a:gd name="T20" fmla="*/ 2147483647 w 23"/>
              <a:gd name="T21" fmla="*/ 2147483647 h 39"/>
              <a:gd name="T22" fmla="*/ 2147483647 w 23"/>
              <a:gd name="T23" fmla="*/ 2147483647 h 39"/>
              <a:gd name="T24" fmla="*/ 0 w 23"/>
              <a:gd name="T25" fmla="*/ 2147483647 h 39"/>
              <a:gd name="T26" fmla="*/ 0 w 23"/>
              <a:gd name="T27" fmla="*/ 2147483647 h 39"/>
              <a:gd name="T28" fmla="*/ 2147483647 w 23"/>
              <a:gd name="T29" fmla="*/ 2147483647 h 39"/>
              <a:gd name="T30" fmla="*/ 2147483647 w 23"/>
              <a:gd name="T31" fmla="*/ 2147483647 h 39"/>
              <a:gd name="T32" fmla="*/ 2147483647 w 23"/>
              <a:gd name="T33" fmla="*/ 2147483647 h 39"/>
              <a:gd name="T34" fmla="*/ 2147483647 w 23"/>
              <a:gd name="T35" fmla="*/ 2147483647 h 39"/>
              <a:gd name="T36" fmla="*/ 2147483647 w 23"/>
              <a:gd name="T37" fmla="*/ 2147483647 h 39"/>
              <a:gd name="T38" fmla="*/ 2147483647 w 23"/>
              <a:gd name="T39" fmla="*/ 2147483647 h 39"/>
              <a:gd name="T40" fmla="*/ 2147483647 w 23"/>
              <a:gd name="T41" fmla="*/ 2147483647 h 39"/>
              <a:gd name="T42" fmla="*/ 2147483647 w 23"/>
              <a:gd name="T43" fmla="*/ 2147483647 h 39"/>
              <a:gd name="T44" fmla="*/ 2147483647 w 23"/>
              <a:gd name="T45" fmla="*/ 2147483647 h 39"/>
              <a:gd name="T46" fmla="*/ 2147483647 w 23"/>
              <a:gd name="T47" fmla="*/ 2147483647 h 39"/>
              <a:gd name="T48" fmla="*/ 2147483647 w 23"/>
              <a:gd name="T49" fmla="*/ 2147483647 h 39"/>
              <a:gd name="T50" fmla="*/ 2147483647 w 23"/>
              <a:gd name="T51" fmla="*/ 2147483647 h 39"/>
              <a:gd name="T52" fmla="*/ 2147483647 w 23"/>
              <a:gd name="T53" fmla="*/ 2147483647 h 39"/>
              <a:gd name="T54" fmla="*/ 2147483647 w 23"/>
              <a:gd name="T55" fmla="*/ 2147483647 h 39"/>
              <a:gd name="T56" fmla="*/ 2147483647 w 23"/>
              <a:gd name="T57" fmla="*/ 2147483647 h 39"/>
              <a:gd name="T58" fmla="*/ 2147483647 w 23"/>
              <a:gd name="T59" fmla="*/ 2147483647 h 39"/>
              <a:gd name="T60" fmla="*/ 2147483647 w 23"/>
              <a:gd name="T61" fmla="*/ 2147483647 h 39"/>
              <a:gd name="T62" fmla="*/ 2147483647 w 23"/>
              <a:gd name="T63" fmla="*/ 2147483647 h 39"/>
              <a:gd name="T64" fmla="*/ 2147483647 w 23"/>
              <a:gd name="T65" fmla="*/ 2147483647 h 39"/>
              <a:gd name="T66" fmla="*/ 2147483647 w 23"/>
              <a:gd name="T67" fmla="*/ 2147483647 h 39"/>
              <a:gd name="T68" fmla="*/ 2147483647 w 23"/>
              <a:gd name="T69" fmla="*/ 2147483647 h 39"/>
              <a:gd name="T70" fmla="*/ 2147483647 w 23"/>
              <a:gd name="T71" fmla="*/ 2147483647 h 39"/>
              <a:gd name="T72" fmla="*/ 2147483647 w 23"/>
              <a:gd name="T73" fmla="*/ 2147483647 h 39"/>
              <a:gd name="T74" fmla="*/ 2147483647 w 23"/>
              <a:gd name="T75" fmla="*/ 2147483647 h 3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
              <a:gd name="T115" fmla="*/ 0 h 39"/>
              <a:gd name="T116" fmla="*/ 23 w 23"/>
              <a:gd name="T117" fmla="*/ 39 h 3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 h="39">
                <a:moveTo>
                  <a:pt x="20" y="0"/>
                </a:moveTo>
                <a:lnTo>
                  <a:pt x="20" y="4"/>
                </a:lnTo>
                <a:lnTo>
                  <a:pt x="20" y="8"/>
                </a:lnTo>
                <a:lnTo>
                  <a:pt x="18" y="12"/>
                </a:lnTo>
                <a:lnTo>
                  <a:pt x="16" y="16"/>
                </a:lnTo>
                <a:lnTo>
                  <a:pt x="14" y="20"/>
                </a:lnTo>
                <a:lnTo>
                  <a:pt x="12" y="24"/>
                </a:lnTo>
                <a:lnTo>
                  <a:pt x="10" y="28"/>
                </a:lnTo>
                <a:lnTo>
                  <a:pt x="10" y="32"/>
                </a:lnTo>
                <a:lnTo>
                  <a:pt x="8" y="36"/>
                </a:lnTo>
                <a:lnTo>
                  <a:pt x="4" y="38"/>
                </a:lnTo>
                <a:lnTo>
                  <a:pt x="2" y="34"/>
                </a:lnTo>
                <a:lnTo>
                  <a:pt x="0" y="30"/>
                </a:lnTo>
                <a:lnTo>
                  <a:pt x="0" y="26"/>
                </a:lnTo>
                <a:lnTo>
                  <a:pt x="4" y="24"/>
                </a:lnTo>
                <a:lnTo>
                  <a:pt x="8" y="20"/>
                </a:lnTo>
                <a:lnTo>
                  <a:pt x="12" y="18"/>
                </a:lnTo>
                <a:lnTo>
                  <a:pt x="12" y="14"/>
                </a:lnTo>
                <a:lnTo>
                  <a:pt x="12" y="10"/>
                </a:lnTo>
                <a:lnTo>
                  <a:pt x="12" y="6"/>
                </a:lnTo>
                <a:lnTo>
                  <a:pt x="12" y="10"/>
                </a:lnTo>
                <a:lnTo>
                  <a:pt x="12" y="14"/>
                </a:lnTo>
                <a:lnTo>
                  <a:pt x="10" y="18"/>
                </a:lnTo>
                <a:lnTo>
                  <a:pt x="8" y="22"/>
                </a:lnTo>
                <a:lnTo>
                  <a:pt x="8" y="26"/>
                </a:lnTo>
                <a:lnTo>
                  <a:pt x="8" y="30"/>
                </a:lnTo>
                <a:lnTo>
                  <a:pt x="8" y="34"/>
                </a:lnTo>
                <a:lnTo>
                  <a:pt x="4" y="32"/>
                </a:lnTo>
                <a:lnTo>
                  <a:pt x="6" y="28"/>
                </a:lnTo>
                <a:lnTo>
                  <a:pt x="10" y="24"/>
                </a:lnTo>
                <a:lnTo>
                  <a:pt x="14" y="22"/>
                </a:lnTo>
                <a:lnTo>
                  <a:pt x="16" y="18"/>
                </a:lnTo>
                <a:lnTo>
                  <a:pt x="20" y="14"/>
                </a:lnTo>
                <a:lnTo>
                  <a:pt x="22" y="10"/>
                </a:lnTo>
                <a:lnTo>
                  <a:pt x="18" y="8"/>
                </a:lnTo>
                <a:lnTo>
                  <a:pt x="18" y="12"/>
                </a:lnTo>
                <a:lnTo>
                  <a:pt x="16" y="16"/>
                </a:lnTo>
                <a:lnTo>
                  <a:pt x="14" y="20"/>
                </a:lnTo>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455"/>
          </a:p>
        </p:txBody>
      </p:sp>
      <p:grpSp>
        <p:nvGrpSpPr>
          <p:cNvPr id="27743" name="Group 116"/>
          <p:cNvGrpSpPr>
            <a:grpSpLocks/>
          </p:cNvGrpSpPr>
          <p:nvPr/>
        </p:nvGrpSpPr>
        <p:grpSpPr bwMode="auto">
          <a:xfrm>
            <a:off x="2840182" y="5775614"/>
            <a:ext cx="324716" cy="424295"/>
            <a:chOff x="2372" y="3451"/>
            <a:chExt cx="295" cy="409"/>
          </a:xfrm>
        </p:grpSpPr>
        <p:sp>
          <p:nvSpPr>
            <p:cNvPr id="27794" name="Rectangle 117"/>
            <p:cNvSpPr>
              <a:spLocks noChangeArrowheads="1"/>
            </p:cNvSpPr>
            <p:nvPr/>
          </p:nvSpPr>
          <p:spPr bwMode="auto">
            <a:xfrm rot="1260000">
              <a:off x="2561" y="3489"/>
              <a:ext cx="52" cy="244"/>
            </a:xfrm>
            <a:prstGeom prst="rect">
              <a:avLst/>
            </a:prstGeom>
            <a:gradFill rotWithShape="0">
              <a:gsLst>
                <a:gs pos="0">
                  <a:srgbClr val="1D2B4B"/>
                </a:gs>
                <a:gs pos="100000">
                  <a:srgbClr val="618FFD"/>
                </a:gs>
              </a:gsLst>
              <a:path path="shape">
                <a:fillToRect l="50000" t="50000" r="50000" b="50000"/>
              </a:path>
            </a:gradFill>
            <a:ln w="12700">
              <a:solidFill>
                <a:schemeClr val="tx1"/>
              </a:solidFill>
              <a:miter lim="800000"/>
              <a:headEnd/>
              <a:tailEnd/>
            </a:ln>
          </p:spPr>
          <p:txBody>
            <a:bodyPr wrap="none" anchor="ctr"/>
            <a:lstStyle/>
            <a:p>
              <a:endParaRPr lang="en-US" sz="455"/>
            </a:p>
          </p:txBody>
        </p:sp>
        <p:sp>
          <p:nvSpPr>
            <p:cNvPr id="27795" name="Rectangle 118"/>
            <p:cNvSpPr>
              <a:spLocks noChangeArrowheads="1"/>
            </p:cNvSpPr>
            <p:nvPr/>
          </p:nvSpPr>
          <p:spPr bwMode="auto">
            <a:xfrm>
              <a:off x="2372" y="3834"/>
              <a:ext cx="292" cy="26"/>
            </a:xfrm>
            <a:prstGeom prst="rect">
              <a:avLst/>
            </a:prstGeom>
            <a:gradFill rotWithShape="0">
              <a:gsLst>
                <a:gs pos="0">
                  <a:srgbClr val="618FFD"/>
                </a:gs>
                <a:gs pos="50000">
                  <a:srgbClr val="1D2B4B"/>
                </a:gs>
                <a:gs pos="100000">
                  <a:srgbClr val="618FFD"/>
                </a:gs>
              </a:gsLst>
              <a:lin ang="5400000" scaled="1"/>
            </a:gradFill>
            <a:ln w="12700">
              <a:solidFill>
                <a:schemeClr val="tx1"/>
              </a:solidFill>
              <a:miter lim="800000"/>
              <a:headEnd/>
              <a:tailEnd/>
            </a:ln>
          </p:spPr>
          <p:txBody>
            <a:bodyPr wrap="none" anchor="ctr"/>
            <a:lstStyle/>
            <a:p>
              <a:endParaRPr lang="en-US" sz="455"/>
            </a:p>
          </p:txBody>
        </p:sp>
        <p:sp>
          <p:nvSpPr>
            <p:cNvPr id="27796" name="Rectangle 119"/>
            <p:cNvSpPr>
              <a:spLocks noChangeArrowheads="1"/>
            </p:cNvSpPr>
            <p:nvPr/>
          </p:nvSpPr>
          <p:spPr bwMode="auto">
            <a:xfrm>
              <a:off x="2632" y="3650"/>
              <a:ext cx="32" cy="176"/>
            </a:xfrm>
            <a:prstGeom prst="rect">
              <a:avLst/>
            </a:prstGeom>
            <a:gradFill rotWithShape="0">
              <a:gsLst>
                <a:gs pos="0">
                  <a:srgbClr val="618FFD"/>
                </a:gs>
                <a:gs pos="100000">
                  <a:srgbClr val="1D2B4B"/>
                </a:gs>
              </a:gsLst>
              <a:lin ang="5400000" scaled="1"/>
            </a:gradFill>
            <a:ln w="12700">
              <a:solidFill>
                <a:schemeClr val="tx1"/>
              </a:solidFill>
              <a:miter lim="800000"/>
              <a:headEnd/>
              <a:tailEnd/>
            </a:ln>
          </p:spPr>
          <p:txBody>
            <a:bodyPr wrap="none" anchor="ctr"/>
            <a:lstStyle/>
            <a:p>
              <a:endParaRPr lang="en-US" sz="455"/>
            </a:p>
          </p:txBody>
        </p:sp>
        <p:sp>
          <p:nvSpPr>
            <p:cNvPr id="27797" name="Oval 120"/>
            <p:cNvSpPr>
              <a:spLocks noChangeArrowheads="1"/>
            </p:cNvSpPr>
            <p:nvPr/>
          </p:nvSpPr>
          <p:spPr bwMode="auto">
            <a:xfrm>
              <a:off x="2572" y="3616"/>
              <a:ext cx="72" cy="59"/>
            </a:xfrm>
            <a:prstGeom prst="ellipse">
              <a:avLst/>
            </a:prstGeom>
            <a:gradFill rotWithShape="0">
              <a:gsLst>
                <a:gs pos="0">
                  <a:srgbClr val="618FFD"/>
                </a:gs>
                <a:gs pos="100000">
                  <a:srgbClr val="1D2B4B"/>
                </a:gs>
              </a:gsLst>
              <a:path path="shape">
                <a:fillToRect l="50000" t="50000" r="50000" b="50000"/>
              </a:path>
            </a:gradFill>
            <a:ln w="12700">
              <a:solidFill>
                <a:schemeClr val="tx1"/>
              </a:solidFill>
              <a:round/>
              <a:headEnd/>
              <a:tailEnd/>
            </a:ln>
          </p:spPr>
          <p:txBody>
            <a:bodyPr wrap="none" anchor="ctr"/>
            <a:lstStyle/>
            <a:p>
              <a:endParaRPr lang="en-US" sz="455"/>
            </a:p>
          </p:txBody>
        </p:sp>
        <p:sp>
          <p:nvSpPr>
            <p:cNvPr id="27798" name="Rectangle 121"/>
            <p:cNvSpPr>
              <a:spLocks noChangeArrowheads="1"/>
            </p:cNvSpPr>
            <p:nvPr/>
          </p:nvSpPr>
          <p:spPr bwMode="auto">
            <a:xfrm rot="1080000">
              <a:off x="2452" y="3753"/>
              <a:ext cx="132" cy="9"/>
            </a:xfrm>
            <a:prstGeom prst="rect">
              <a:avLst/>
            </a:prstGeom>
            <a:gradFill rotWithShape="0">
              <a:gsLst>
                <a:gs pos="0">
                  <a:srgbClr val="618FFD"/>
                </a:gs>
                <a:gs pos="50000">
                  <a:srgbClr val="1D2B4B"/>
                </a:gs>
                <a:gs pos="100000">
                  <a:srgbClr val="618FFD"/>
                </a:gs>
              </a:gsLst>
              <a:lin ang="5400000" scaled="1"/>
            </a:gradFill>
            <a:ln w="12700">
              <a:solidFill>
                <a:schemeClr val="tx1"/>
              </a:solidFill>
              <a:miter lim="800000"/>
              <a:headEnd/>
              <a:tailEnd/>
            </a:ln>
          </p:spPr>
          <p:txBody>
            <a:bodyPr wrap="none" anchor="ctr"/>
            <a:lstStyle/>
            <a:p>
              <a:endParaRPr lang="en-US" sz="455"/>
            </a:p>
          </p:txBody>
        </p:sp>
        <p:sp>
          <p:nvSpPr>
            <p:cNvPr id="27799" name="Rectangle 122"/>
            <p:cNvSpPr>
              <a:spLocks noChangeArrowheads="1"/>
            </p:cNvSpPr>
            <p:nvPr/>
          </p:nvSpPr>
          <p:spPr bwMode="auto">
            <a:xfrm>
              <a:off x="2512" y="3767"/>
              <a:ext cx="12" cy="76"/>
            </a:xfrm>
            <a:prstGeom prst="rect">
              <a:avLst/>
            </a:prstGeom>
            <a:gradFill rotWithShape="0">
              <a:gsLst>
                <a:gs pos="0">
                  <a:srgbClr val="618FFD"/>
                </a:gs>
                <a:gs pos="100000">
                  <a:srgbClr val="1D2B4B"/>
                </a:gs>
              </a:gsLst>
              <a:lin ang="5400000" scaled="1"/>
            </a:gradFill>
            <a:ln w="12700">
              <a:solidFill>
                <a:schemeClr val="tx1"/>
              </a:solidFill>
              <a:miter lim="800000"/>
              <a:headEnd/>
              <a:tailEnd/>
            </a:ln>
          </p:spPr>
          <p:txBody>
            <a:bodyPr wrap="none" anchor="ctr"/>
            <a:lstStyle/>
            <a:p>
              <a:endParaRPr lang="en-US" sz="455"/>
            </a:p>
          </p:txBody>
        </p:sp>
        <p:sp>
          <p:nvSpPr>
            <p:cNvPr id="27800" name="Rectangle 123"/>
            <p:cNvSpPr>
              <a:spLocks noChangeArrowheads="1"/>
            </p:cNvSpPr>
            <p:nvPr/>
          </p:nvSpPr>
          <p:spPr bwMode="auto">
            <a:xfrm rot="1200000">
              <a:off x="2635" y="3451"/>
              <a:ext cx="32" cy="42"/>
            </a:xfrm>
            <a:prstGeom prst="rect">
              <a:avLst/>
            </a:prstGeom>
            <a:gradFill rotWithShape="0">
              <a:gsLst>
                <a:gs pos="0">
                  <a:srgbClr val="618FFD"/>
                </a:gs>
                <a:gs pos="100000">
                  <a:srgbClr val="1D2B4B"/>
                </a:gs>
              </a:gsLst>
              <a:path path="rect">
                <a:fillToRect l="100000" t="100000"/>
              </a:path>
            </a:gradFill>
            <a:ln w="12700">
              <a:solidFill>
                <a:schemeClr val="tx1"/>
              </a:solidFill>
              <a:miter lim="800000"/>
              <a:headEnd/>
              <a:tailEnd/>
            </a:ln>
          </p:spPr>
          <p:txBody>
            <a:bodyPr wrap="none" anchor="ctr"/>
            <a:lstStyle/>
            <a:p>
              <a:endParaRPr lang="en-US" sz="455"/>
            </a:p>
          </p:txBody>
        </p:sp>
      </p:grpSp>
      <p:sp>
        <p:nvSpPr>
          <p:cNvPr id="27744" name="Rectangle 124"/>
          <p:cNvSpPr>
            <a:spLocks noChangeArrowheads="1"/>
          </p:cNvSpPr>
          <p:nvPr/>
        </p:nvSpPr>
        <p:spPr bwMode="auto">
          <a:xfrm>
            <a:off x="1518228" y="4101523"/>
            <a:ext cx="270324" cy="5292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2261" tIns="40409" rIns="82261" bIns="40409">
            <a:spAutoFit/>
          </a:bodyPr>
          <a:lstStyle/>
          <a:p>
            <a:r>
              <a:rPr lang="en-US" sz="2909" b="1">
                <a:latin typeface="Times" charset="0"/>
              </a:rPr>
              <a:t>/</a:t>
            </a:r>
          </a:p>
        </p:txBody>
      </p:sp>
      <p:sp>
        <p:nvSpPr>
          <p:cNvPr id="27745" name="Line 125"/>
          <p:cNvSpPr>
            <a:spLocks noChangeShapeType="1"/>
          </p:cNvSpPr>
          <p:nvPr/>
        </p:nvSpPr>
        <p:spPr bwMode="auto">
          <a:xfrm>
            <a:off x="336262" y="6344227"/>
            <a:ext cx="110403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7746" name="Line 126"/>
          <p:cNvSpPr>
            <a:spLocks noChangeShapeType="1"/>
          </p:cNvSpPr>
          <p:nvPr/>
        </p:nvSpPr>
        <p:spPr bwMode="auto">
          <a:xfrm>
            <a:off x="5228648" y="6326909"/>
            <a:ext cx="126278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7747" name="Line 127"/>
          <p:cNvSpPr>
            <a:spLocks noChangeShapeType="1"/>
          </p:cNvSpPr>
          <p:nvPr/>
        </p:nvSpPr>
        <p:spPr bwMode="auto">
          <a:xfrm>
            <a:off x="3734955" y="6065694"/>
            <a:ext cx="1134341"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7748" name="Rectangle 128"/>
          <p:cNvSpPr>
            <a:spLocks noChangeArrowheads="1"/>
          </p:cNvSpPr>
          <p:nvPr/>
        </p:nvSpPr>
        <p:spPr bwMode="auto">
          <a:xfrm>
            <a:off x="3478069" y="5818909"/>
            <a:ext cx="1418648" cy="5294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r>
              <a:rPr lang="en-US" sz="1455" b="1">
                <a:latin typeface="Capitals" charset="0"/>
              </a:rPr>
              <a:t>2 </a:t>
            </a:r>
            <a:endParaRPr lang="en-US" sz="1455" b="1" u="sng">
              <a:latin typeface="Capitals" charset="0"/>
            </a:endParaRPr>
          </a:p>
          <a:p>
            <a:r>
              <a:rPr lang="en-US" sz="1455" b="1">
                <a:latin typeface="Capitals" charset="0"/>
              </a:rPr>
              <a:t>1</a:t>
            </a:r>
          </a:p>
        </p:txBody>
      </p:sp>
      <p:sp>
        <p:nvSpPr>
          <p:cNvPr id="27749" name="Rectangle 129"/>
          <p:cNvSpPr>
            <a:spLocks noChangeArrowheads="1"/>
          </p:cNvSpPr>
          <p:nvPr/>
        </p:nvSpPr>
        <p:spPr bwMode="auto">
          <a:xfrm>
            <a:off x="294409" y="6132080"/>
            <a:ext cx="386773" cy="4174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spcBef>
                <a:spcPct val="50000"/>
              </a:spcBef>
            </a:pPr>
            <a:endParaRPr lang="en-US" sz="2182">
              <a:latin typeface="Times" charset="0"/>
            </a:endParaRPr>
          </a:p>
        </p:txBody>
      </p:sp>
      <p:sp>
        <p:nvSpPr>
          <p:cNvPr id="27750" name="Line 130"/>
          <p:cNvSpPr>
            <a:spLocks noChangeShapeType="1"/>
          </p:cNvSpPr>
          <p:nvPr/>
        </p:nvSpPr>
        <p:spPr bwMode="auto">
          <a:xfrm>
            <a:off x="2664114" y="2501035"/>
            <a:ext cx="1262785"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7751" name="Text Box 131"/>
          <p:cNvSpPr txBox="1">
            <a:spLocks noChangeArrowheads="1"/>
          </p:cNvSpPr>
          <p:nvPr/>
        </p:nvSpPr>
        <p:spPr bwMode="auto">
          <a:xfrm>
            <a:off x="5853546" y="6129193"/>
            <a:ext cx="662421" cy="3720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endParaRPr lang="en-US" sz="1818" b="1">
              <a:solidFill>
                <a:srgbClr val="5B5B5B"/>
              </a:solidFill>
              <a:latin typeface="Comic Sans MS" charset="0"/>
            </a:endParaRPr>
          </a:p>
        </p:txBody>
      </p:sp>
      <p:sp>
        <p:nvSpPr>
          <p:cNvPr id="27752" name="Line 132"/>
          <p:cNvSpPr>
            <a:spLocks noChangeShapeType="1"/>
          </p:cNvSpPr>
          <p:nvPr/>
        </p:nvSpPr>
        <p:spPr bwMode="auto">
          <a:xfrm>
            <a:off x="307398" y="4788477"/>
            <a:ext cx="126278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7753" name="Line 133"/>
          <p:cNvSpPr>
            <a:spLocks noChangeShapeType="1"/>
          </p:cNvSpPr>
          <p:nvPr/>
        </p:nvSpPr>
        <p:spPr bwMode="auto">
          <a:xfrm>
            <a:off x="5146387" y="4763944"/>
            <a:ext cx="1262785"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7754" name="Line 134"/>
          <p:cNvSpPr>
            <a:spLocks noChangeShapeType="1"/>
          </p:cNvSpPr>
          <p:nvPr/>
        </p:nvSpPr>
        <p:spPr bwMode="auto">
          <a:xfrm>
            <a:off x="3746500" y="6273512"/>
            <a:ext cx="1134341"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7755" name="Text Box 135"/>
          <p:cNvSpPr txBox="1">
            <a:spLocks noChangeArrowheads="1"/>
          </p:cNvSpPr>
          <p:nvPr/>
        </p:nvSpPr>
        <p:spPr bwMode="auto">
          <a:xfrm>
            <a:off x="2114262" y="2157558"/>
            <a:ext cx="2417329"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182" b="1" baseline="-25000">
                <a:solidFill>
                  <a:srgbClr val="E32434"/>
                </a:solidFill>
                <a:latin typeface="Capitals" charset="0"/>
              </a:rPr>
              <a:t>1600 Years</a:t>
            </a:r>
          </a:p>
        </p:txBody>
      </p:sp>
      <p:sp>
        <p:nvSpPr>
          <p:cNvPr id="27756" name="Text Box 136"/>
          <p:cNvSpPr txBox="1">
            <a:spLocks noChangeArrowheads="1"/>
          </p:cNvSpPr>
          <p:nvPr/>
        </p:nvSpPr>
        <p:spPr bwMode="auto">
          <a:xfrm>
            <a:off x="2094057" y="2454853"/>
            <a:ext cx="2417329"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182" b="1" baseline="-25000">
                <a:solidFill>
                  <a:srgbClr val="E32434"/>
                </a:solidFill>
                <a:latin typeface="Capitals" charset="0"/>
              </a:rPr>
              <a:t>40 Authors</a:t>
            </a:r>
          </a:p>
        </p:txBody>
      </p:sp>
      <p:sp>
        <p:nvSpPr>
          <p:cNvPr id="27757" name="Text Box 137"/>
          <p:cNvSpPr txBox="1">
            <a:spLocks noChangeArrowheads="1"/>
          </p:cNvSpPr>
          <p:nvPr/>
        </p:nvSpPr>
        <p:spPr bwMode="auto">
          <a:xfrm>
            <a:off x="772103" y="3609398"/>
            <a:ext cx="1063625"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baseline="-25000">
                <a:solidFill>
                  <a:srgbClr val="E32434"/>
                </a:solidFill>
                <a:latin typeface="Capitals" charset="0"/>
              </a:rPr>
              <a:t>Hebrew</a:t>
            </a:r>
          </a:p>
        </p:txBody>
      </p:sp>
      <p:sp>
        <p:nvSpPr>
          <p:cNvPr id="27758" name="Text Box 138"/>
          <p:cNvSpPr txBox="1">
            <a:spLocks noChangeArrowheads="1"/>
          </p:cNvSpPr>
          <p:nvPr/>
        </p:nvSpPr>
        <p:spPr bwMode="auto">
          <a:xfrm>
            <a:off x="744682" y="3245717"/>
            <a:ext cx="1609148"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ja-JP" altLang="en-US" sz="2182" b="1" baseline="-25000">
                <a:solidFill>
                  <a:srgbClr val="E32434"/>
                </a:solidFill>
                <a:latin typeface="Capitals" charset="0"/>
              </a:rPr>
              <a:t>“</a:t>
            </a:r>
            <a:r>
              <a:rPr lang="en-US" altLang="ja-JP" sz="2182" b="1" baseline="-25000">
                <a:solidFill>
                  <a:srgbClr val="E32434"/>
                </a:solidFill>
                <a:latin typeface="Capitals" charset="0"/>
              </a:rPr>
              <a:t>39</a:t>
            </a:r>
            <a:r>
              <a:rPr lang="ja-JP" altLang="en-US" sz="2182" b="1" baseline="-25000">
                <a:solidFill>
                  <a:srgbClr val="E32434"/>
                </a:solidFill>
                <a:latin typeface="Capitals" charset="0"/>
              </a:rPr>
              <a:t>”</a:t>
            </a:r>
            <a:r>
              <a:rPr lang="en-US" altLang="ja-JP" sz="2182" b="1" baseline="-25000">
                <a:solidFill>
                  <a:srgbClr val="E32434"/>
                </a:solidFill>
                <a:latin typeface="Capitals" charset="0"/>
              </a:rPr>
              <a:t> Books</a:t>
            </a:r>
            <a:endParaRPr lang="en-US" sz="2182" b="1" baseline="-25000">
              <a:solidFill>
                <a:srgbClr val="E32434"/>
              </a:solidFill>
              <a:latin typeface="Capitals" charset="0"/>
            </a:endParaRPr>
          </a:p>
        </p:txBody>
      </p:sp>
      <p:sp>
        <p:nvSpPr>
          <p:cNvPr id="27759" name="Text Box 139"/>
          <p:cNvSpPr txBox="1">
            <a:spLocks noChangeArrowheads="1"/>
          </p:cNvSpPr>
          <p:nvPr/>
        </p:nvSpPr>
        <p:spPr bwMode="auto">
          <a:xfrm>
            <a:off x="5316682" y="3577648"/>
            <a:ext cx="977035"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baseline="-25000">
                <a:solidFill>
                  <a:srgbClr val="E32434"/>
                </a:solidFill>
                <a:latin typeface="Capitals" charset="0"/>
              </a:rPr>
              <a:t>Greek</a:t>
            </a:r>
          </a:p>
        </p:txBody>
      </p:sp>
      <p:sp>
        <p:nvSpPr>
          <p:cNvPr id="27760" name="Text Box 140"/>
          <p:cNvSpPr txBox="1">
            <a:spLocks noChangeArrowheads="1"/>
          </p:cNvSpPr>
          <p:nvPr/>
        </p:nvSpPr>
        <p:spPr bwMode="auto">
          <a:xfrm>
            <a:off x="5388841" y="4117398"/>
            <a:ext cx="877455"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baseline="-25000">
                <a:solidFill>
                  <a:srgbClr val="E32434"/>
                </a:solidFill>
                <a:latin typeface="Capitals" charset="0"/>
              </a:rPr>
              <a:t>Grace</a:t>
            </a:r>
          </a:p>
        </p:txBody>
      </p:sp>
      <p:sp>
        <p:nvSpPr>
          <p:cNvPr id="27761" name="Text Box 141"/>
          <p:cNvSpPr txBox="1">
            <a:spLocks noChangeArrowheads="1"/>
          </p:cNvSpPr>
          <p:nvPr/>
        </p:nvSpPr>
        <p:spPr bwMode="auto">
          <a:xfrm>
            <a:off x="5000626" y="4429126"/>
            <a:ext cx="1609147"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baseline="-25000">
                <a:solidFill>
                  <a:srgbClr val="E32434"/>
                </a:solidFill>
                <a:latin typeface="Capitals" charset="0"/>
              </a:rPr>
              <a:t>Fulfillment</a:t>
            </a:r>
          </a:p>
        </p:txBody>
      </p:sp>
      <p:sp>
        <p:nvSpPr>
          <p:cNvPr id="27762" name="Text Box 142"/>
          <p:cNvSpPr txBox="1">
            <a:spLocks noChangeArrowheads="1"/>
          </p:cNvSpPr>
          <p:nvPr/>
        </p:nvSpPr>
        <p:spPr bwMode="auto">
          <a:xfrm>
            <a:off x="845704" y="4162137"/>
            <a:ext cx="699944"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baseline="-25000">
                <a:solidFill>
                  <a:srgbClr val="E32434"/>
                </a:solidFill>
                <a:latin typeface="Capitals" charset="0"/>
              </a:rPr>
              <a:t>Law</a:t>
            </a:r>
          </a:p>
        </p:txBody>
      </p:sp>
      <p:sp>
        <p:nvSpPr>
          <p:cNvPr id="27763" name="Text Box 143"/>
          <p:cNvSpPr txBox="1">
            <a:spLocks noChangeArrowheads="1"/>
          </p:cNvSpPr>
          <p:nvPr/>
        </p:nvSpPr>
        <p:spPr bwMode="auto">
          <a:xfrm>
            <a:off x="414194" y="4446444"/>
            <a:ext cx="1147329"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baseline="-25000">
                <a:solidFill>
                  <a:srgbClr val="E32434"/>
                </a:solidFill>
                <a:latin typeface="Capitals" charset="0"/>
              </a:rPr>
              <a:t>Promise</a:t>
            </a:r>
          </a:p>
        </p:txBody>
      </p:sp>
      <p:sp>
        <p:nvSpPr>
          <p:cNvPr id="27764" name="Text Box 144"/>
          <p:cNvSpPr txBox="1">
            <a:spLocks noChangeArrowheads="1"/>
          </p:cNvSpPr>
          <p:nvPr/>
        </p:nvSpPr>
        <p:spPr bwMode="auto">
          <a:xfrm>
            <a:off x="826944" y="5613978"/>
            <a:ext cx="1609147"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baseline="-25000">
                <a:solidFill>
                  <a:srgbClr val="E32434"/>
                </a:solidFill>
                <a:latin typeface="Capitals" charset="0"/>
              </a:rPr>
              <a:t>Telescope</a:t>
            </a:r>
          </a:p>
        </p:txBody>
      </p:sp>
      <p:sp>
        <p:nvSpPr>
          <p:cNvPr id="27765" name="Text Box 145"/>
          <p:cNvSpPr txBox="1">
            <a:spLocks noChangeArrowheads="1"/>
          </p:cNvSpPr>
          <p:nvPr/>
        </p:nvSpPr>
        <p:spPr bwMode="auto">
          <a:xfrm>
            <a:off x="173182" y="6051262"/>
            <a:ext cx="1609148" cy="2788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18" b="1" baseline="-25000">
                <a:solidFill>
                  <a:srgbClr val="E32434"/>
                </a:solidFill>
                <a:latin typeface="Capitals" charset="0"/>
              </a:rPr>
              <a:t>Eternity Past</a:t>
            </a:r>
          </a:p>
        </p:txBody>
      </p:sp>
      <p:sp>
        <p:nvSpPr>
          <p:cNvPr id="27766" name="Text Box 146"/>
          <p:cNvSpPr txBox="1">
            <a:spLocks noChangeArrowheads="1"/>
          </p:cNvSpPr>
          <p:nvPr/>
        </p:nvSpPr>
        <p:spPr bwMode="auto">
          <a:xfrm>
            <a:off x="1959841" y="6078682"/>
            <a:ext cx="1609148" cy="260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36" b="1" baseline="-25000">
                <a:solidFill>
                  <a:srgbClr val="E32434"/>
                </a:solidFill>
                <a:latin typeface="Capitals" charset="0"/>
              </a:rPr>
              <a:t>Microscope</a:t>
            </a:r>
          </a:p>
        </p:txBody>
      </p:sp>
      <p:sp>
        <p:nvSpPr>
          <p:cNvPr id="27767" name="Text Box 147"/>
          <p:cNvSpPr txBox="1">
            <a:spLocks noChangeArrowheads="1"/>
          </p:cNvSpPr>
          <p:nvPr/>
        </p:nvSpPr>
        <p:spPr bwMode="auto">
          <a:xfrm>
            <a:off x="3626717" y="5781387"/>
            <a:ext cx="1609147" cy="2788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18" b="1" baseline="-25000">
                <a:solidFill>
                  <a:srgbClr val="E32434"/>
                </a:solidFill>
                <a:latin typeface="Capitals" charset="0"/>
              </a:rPr>
              <a:t>Telescopes</a:t>
            </a:r>
          </a:p>
        </p:txBody>
      </p:sp>
      <p:sp>
        <p:nvSpPr>
          <p:cNvPr id="27768" name="Text Box 148"/>
          <p:cNvSpPr txBox="1">
            <a:spLocks noChangeArrowheads="1"/>
          </p:cNvSpPr>
          <p:nvPr/>
        </p:nvSpPr>
        <p:spPr bwMode="auto">
          <a:xfrm>
            <a:off x="3641148" y="5981990"/>
            <a:ext cx="1609147" cy="2788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18" b="1" baseline="-25000">
                <a:solidFill>
                  <a:srgbClr val="E32434"/>
                </a:solidFill>
                <a:latin typeface="Capitals" charset="0"/>
              </a:rPr>
              <a:t>Microscope</a:t>
            </a:r>
          </a:p>
        </p:txBody>
      </p:sp>
      <p:sp>
        <p:nvSpPr>
          <p:cNvPr id="27769" name="Text Box 149"/>
          <p:cNvSpPr txBox="1">
            <a:spLocks noChangeArrowheads="1"/>
          </p:cNvSpPr>
          <p:nvPr/>
        </p:nvSpPr>
        <p:spPr bwMode="auto">
          <a:xfrm>
            <a:off x="5541818" y="5668818"/>
            <a:ext cx="1316182"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baseline="-25000">
                <a:solidFill>
                  <a:srgbClr val="E32434"/>
                </a:solidFill>
                <a:latin typeface="Capitals" charset="0"/>
              </a:rPr>
              <a:t>Telescope</a:t>
            </a:r>
          </a:p>
        </p:txBody>
      </p:sp>
      <p:sp>
        <p:nvSpPr>
          <p:cNvPr id="27770" name="Text Box 150"/>
          <p:cNvSpPr txBox="1">
            <a:spLocks noChangeArrowheads="1"/>
          </p:cNvSpPr>
          <p:nvPr/>
        </p:nvSpPr>
        <p:spPr bwMode="auto">
          <a:xfrm>
            <a:off x="5078557" y="6046932"/>
            <a:ext cx="1609147" cy="260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36" b="1" baseline="-25000">
                <a:solidFill>
                  <a:srgbClr val="E32434"/>
                </a:solidFill>
                <a:latin typeface="Capitals" charset="0"/>
              </a:rPr>
              <a:t>Eternity Future</a:t>
            </a:r>
          </a:p>
        </p:txBody>
      </p:sp>
      <p:sp>
        <p:nvSpPr>
          <p:cNvPr id="27771" name="Text Box 151"/>
          <p:cNvSpPr txBox="1">
            <a:spLocks noChangeArrowheads="1"/>
          </p:cNvSpPr>
          <p:nvPr/>
        </p:nvSpPr>
        <p:spPr bwMode="auto">
          <a:xfrm>
            <a:off x="2043546" y="2978728"/>
            <a:ext cx="2417330"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182" b="1" baseline="-25000">
                <a:solidFill>
                  <a:srgbClr val="E32434"/>
                </a:solidFill>
                <a:latin typeface="Capitals" charset="0"/>
              </a:rPr>
              <a:t>Glory of God</a:t>
            </a:r>
          </a:p>
        </p:txBody>
      </p:sp>
      <p:sp>
        <p:nvSpPr>
          <p:cNvPr id="27772" name="Text Box 152"/>
          <p:cNvSpPr txBox="1">
            <a:spLocks noChangeArrowheads="1"/>
          </p:cNvSpPr>
          <p:nvPr/>
        </p:nvSpPr>
        <p:spPr bwMode="auto">
          <a:xfrm>
            <a:off x="701387" y="2661228"/>
            <a:ext cx="1943966"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ja-JP" altLang="en-US" sz="2182" b="1" baseline="-25000">
                <a:solidFill>
                  <a:srgbClr val="E32434"/>
                </a:solidFill>
                <a:latin typeface="Capitals" charset="0"/>
              </a:rPr>
              <a:t>“</a:t>
            </a:r>
            <a:r>
              <a:rPr lang="en-US" altLang="ja-JP" sz="2182" b="1" baseline="-25000">
                <a:solidFill>
                  <a:srgbClr val="E32434"/>
                </a:solidFill>
                <a:latin typeface="Capitals" charset="0"/>
              </a:rPr>
              <a:t>Old</a:t>
            </a:r>
            <a:r>
              <a:rPr lang="ja-JP" altLang="en-US" sz="2182" b="1" baseline="-25000">
                <a:solidFill>
                  <a:srgbClr val="E32434"/>
                </a:solidFill>
                <a:latin typeface="Capitals" charset="0"/>
              </a:rPr>
              <a:t>”</a:t>
            </a:r>
            <a:r>
              <a:rPr lang="en-US" altLang="ja-JP" sz="2182" b="1" baseline="-25000">
                <a:solidFill>
                  <a:srgbClr val="E32434"/>
                </a:solidFill>
                <a:latin typeface="Capitals" charset="0"/>
              </a:rPr>
              <a:t> Testament</a:t>
            </a:r>
            <a:endParaRPr lang="en-US" sz="2182" b="1" baseline="-25000">
              <a:solidFill>
                <a:srgbClr val="E32434"/>
              </a:solidFill>
              <a:latin typeface="Capitals" charset="0"/>
            </a:endParaRPr>
          </a:p>
        </p:txBody>
      </p:sp>
      <p:sp>
        <p:nvSpPr>
          <p:cNvPr id="27773" name="Text Box 153"/>
          <p:cNvSpPr txBox="1">
            <a:spLocks noChangeArrowheads="1"/>
          </p:cNvSpPr>
          <p:nvPr/>
        </p:nvSpPr>
        <p:spPr bwMode="auto">
          <a:xfrm>
            <a:off x="4866409" y="2678546"/>
            <a:ext cx="1991591"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ja-JP" altLang="en-US" sz="2182" b="1" baseline="-25000">
                <a:solidFill>
                  <a:srgbClr val="E32434"/>
                </a:solidFill>
                <a:latin typeface="Capitals" charset="0"/>
              </a:rPr>
              <a:t>“</a:t>
            </a:r>
            <a:r>
              <a:rPr lang="en-US" altLang="ja-JP" sz="2182" b="1" baseline="-25000">
                <a:solidFill>
                  <a:srgbClr val="E32434"/>
                </a:solidFill>
                <a:latin typeface="Capitals" charset="0"/>
              </a:rPr>
              <a:t>New</a:t>
            </a:r>
            <a:r>
              <a:rPr lang="ja-JP" altLang="en-US" sz="2182" b="1" baseline="-25000">
                <a:solidFill>
                  <a:srgbClr val="E32434"/>
                </a:solidFill>
                <a:latin typeface="Capitals" charset="0"/>
              </a:rPr>
              <a:t>”</a:t>
            </a:r>
            <a:r>
              <a:rPr lang="en-US" altLang="ja-JP" sz="2182" b="1" baseline="-25000">
                <a:solidFill>
                  <a:srgbClr val="E32434"/>
                </a:solidFill>
                <a:latin typeface="Capitals" charset="0"/>
              </a:rPr>
              <a:t> Testament</a:t>
            </a:r>
            <a:endParaRPr lang="en-US" sz="2182" b="1" baseline="-25000">
              <a:solidFill>
                <a:srgbClr val="E32434"/>
              </a:solidFill>
              <a:latin typeface="Capitals" charset="0"/>
            </a:endParaRPr>
          </a:p>
        </p:txBody>
      </p:sp>
      <p:sp>
        <p:nvSpPr>
          <p:cNvPr id="27774" name="Text Box 154"/>
          <p:cNvSpPr txBox="1">
            <a:spLocks noChangeArrowheads="1"/>
          </p:cNvSpPr>
          <p:nvPr/>
        </p:nvSpPr>
        <p:spPr bwMode="auto">
          <a:xfrm>
            <a:off x="5077114" y="3221182"/>
            <a:ext cx="1780886"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ja-JP" altLang="en-US" sz="2182" b="1" baseline="-25000">
                <a:solidFill>
                  <a:srgbClr val="E32434"/>
                </a:solidFill>
                <a:latin typeface="Capitals" charset="0"/>
              </a:rPr>
              <a:t>“</a:t>
            </a:r>
            <a:r>
              <a:rPr lang="en-US" altLang="ja-JP" sz="2182" b="1" baseline="-25000">
                <a:solidFill>
                  <a:srgbClr val="E32434"/>
                </a:solidFill>
                <a:latin typeface="Capitals" charset="0"/>
              </a:rPr>
              <a:t>27</a:t>
            </a:r>
            <a:r>
              <a:rPr lang="ja-JP" altLang="en-US" sz="2182" b="1" baseline="-25000">
                <a:solidFill>
                  <a:srgbClr val="E32434"/>
                </a:solidFill>
                <a:latin typeface="Capitals" charset="0"/>
              </a:rPr>
              <a:t>”</a:t>
            </a:r>
            <a:r>
              <a:rPr lang="en-US" altLang="ja-JP" sz="2182" b="1" baseline="-25000">
                <a:solidFill>
                  <a:srgbClr val="E32434"/>
                </a:solidFill>
                <a:latin typeface="Capitals" charset="0"/>
              </a:rPr>
              <a:t> Books</a:t>
            </a:r>
            <a:endParaRPr lang="en-US" sz="2182" b="1" baseline="-25000">
              <a:solidFill>
                <a:srgbClr val="E32434"/>
              </a:solidFill>
              <a:latin typeface="Capitals" charset="0"/>
            </a:endParaRPr>
          </a:p>
        </p:txBody>
      </p:sp>
      <p:sp>
        <p:nvSpPr>
          <p:cNvPr id="27775" name="Text Box 155"/>
          <p:cNvSpPr txBox="1">
            <a:spLocks noChangeArrowheads="1"/>
          </p:cNvSpPr>
          <p:nvPr/>
        </p:nvSpPr>
        <p:spPr bwMode="auto">
          <a:xfrm rot="91668">
            <a:off x="1816967" y="5129730"/>
            <a:ext cx="699943"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baseline="-25000">
                <a:solidFill>
                  <a:srgbClr val="E32434"/>
                </a:solidFill>
                <a:latin typeface="Capitals" charset="0"/>
              </a:rPr>
              <a:t>LAW</a:t>
            </a:r>
          </a:p>
        </p:txBody>
      </p:sp>
      <p:sp>
        <p:nvSpPr>
          <p:cNvPr id="27776" name="Text Box 156"/>
          <p:cNvSpPr txBox="1">
            <a:spLocks noChangeArrowheads="1"/>
          </p:cNvSpPr>
          <p:nvPr/>
        </p:nvSpPr>
        <p:spPr bwMode="auto">
          <a:xfrm rot="4577662">
            <a:off x="2604222" y="4471537"/>
            <a:ext cx="1339273" cy="2788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18" b="1" baseline="-25000">
                <a:solidFill>
                  <a:srgbClr val="E32434"/>
                </a:solidFill>
                <a:latin typeface="Capitals" charset="0"/>
              </a:rPr>
              <a:t>PROPHECIES</a:t>
            </a:r>
          </a:p>
        </p:txBody>
      </p:sp>
      <p:sp>
        <p:nvSpPr>
          <p:cNvPr id="27777" name="Text Box 157"/>
          <p:cNvSpPr txBox="1">
            <a:spLocks noChangeArrowheads="1"/>
          </p:cNvSpPr>
          <p:nvPr/>
        </p:nvSpPr>
        <p:spPr bwMode="auto">
          <a:xfrm>
            <a:off x="4036580" y="5345546"/>
            <a:ext cx="1339273" cy="2228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73" b="1" baseline="-25000">
                <a:solidFill>
                  <a:srgbClr val="E32434"/>
                </a:solidFill>
                <a:latin typeface="Capitals" charset="0"/>
              </a:rPr>
              <a:t>REVELATION</a:t>
            </a:r>
          </a:p>
        </p:txBody>
      </p:sp>
      <p:sp>
        <p:nvSpPr>
          <p:cNvPr id="27778" name="Text Box 158"/>
          <p:cNvSpPr txBox="1">
            <a:spLocks noChangeArrowheads="1"/>
          </p:cNvSpPr>
          <p:nvPr/>
        </p:nvSpPr>
        <p:spPr bwMode="auto">
          <a:xfrm rot="-3033647">
            <a:off x="3452813" y="4128060"/>
            <a:ext cx="1339273" cy="2788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18" b="1" baseline="-25000">
                <a:solidFill>
                  <a:srgbClr val="E32434"/>
                </a:solidFill>
                <a:latin typeface="Capitals" charset="0"/>
              </a:rPr>
              <a:t>GOSPELS</a:t>
            </a:r>
          </a:p>
        </p:txBody>
      </p:sp>
      <p:sp>
        <p:nvSpPr>
          <p:cNvPr id="27779" name="Text Box 159"/>
          <p:cNvSpPr txBox="1">
            <a:spLocks noChangeArrowheads="1"/>
          </p:cNvSpPr>
          <p:nvPr/>
        </p:nvSpPr>
        <p:spPr bwMode="auto">
          <a:xfrm rot="-762753">
            <a:off x="3996171" y="4938406"/>
            <a:ext cx="1339273" cy="2788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18" b="1" baseline="-25000">
                <a:solidFill>
                  <a:srgbClr val="E32434"/>
                </a:solidFill>
                <a:latin typeface="Capitals" charset="0"/>
              </a:rPr>
              <a:t>EPISTLES</a:t>
            </a:r>
          </a:p>
        </p:txBody>
      </p:sp>
      <p:sp>
        <p:nvSpPr>
          <p:cNvPr id="27780" name="Text Box 160"/>
          <p:cNvSpPr txBox="1">
            <a:spLocks noChangeArrowheads="1"/>
          </p:cNvSpPr>
          <p:nvPr/>
        </p:nvSpPr>
        <p:spPr bwMode="auto">
          <a:xfrm>
            <a:off x="2472171" y="5427808"/>
            <a:ext cx="1339273" cy="2788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18" b="1" baseline="-25000">
                <a:latin typeface="Capitals" charset="0"/>
              </a:rPr>
              <a:t>HISTORIES</a:t>
            </a:r>
          </a:p>
        </p:txBody>
      </p:sp>
      <p:sp>
        <p:nvSpPr>
          <p:cNvPr id="27781" name="Text Box 161"/>
          <p:cNvSpPr txBox="1">
            <a:spLocks noChangeArrowheads="1"/>
          </p:cNvSpPr>
          <p:nvPr/>
        </p:nvSpPr>
        <p:spPr bwMode="auto">
          <a:xfrm rot="-2034800">
            <a:off x="3820103" y="4426077"/>
            <a:ext cx="1339273" cy="2788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18" b="1" baseline="-25000">
                <a:solidFill>
                  <a:srgbClr val="E32434"/>
                </a:solidFill>
                <a:latin typeface="Capitals" charset="0"/>
              </a:rPr>
              <a:t>ACTS</a:t>
            </a:r>
          </a:p>
        </p:txBody>
      </p:sp>
      <p:sp>
        <p:nvSpPr>
          <p:cNvPr id="27782" name="Text Box 162"/>
          <p:cNvSpPr txBox="1">
            <a:spLocks noChangeArrowheads="1"/>
          </p:cNvSpPr>
          <p:nvPr/>
        </p:nvSpPr>
        <p:spPr bwMode="auto">
          <a:xfrm rot="3053071">
            <a:off x="2143847" y="4640389"/>
            <a:ext cx="1339273" cy="2788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18" b="1" baseline="-25000">
                <a:solidFill>
                  <a:srgbClr val="E32434"/>
                </a:solidFill>
                <a:latin typeface="Capitals" charset="0"/>
              </a:rPr>
              <a:t>WRITINGS</a:t>
            </a:r>
          </a:p>
        </p:txBody>
      </p:sp>
      <p:sp>
        <p:nvSpPr>
          <p:cNvPr id="27783" name="Text Box 163"/>
          <p:cNvSpPr txBox="1">
            <a:spLocks noChangeArrowheads="1"/>
          </p:cNvSpPr>
          <p:nvPr/>
        </p:nvSpPr>
        <p:spPr bwMode="auto">
          <a:xfrm rot="1226197">
            <a:off x="1805421" y="4838827"/>
            <a:ext cx="1339273" cy="2788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18" b="1" baseline="-25000">
                <a:solidFill>
                  <a:srgbClr val="E32434"/>
                </a:solidFill>
                <a:latin typeface="Capitals" charset="0"/>
              </a:rPr>
              <a:t>HISTORIES</a:t>
            </a:r>
          </a:p>
        </p:txBody>
      </p:sp>
      <p:grpSp>
        <p:nvGrpSpPr>
          <p:cNvPr id="27784" name="Group 164"/>
          <p:cNvGrpSpPr>
            <a:grpSpLocks/>
          </p:cNvGrpSpPr>
          <p:nvPr/>
        </p:nvGrpSpPr>
        <p:grpSpPr bwMode="auto">
          <a:xfrm>
            <a:off x="1614921" y="3794126"/>
            <a:ext cx="3877829" cy="1789546"/>
            <a:chOff x="1119" y="2169"/>
            <a:chExt cx="2687" cy="1240"/>
          </a:xfrm>
        </p:grpSpPr>
        <p:sp>
          <p:nvSpPr>
            <p:cNvPr id="27786" name="Rectangle 165"/>
            <p:cNvSpPr>
              <a:spLocks noChangeArrowheads="1"/>
            </p:cNvSpPr>
            <p:nvPr/>
          </p:nvSpPr>
          <p:spPr bwMode="auto">
            <a:xfrm>
              <a:off x="1119" y="3083"/>
              <a:ext cx="393"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spcBef>
                  <a:spcPct val="50000"/>
                </a:spcBef>
              </a:pPr>
              <a:r>
                <a:rPr lang="en-US" sz="1636" b="1">
                  <a:latin typeface="Times" charset="0"/>
                </a:rPr>
                <a:t>1</a:t>
              </a:r>
            </a:p>
          </p:txBody>
        </p:sp>
        <p:sp>
          <p:nvSpPr>
            <p:cNvPr id="27787" name="Rectangle 166"/>
            <p:cNvSpPr>
              <a:spLocks noChangeArrowheads="1"/>
            </p:cNvSpPr>
            <p:nvPr/>
          </p:nvSpPr>
          <p:spPr bwMode="auto">
            <a:xfrm>
              <a:off x="1250" y="2697"/>
              <a:ext cx="395"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spcBef>
                  <a:spcPct val="50000"/>
                </a:spcBef>
              </a:pPr>
              <a:r>
                <a:rPr lang="en-US" sz="1818" b="1">
                  <a:latin typeface="Times" charset="0"/>
                </a:rPr>
                <a:t>2</a:t>
              </a:r>
            </a:p>
          </p:txBody>
        </p:sp>
        <p:sp>
          <p:nvSpPr>
            <p:cNvPr id="27788" name="Rectangle 167"/>
            <p:cNvSpPr>
              <a:spLocks noChangeArrowheads="1"/>
            </p:cNvSpPr>
            <p:nvPr/>
          </p:nvSpPr>
          <p:spPr bwMode="auto">
            <a:xfrm>
              <a:off x="1604" y="2369"/>
              <a:ext cx="393"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spcBef>
                  <a:spcPct val="50000"/>
                </a:spcBef>
              </a:pPr>
              <a:r>
                <a:rPr lang="en-US" sz="1818" b="1">
                  <a:latin typeface="Times" charset="0"/>
                </a:rPr>
                <a:t>3</a:t>
              </a:r>
            </a:p>
          </p:txBody>
        </p:sp>
        <p:sp>
          <p:nvSpPr>
            <p:cNvPr id="27789" name="Rectangle 168"/>
            <p:cNvSpPr>
              <a:spLocks noChangeArrowheads="1"/>
            </p:cNvSpPr>
            <p:nvPr/>
          </p:nvSpPr>
          <p:spPr bwMode="auto">
            <a:xfrm>
              <a:off x="2213" y="2169"/>
              <a:ext cx="393"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spcBef>
                  <a:spcPct val="50000"/>
                </a:spcBef>
              </a:pPr>
              <a:r>
                <a:rPr lang="en-US" sz="1818" b="1">
                  <a:latin typeface="Times" charset="0"/>
                </a:rPr>
                <a:t>4</a:t>
              </a:r>
            </a:p>
          </p:txBody>
        </p:sp>
        <p:sp>
          <p:nvSpPr>
            <p:cNvPr id="27790" name="Rectangle 169"/>
            <p:cNvSpPr>
              <a:spLocks noChangeArrowheads="1"/>
            </p:cNvSpPr>
            <p:nvPr/>
          </p:nvSpPr>
          <p:spPr bwMode="auto">
            <a:xfrm>
              <a:off x="2796" y="2356"/>
              <a:ext cx="394"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spcBef>
                  <a:spcPct val="50000"/>
                </a:spcBef>
              </a:pPr>
              <a:r>
                <a:rPr lang="en-US" sz="1636" b="1">
                  <a:latin typeface="Times" charset="0"/>
                </a:rPr>
                <a:t>5</a:t>
              </a:r>
            </a:p>
          </p:txBody>
        </p:sp>
        <p:sp>
          <p:nvSpPr>
            <p:cNvPr id="27791" name="Rectangle 170"/>
            <p:cNvSpPr>
              <a:spLocks noChangeArrowheads="1"/>
            </p:cNvSpPr>
            <p:nvPr/>
          </p:nvSpPr>
          <p:spPr bwMode="auto">
            <a:xfrm>
              <a:off x="3070" y="2558"/>
              <a:ext cx="394" cy="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spcBef>
                  <a:spcPct val="50000"/>
                </a:spcBef>
              </a:pPr>
              <a:r>
                <a:rPr lang="en-US" sz="1455" b="1">
                  <a:latin typeface="Times" charset="0"/>
                </a:rPr>
                <a:t>6</a:t>
              </a:r>
            </a:p>
          </p:txBody>
        </p:sp>
        <p:sp>
          <p:nvSpPr>
            <p:cNvPr id="27792" name="Rectangle 171"/>
            <p:cNvSpPr>
              <a:spLocks noChangeArrowheads="1"/>
            </p:cNvSpPr>
            <p:nvPr/>
          </p:nvSpPr>
          <p:spPr bwMode="auto">
            <a:xfrm>
              <a:off x="3302" y="2868"/>
              <a:ext cx="393" cy="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spcBef>
                  <a:spcPct val="50000"/>
                </a:spcBef>
              </a:pPr>
              <a:r>
                <a:rPr lang="en-US" sz="1455" b="1">
                  <a:latin typeface="Times" charset="0"/>
                </a:rPr>
                <a:t>7</a:t>
              </a:r>
            </a:p>
          </p:txBody>
        </p:sp>
        <p:sp>
          <p:nvSpPr>
            <p:cNvPr id="27793" name="Rectangle 172"/>
            <p:cNvSpPr>
              <a:spLocks noChangeArrowheads="1"/>
            </p:cNvSpPr>
            <p:nvPr/>
          </p:nvSpPr>
          <p:spPr bwMode="auto">
            <a:xfrm>
              <a:off x="3411" y="3236"/>
              <a:ext cx="395"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spcBef>
                  <a:spcPct val="50000"/>
                </a:spcBef>
              </a:pPr>
              <a:r>
                <a:rPr lang="en-US" sz="1091" b="1">
                  <a:latin typeface="Times" charset="0"/>
                </a:rPr>
                <a:t>8</a:t>
              </a:r>
            </a:p>
          </p:txBody>
        </p:sp>
      </p:grpSp>
      <p:sp>
        <p:nvSpPr>
          <p:cNvPr id="27785" name="Rectangle 173"/>
          <p:cNvSpPr>
            <a:spLocks noChangeArrowheads="1"/>
          </p:cNvSpPr>
          <p:nvPr/>
        </p:nvSpPr>
        <p:spPr bwMode="auto">
          <a:xfrm rot="-1421558">
            <a:off x="5127625" y="5068455"/>
            <a:ext cx="559955" cy="32183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455"/>
          </a:p>
        </p:txBody>
      </p:sp>
      <p:sp>
        <p:nvSpPr>
          <p:cNvPr id="174" name="Text Box 69">
            <a:extLst>
              <a:ext uri="{FF2B5EF4-FFF2-40B4-BE49-F238E27FC236}">
                <a16:creationId xmlns:a16="http://schemas.microsoft.com/office/drawing/2014/main" id="{3B23AF5D-6E6A-C407-2313-76C0BAAEC33F}"/>
              </a:ext>
            </a:extLst>
          </p:cNvPr>
          <p:cNvSpPr txBox="1">
            <a:spLocks noChangeArrowheads="1"/>
          </p:cNvSpPr>
          <p:nvPr/>
        </p:nvSpPr>
        <p:spPr bwMode="auto">
          <a:xfrm>
            <a:off x="1274331" y="8763000"/>
            <a:ext cx="5156488" cy="288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73" b="1" i="1" u="sng" dirty="0"/>
              <a:t>A FINISHED VERSION IS PROVIDED AS STUDY HELP NUMBER 33.</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8673" name="Group 2"/>
          <p:cNvGrpSpPr>
            <a:grpSpLocks/>
          </p:cNvGrpSpPr>
          <p:nvPr/>
        </p:nvGrpSpPr>
        <p:grpSpPr bwMode="auto">
          <a:xfrm>
            <a:off x="714376" y="4815898"/>
            <a:ext cx="457488" cy="2359602"/>
            <a:chOff x="192" y="1824"/>
            <a:chExt cx="288" cy="2304"/>
          </a:xfrm>
        </p:grpSpPr>
        <p:sp>
          <p:nvSpPr>
            <p:cNvPr id="29013" name="AutoShape 3"/>
            <p:cNvSpPr>
              <a:spLocks noChangeArrowheads="1"/>
            </p:cNvSpPr>
            <p:nvPr/>
          </p:nvSpPr>
          <p:spPr bwMode="auto">
            <a:xfrm>
              <a:off x="192" y="1920"/>
              <a:ext cx="240" cy="2112"/>
            </a:xfrm>
            <a:prstGeom prst="bracketPair">
              <a:avLst>
                <a:gd name="adj" fmla="val 16667"/>
              </a:avLst>
            </a:prstGeom>
            <a:noFill/>
            <a:ln w="571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sp>
          <p:nvSpPr>
            <p:cNvPr id="29014" name="Rectangle 4"/>
            <p:cNvSpPr>
              <a:spLocks noChangeArrowheads="1"/>
            </p:cNvSpPr>
            <p:nvPr/>
          </p:nvSpPr>
          <p:spPr bwMode="auto">
            <a:xfrm>
              <a:off x="288" y="1824"/>
              <a:ext cx="192" cy="230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455"/>
            </a:p>
          </p:txBody>
        </p:sp>
      </p:grpSp>
      <p:grpSp>
        <p:nvGrpSpPr>
          <p:cNvPr id="28674" name="Group 5"/>
          <p:cNvGrpSpPr>
            <a:grpSpLocks/>
          </p:cNvGrpSpPr>
          <p:nvPr/>
        </p:nvGrpSpPr>
        <p:grpSpPr bwMode="auto">
          <a:xfrm>
            <a:off x="714376" y="1884795"/>
            <a:ext cx="457488" cy="2645353"/>
            <a:chOff x="192" y="1824"/>
            <a:chExt cx="288" cy="2304"/>
          </a:xfrm>
        </p:grpSpPr>
        <p:sp>
          <p:nvSpPr>
            <p:cNvPr id="29011" name="AutoShape 6"/>
            <p:cNvSpPr>
              <a:spLocks noChangeArrowheads="1"/>
            </p:cNvSpPr>
            <p:nvPr/>
          </p:nvSpPr>
          <p:spPr bwMode="auto">
            <a:xfrm>
              <a:off x="192" y="1920"/>
              <a:ext cx="240" cy="2112"/>
            </a:xfrm>
            <a:prstGeom prst="bracketPair">
              <a:avLst>
                <a:gd name="adj" fmla="val 16667"/>
              </a:avLst>
            </a:prstGeom>
            <a:noFill/>
            <a:ln w="571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sp>
          <p:nvSpPr>
            <p:cNvPr id="29012" name="Rectangle 7"/>
            <p:cNvSpPr>
              <a:spLocks noChangeArrowheads="1"/>
            </p:cNvSpPr>
            <p:nvPr/>
          </p:nvSpPr>
          <p:spPr bwMode="auto">
            <a:xfrm>
              <a:off x="288" y="1824"/>
              <a:ext cx="192" cy="230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455"/>
            </a:p>
          </p:txBody>
        </p:sp>
      </p:grpSp>
      <p:sp>
        <p:nvSpPr>
          <p:cNvPr id="28675" name="Text Box 8"/>
          <p:cNvSpPr txBox="1">
            <a:spLocks noChangeArrowheads="1"/>
          </p:cNvSpPr>
          <p:nvPr/>
        </p:nvSpPr>
        <p:spPr bwMode="auto">
          <a:xfrm>
            <a:off x="5981989" y="681182"/>
            <a:ext cx="685511" cy="344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3125" rIns="83125">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36" b="1">
                <a:latin typeface="Comic Sans MS" charset="0"/>
              </a:rPr>
              <a:t>19</a:t>
            </a:r>
          </a:p>
        </p:txBody>
      </p:sp>
      <p:sp>
        <p:nvSpPr>
          <p:cNvPr id="28676" name="Rectangle 9"/>
          <p:cNvSpPr>
            <a:spLocks noChangeArrowheads="1"/>
          </p:cNvSpPr>
          <p:nvPr/>
        </p:nvSpPr>
        <p:spPr bwMode="auto">
          <a:xfrm>
            <a:off x="1" y="1389785"/>
            <a:ext cx="570057" cy="7116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455"/>
          </a:p>
        </p:txBody>
      </p:sp>
      <p:sp>
        <p:nvSpPr>
          <p:cNvPr id="28677" name="Text Box 10"/>
          <p:cNvSpPr txBox="1">
            <a:spLocks noChangeArrowheads="1"/>
          </p:cNvSpPr>
          <p:nvPr/>
        </p:nvSpPr>
        <p:spPr bwMode="auto">
          <a:xfrm>
            <a:off x="1284433" y="1337830"/>
            <a:ext cx="5289262" cy="344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3125" rIns="83125">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36" b="1" i="1">
                <a:latin typeface="Comic Sans MS" charset="0"/>
              </a:rPr>
              <a:t> LINING UP THE OLD TESTAMENT</a:t>
            </a:r>
          </a:p>
        </p:txBody>
      </p:sp>
      <p:sp>
        <p:nvSpPr>
          <p:cNvPr id="28678" name="Text Box 11"/>
          <p:cNvSpPr txBox="1">
            <a:spLocks noChangeArrowheads="1"/>
          </p:cNvSpPr>
          <p:nvPr/>
        </p:nvSpPr>
        <p:spPr bwMode="auto">
          <a:xfrm>
            <a:off x="838490" y="8516216"/>
            <a:ext cx="5156488" cy="288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3125" rIns="83125">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73" b="1" i="1" u="sng"/>
              <a:t>A FINISHED VERSION IS PROVIDED AS STUDY HELP NUMBER 34.</a:t>
            </a:r>
          </a:p>
        </p:txBody>
      </p:sp>
      <p:sp>
        <p:nvSpPr>
          <p:cNvPr id="28679" name="Line 12"/>
          <p:cNvSpPr>
            <a:spLocks noChangeShapeType="1"/>
          </p:cNvSpPr>
          <p:nvPr/>
        </p:nvSpPr>
        <p:spPr bwMode="auto">
          <a:xfrm>
            <a:off x="4406035" y="1956955"/>
            <a:ext cx="736023"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25400">
                <a:solidFill>
                  <a:srgbClr val="000000"/>
                </a:solidFill>
                <a:round/>
                <a:headEnd/>
                <a:tailEnd/>
              </a14:hiddenLine>
            </a:ext>
          </a:extLst>
        </p:spPr>
        <p:txBody>
          <a:bodyPr wrap="none" anchor="ctr"/>
          <a:lstStyle/>
          <a:p>
            <a:endParaRPr lang="en-US" sz="455"/>
          </a:p>
        </p:txBody>
      </p:sp>
      <p:grpSp>
        <p:nvGrpSpPr>
          <p:cNvPr id="28680" name="Group 13"/>
          <p:cNvGrpSpPr>
            <a:grpSpLocks/>
          </p:cNvGrpSpPr>
          <p:nvPr/>
        </p:nvGrpSpPr>
        <p:grpSpPr bwMode="auto">
          <a:xfrm>
            <a:off x="852921" y="1639455"/>
            <a:ext cx="1428750" cy="402594"/>
            <a:chOff x="458" y="303"/>
            <a:chExt cx="779" cy="280"/>
          </a:xfrm>
        </p:grpSpPr>
        <p:sp>
          <p:nvSpPr>
            <p:cNvPr id="29005" name="AutoShape 14"/>
            <p:cNvSpPr>
              <a:spLocks noChangeArrowheads="1"/>
            </p:cNvSpPr>
            <p:nvPr/>
          </p:nvSpPr>
          <p:spPr bwMode="auto">
            <a:xfrm>
              <a:off x="551" y="312"/>
              <a:ext cx="506" cy="122"/>
            </a:xfrm>
            <a:prstGeom prst="roundRect">
              <a:avLst>
                <a:gd name="adj" fmla="val 16667"/>
              </a:avLst>
            </a:prstGeom>
            <a:solidFill>
              <a:schemeClr val="bg1"/>
            </a:solidFill>
            <a:ln w="19050">
              <a:solidFill>
                <a:schemeClr val="tx1"/>
              </a:solidFill>
              <a:round/>
              <a:headEnd/>
              <a:tailEnd/>
            </a:ln>
          </p:spPr>
          <p:txBody>
            <a:bodyPr lIns="88205" tIns="44102" rIns="88205" bIns="44102">
              <a:spAutoFit/>
            </a:bodyPr>
            <a:lstStyle/>
            <a:p>
              <a:endParaRPr lang="en-US" sz="455"/>
            </a:p>
          </p:txBody>
        </p:sp>
        <p:sp>
          <p:nvSpPr>
            <p:cNvPr id="29006" name="Rectangle 15"/>
            <p:cNvSpPr>
              <a:spLocks noChangeArrowheads="1"/>
            </p:cNvSpPr>
            <p:nvPr/>
          </p:nvSpPr>
          <p:spPr bwMode="auto">
            <a:xfrm>
              <a:off x="553" y="399"/>
              <a:ext cx="660" cy="111"/>
            </a:xfrm>
            <a:prstGeom prst="rect">
              <a:avLst/>
            </a:prstGeom>
            <a:solidFill>
              <a:schemeClr val="bg1"/>
            </a:solidFill>
            <a:ln w="19050">
              <a:solidFill>
                <a:srgbClr val="000000"/>
              </a:solidFill>
              <a:miter lim="800000"/>
              <a:headEnd/>
              <a:tailEnd/>
            </a:ln>
          </p:spPr>
          <p:txBody>
            <a:bodyPr lIns="88205" tIns="44102" rIns="88205" bIns="44102">
              <a:spAutoFit/>
            </a:bodyPr>
            <a:lstStyle/>
            <a:p>
              <a:endParaRPr lang="en-US" sz="455"/>
            </a:p>
          </p:txBody>
        </p:sp>
        <p:sp>
          <p:nvSpPr>
            <p:cNvPr id="29007" name="Line 16"/>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88205" tIns="44102" rIns="88205" bIns="44102">
              <a:spAutoFit/>
            </a:bodyPr>
            <a:lstStyle/>
            <a:p>
              <a:endParaRPr lang="en-US" sz="455"/>
            </a:p>
          </p:txBody>
        </p:sp>
        <p:sp>
          <p:nvSpPr>
            <p:cNvPr id="29008" name="Line 17"/>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88205" tIns="44102" rIns="88205" bIns="44102">
              <a:spAutoFit/>
            </a:bodyPr>
            <a:lstStyle/>
            <a:p>
              <a:endParaRPr lang="en-US" sz="455"/>
            </a:p>
          </p:txBody>
        </p:sp>
        <p:sp>
          <p:nvSpPr>
            <p:cNvPr id="29009" name="Text Box 18"/>
            <p:cNvSpPr txBox="1">
              <a:spLocks noChangeArrowheads="1"/>
            </p:cNvSpPr>
            <p:nvPr/>
          </p:nvSpPr>
          <p:spPr bwMode="auto">
            <a:xfrm>
              <a:off x="458" y="303"/>
              <a:ext cx="690" cy="1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5" tIns="44102" rIns="88205" bIns="4410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latin typeface="Arial" charset="0"/>
                </a:rPr>
                <a:t>CREATION</a:t>
              </a:r>
            </a:p>
          </p:txBody>
        </p:sp>
        <p:sp>
          <p:nvSpPr>
            <p:cNvPr id="29010" name="Rectangle 19"/>
            <p:cNvSpPr>
              <a:spLocks noChangeArrowheads="1"/>
            </p:cNvSpPr>
            <p:nvPr/>
          </p:nvSpPr>
          <p:spPr bwMode="auto">
            <a:xfrm>
              <a:off x="538" y="472"/>
              <a:ext cx="699" cy="111"/>
            </a:xfrm>
            <a:prstGeom prst="rect">
              <a:avLst/>
            </a:prstGeom>
            <a:solidFill>
              <a:schemeClr val="bg1"/>
            </a:solidFill>
            <a:ln w="9525">
              <a:solidFill>
                <a:schemeClr val="bg1"/>
              </a:solidFill>
              <a:miter lim="800000"/>
              <a:headEnd/>
              <a:tailEnd/>
            </a:ln>
          </p:spPr>
          <p:txBody>
            <a:bodyPr lIns="88205" tIns="44102" rIns="88205" bIns="44102">
              <a:spAutoFit/>
            </a:bodyPr>
            <a:lstStyle/>
            <a:p>
              <a:endParaRPr lang="en-US" sz="455"/>
            </a:p>
          </p:txBody>
        </p:sp>
      </p:grpSp>
      <p:grpSp>
        <p:nvGrpSpPr>
          <p:cNvPr id="28681" name="Group 20"/>
          <p:cNvGrpSpPr>
            <a:grpSpLocks/>
          </p:cNvGrpSpPr>
          <p:nvPr/>
        </p:nvGrpSpPr>
        <p:grpSpPr bwMode="auto">
          <a:xfrm>
            <a:off x="852921" y="2027673"/>
            <a:ext cx="1428750" cy="402648"/>
            <a:chOff x="458" y="303"/>
            <a:chExt cx="779" cy="279"/>
          </a:xfrm>
        </p:grpSpPr>
        <p:sp>
          <p:nvSpPr>
            <p:cNvPr id="28999" name="AutoShape 21"/>
            <p:cNvSpPr>
              <a:spLocks noChangeArrowheads="1"/>
            </p:cNvSpPr>
            <p:nvPr/>
          </p:nvSpPr>
          <p:spPr bwMode="auto">
            <a:xfrm>
              <a:off x="551" y="312"/>
              <a:ext cx="506" cy="122"/>
            </a:xfrm>
            <a:prstGeom prst="roundRect">
              <a:avLst>
                <a:gd name="adj" fmla="val 16667"/>
              </a:avLst>
            </a:prstGeom>
            <a:solidFill>
              <a:schemeClr val="bg1"/>
            </a:solidFill>
            <a:ln w="19050">
              <a:solidFill>
                <a:schemeClr val="tx1"/>
              </a:solidFill>
              <a:round/>
              <a:headEnd/>
              <a:tailEnd/>
            </a:ln>
          </p:spPr>
          <p:txBody>
            <a:bodyPr lIns="88205" tIns="44102" rIns="88205" bIns="44102">
              <a:spAutoFit/>
            </a:bodyPr>
            <a:lstStyle/>
            <a:p>
              <a:endParaRPr lang="en-US" sz="455"/>
            </a:p>
          </p:txBody>
        </p:sp>
        <p:sp>
          <p:nvSpPr>
            <p:cNvPr id="29000" name="Rectangle 22"/>
            <p:cNvSpPr>
              <a:spLocks noChangeArrowheads="1"/>
            </p:cNvSpPr>
            <p:nvPr/>
          </p:nvSpPr>
          <p:spPr bwMode="auto">
            <a:xfrm>
              <a:off x="553" y="399"/>
              <a:ext cx="660" cy="110"/>
            </a:xfrm>
            <a:prstGeom prst="rect">
              <a:avLst/>
            </a:prstGeom>
            <a:solidFill>
              <a:schemeClr val="bg1"/>
            </a:solidFill>
            <a:ln w="19050">
              <a:solidFill>
                <a:srgbClr val="000000"/>
              </a:solidFill>
              <a:miter lim="800000"/>
              <a:headEnd/>
              <a:tailEnd/>
            </a:ln>
          </p:spPr>
          <p:txBody>
            <a:bodyPr lIns="88205" tIns="44102" rIns="88205" bIns="44102">
              <a:spAutoFit/>
            </a:bodyPr>
            <a:lstStyle/>
            <a:p>
              <a:endParaRPr lang="en-US" sz="455"/>
            </a:p>
          </p:txBody>
        </p:sp>
        <p:sp>
          <p:nvSpPr>
            <p:cNvPr id="29001" name="Line 23"/>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88205" tIns="44102" rIns="88205" bIns="44102">
              <a:spAutoFit/>
            </a:bodyPr>
            <a:lstStyle/>
            <a:p>
              <a:endParaRPr lang="en-US" sz="455"/>
            </a:p>
          </p:txBody>
        </p:sp>
        <p:sp>
          <p:nvSpPr>
            <p:cNvPr id="29002" name="Line 24"/>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88205" tIns="44102" rIns="88205" bIns="44102">
              <a:spAutoFit/>
            </a:bodyPr>
            <a:lstStyle/>
            <a:p>
              <a:endParaRPr lang="en-US" sz="455"/>
            </a:p>
          </p:txBody>
        </p:sp>
        <p:sp>
          <p:nvSpPr>
            <p:cNvPr id="29003" name="Text Box 25"/>
            <p:cNvSpPr txBox="1">
              <a:spLocks noChangeArrowheads="1"/>
            </p:cNvSpPr>
            <p:nvPr/>
          </p:nvSpPr>
          <p:spPr bwMode="auto">
            <a:xfrm>
              <a:off x="458" y="303"/>
              <a:ext cx="690" cy="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5" tIns="44102" rIns="88205" bIns="4410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latin typeface="Arial" charset="0"/>
                </a:rPr>
                <a:t>ABRAHAM</a:t>
              </a:r>
            </a:p>
          </p:txBody>
        </p:sp>
        <p:sp>
          <p:nvSpPr>
            <p:cNvPr id="29004" name="Rectangle 26"/>
            <p:cNvSpPr>
              <a:spLocks noChangeArrowheads="1"/>
            </p:cNvSpPr>
            <p:nvPr/>
          </p:nvSpPr>
          <p:spPr bwMode="auto">
            <a:xfrm>
              <a:off x="538" y="472"/>
              <a:ext cx="699" cy="110"/>
            </a:xfrm>
            <a:prstGeom prst="rect">
              <a:avLst/>
            </a:prstGeom>
            <a:solidFill>
              <a:schemeClr val="bg1"/>
            </a:solidFill>
            <a:ln w="9525">
              <a:solidFill>
                <a:schemeClr val="bg1"/>
              </a:solidFill>
              <a:miter lim="800000"/>
              <a:headEnd/>
              <a:tailEnd/>
            </a:ln>
          </p:spPr>
          <p:txBody>
            <a:bodyPr lIns="88205" tIns="44102" rIns="88205" bIns="44102">
              <a:spAutoFit/>
            </a:bodyPr>
            <a:lstStyle/>
            <a:p>
              <a:endParaRPr lang="en-US" sz="455"/>
            </a:p>
          </p:txBody>
        </p:sp>
      </p:grpSp>
      <p:grpSp>
        <p:nvGrpSpPr>
          <p:cNvPr id="28682" name="Group 27"/>
          <p:cNvGrpSpPr>
            <a:grpSpLocks/>
          </p:cNvGrpSpPr>
          <p:nvPr/>
        </p:nvGrpSpPr>
        <p:grpSpPr bwMode="auto">
          <a:xfrm>
            <a:off x="842819" y="2600615"/>
            <a:ext cx="1435966" cy="402648"/>
            <a:chOff x="458" y="303"/>
            <a:chExt cx="779" cy="279"/>
          </a:xfrm>
        </p:grpSpPr>
        <p:sp>
          <p:nvSpPr>
            <p:cNvPr id="28993" name="AutoShape 28"/>
            <p:cNvSpPr>
              <a:spLocks noChangeArrowheads="1"/>
            </p:cNvSpPr>
            <p:nvPr/>
          </p:nvSpPr>
          <p:spPr bwMode="auto">
            <a:xfrm>
              <a:off x="551" y="312"/>
              <a:ext cx="506" cy="122"/>
            </a:xfrm>
            <a:prstGeom prst="roundRect">
              <a:avLst>
                <a:gd name="adj" fmla="val 16667"/>
              </a:avLst>
            </a:prstGeom>
            <a:solidFill>
              <a:schemeClr val="bg1"/>
            </a:solidFill>
            <a:ln w="19050">
              <a:solidFill>
                <a:schemeClr val="tx1"/>
              </a:solidFill>
              <a:round/>
              <a:headEnd/>
              <a:tailEnd/>
            </a:ln>
          </p:spPr>
          <p:txBody>
            <a:bodyPr lIns="88205" tIns="44102" rIns="88205" bIns="44102">
              <a:spAutoFit/>
            </a:bodyPr>
            <a:lstStyle/>
            <a:p>
              <a:endParaRPr lang="en-US" sz="455"/>
            </a:p>
          </p:txBody>
        </p:sp>
        <p:sp>
          <p:nvSpPr>
            <p:cNvPr id="28994" name="Rectangle 29"/>
            <p:cNvSpPr>
              <a:spLocks noChangeArrowheads="1"/>
            </p:cNvSpPr>
            <p:nvPr/>
          </p:nvSpPr>
          <p:spPr bwMode="auto">
            <a:xfrm>
              <a:off x="553" y="399"/>
              <a:ext cx="660" cy="110"/>
            </a:xfrm>
            <a:prstGeom prst="rect">
              <a:avLst/>
            </a:prstGeom>
            <a:solidFill>
              <a:schemeClr val="bg1"/>
            </a:solidFill>
            <a:ln w="19050">
              <a:solidFill>
                <a:srgbClr val="000000"/>
              </a:solidFill>
              <a:miter lim="800000"/>
              <a:headEnd/>
              <a:tailEnd/>
            </a:ln>
          </p:spPr>
          <p:txBody>
            <a:bodyPr lIns="88205" tIns="44102" rIns="88205" bIns="44102">
              <a:spAutoFit/>
            </a:bodyPr>
            <a:lstStyle/>
            <a:p>
              <a:endParaRPr lang="en-US" sz="455"/>
            </a:p>
          </p:txBody>
        </p:sp>
        <p:sp>
          <p:nvSpPr>
            <p:cNvPr id="28995" name="Line 30"/>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88205" tIns="44102" rIns="88205" bIns="44102">
              <a:spAutoFit/>
            </a:bodyPr>
            <a:lstStyle/>
            <a:p>
              <a:endParaRPr lang="en-US" sz="455"/>
            </a:p>
          </p:txBody>
        </p:sp>
        <p:sp>
          <p:nvSpPr>
            <p:cNvPr id="28996" name="Line 31"/>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88205" tIns="44102" rIns="88205" bIns="44102">
              <a:spAutoFit/>
            </a:bodyPr>
            <a:lstStyle/>
            <a:p>
              <a:endParaRPr lang="en-US" sz="455"/>
            </a:p>
          </p:txBody>
        </p:sp>
        <p:sp>
          <p:nvSpPr>
            <p:cNvPr id="28997" name="Text Box 32"/>
            <p:cNvSpPr txBox="1">
              <a:spLocks noChangeArrowheads="1"/>
            </p:cNvSpPr>
            <p:nvPr/>
          </p:nvSpPr>
          <p:spPr bwMode="auto">
            <a:xfrm>
              <a:off x="458" y="303"/>
              <a:ext cx="690" cy="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5" tIns="44102" rIns="88205" bIns="4410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latin typeface="Arial" charset="0"/>
                </a:rPr>
                <a:t>JOSEPH</a:t>
              </a:r>
              <a:endParaRPr lang="en-US" sz="727" b="1">
                <a:latin typeface="Arial" charset="0"/>
              </a:endParaRPr>
            </a:p>
          </p:txBody>
        </p:sp>
        <p:sp>
          <p:nvSpPr>
            <p:cNvPr id="28998" name="Rectangle 33"/>
            <p:cNvSpPr>
              <a:spLocks noChangeArrowheads="1"/>
            </p:cNvSpPr>
            <p:nvPr/>
          </p:nvSpPr>
          <p:spPr bwMode="auto">
            <a:xfrm>
              <a:off x="538" y="472"/>
              <a:ext cx="699" cy="110"/>
            </a:xfrm>
            <a:prstGeom prst="rect">
              <a:avLst/>
            </a:prstGeom>
            <a:solidFill>
              <a:schemeClr val="bg1"/>
            </a:solidFill>
            <a:ln w="9525">
              <a:solidFill>
                <a:schemeClr val="bg1"/>
              </a:solidFill>
              <a:miter lim="800000"/>
              <a:headEnd/>
              <a:tailEnd/>
            </a:ln>
          </p:spPr>
          <p:txBody>
            <a:bodyPr lIns="88205" tIns="44102" rIns="88205" bIns="44102">
              <a:spAutoFit/>
            </a:bodyPr>
            <a:lstStyle/>
            <a:p>
              <a:endParaRPr lang="en-US" sz="455"/>
            </a:p>
          </p:txBody>
        </p:sp>
      </p:grpSp>
      <p:grpSp>
        <p:nvGrpSpPr>
          <p:cNvPr id="28683" name="Group 34"/>
          <p:cNvGrpSpPr>
            <a:grpSpLocks/>
          </p:cNvGrpSpPr>
          <p:nvPr/>
        </p:nvGrpSpPr>
        <p:grpSpPr bwMode="auto">
          <a:xfrm>
            <a:off x="861581" y="3099956"/>
            <a:ext cx="1427306" cy="402648"/>
            <a:chOff x="458" y="303"/>
            <a:chExt cx="779" cy="279"/>
          </a:xfrm>
        </p:grpSpPr>
        <p:sp>
          <p:nvSpPr>
            <p:cNvPr id="28987" name="AutoShape 35"/>
            <p:cNvSpPr>
              <a:spLocks noChangeArrowheads="1"/>
            </p:cNvSpPr>
            <p:nvPr/>
          </p:nvSpPr>
          <p:spPr bwMode="auto">
            <a:xfrm>
              <a:off x="551" y="312"/>
              <a:ext cx="506" cy="122"/>
            </a:xfrm>
            <a:prstGeom prst="roundRect">
              <a:avLst>
                <a:gd name="adj" fmla="val 16667"/>
              </a:avLst>
            </a:prstGeom>
            <a:solidFill>
              <a:schemeClr val="bg1"/>
            </a:solidFill>
            <a:ln w="19050">
              <a:solidFill>
                <a:schemeClr val="tx1"/>
              </a:solidFill>
              <a:round/>
              <a:headEnd/>
              <a:tailEnd/>
            </a:ln>
          </p:spPr>
          <p:txBody>
            <a:bodyPr lIns="88205" tIns="44102" rIns="88205" bIns="44102">
              <a:spAutoFit/>
            </a:bodyPr>
            <a:lstStyle/>
            <a:p>
              <a:endParaRPr lang="en-US" sz="455"/>
            </a:p>
          </p:txBody>
        </p:sp>
        <p:sp>
          <p:nvSpPr>
            <p:cNvPr id="28988" name="Rectangle 36"/>
            <p:cNvSpPr>
              <a:spLocks noChangeArrowheads="1"/>
            </p:cNvSpPr>
            <p:nvPr/>
          </p:nvSpPr>
          <p:spPr bwMode="auto">
            <a:xfrm>
              <a:off x="553" y="399"/>
              <a:ext cx="660" cy="110"/>
            </a:xfrm>
            <a:prstGeom prst="rect">
              <a:avLst/>
            </a:prstGeom>
            <a:solidFill>
              <a:schemeClr val="bg1"/>
            </a:solidFill>
            <a:ln w="19050">
              <a:solidFill>
                <a:srgbClr val="000000"/>
              </a:solidFill>
              <a:miter lim="800000"/>
              <a:headEnd/>
              <a:tailEnd/>
            </a:ln>
          </p:spPr>
          <p:txBody>
            <a:bodyPr lIns="88205" tIns="44102" rIns="88205" bIns="44102">
              <a:spAutoFit/>
            </a:bodyPr>
            <a:lstStyle/>
            <a:p>
              <a:endParaRPr lang="en-US" sz="455"/>
            </a:p>
          </p:txBody>
        </p:sp>
        <p:sp>
          <p:nvSpPr>
            <p:cNvPr id="28989" name="Line 37"/>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88205" tIns="44102" rIns="88205" bIns="44102">
              <a:spAutoFit/>
            </a:bodyPr>
            <a:lstStyle/>
            <a:p>
              <a:endParaRPr lang="en-US" sz="455"/>
            </a:p>
          </p:txBody>
        </p:sp>
        <p:sp>
          <p:nvSpPr>
            <p:cNvPr id="28990" name="Line 38"/>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88205" tIns="44102" rIns="88205" bIns="44102">
              <a:spAutoFit/>
            </a:bodyPr>
            <a:lstStyle/>
            <a:p>
              <a:endParaRPr lang="en-US" sz="455"/>
            </a:p>
          </p:txBody>
        </p:sp>
        <p:sp>
          <p:nvSpPr>
            <p:cNvPr id="28991" name="Text Box 39"/>
            <p:cNvSpPr txBox="1">
              <a:spLocks noChangeArrowheads="1"/>
            </p:cNvSpPr>
            <p:nvPr/>
          </p:nvSpPr>
          <p:spPr bwMode="auto">
            <a:xfrm>
              <a:off x="458" y="303"/>
              <a:ext cx="690" cy="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5" tIns="44102" rIns="88205" bIns="4410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latin typeface="Arial" charset="0"/>
                </a:rPr>
                <a:t>MOSES</a:t>
              </a:r>
              <a:endParaRPr lang="en-US" sz="727" b="1">
                <a:latin typeface="Arial" charset="0"/>
              </a:endParaRPr>
            </a:p>
          </p:txBody>
        </p:sp>
        <p:sp>
          <p:nvSpPr>
            <p:cNvPr id="28992" name="Rectangle 40"/>
            <p:cNvSpPr>
              <a:spLocks noChangeArrowheads="1"/>
            </p:cNvSpPr>
            <p:nvPr/>
          </p:nvSpPr>
          <p:spPr bwMode="auto">
            <a:xfrm>
              <a:off x="538" y="472"/>
              <a:ext cx="699" cy="110"/>
            </a:xfrm>
            <a:prstGeom prst="rect">
              <a:avLst/>
            </a:prstGeom>
            <a:solidFill>
              <a:schemeClr val="bg1"/>
            </a:solidFill>
            <a:ln w="9525">
              <a:solidFill>
                <a:schemeClr val="bg1"/>
              </a:solidFill>
              <a:miter lim="800000"/>
              <a:headEnd/>
              <a:tailEnd/>
            </a:ln>
          </p:spPr>
          <p:txBody>
            <a:bodyPr lIns="88205" tIns="44102" rIns="88205" bIns="44102">
              <a:spAutoFit/>
            </a:bodyPr>
            <a:lstStyle/>
            <a:p>
              <a:endParaRPr lang="en-US" sz="455"/>
            </a:p>
          </p:txBody>
        </p:sp>
      </p:grpSp>
      <p:grpSp>
        <p:nvGrpSpPr>
          <p:cNvPr id="28684" name="Group 41"/>
          <p:cNvGrpSpPr>
            <a:grpSpLocks/>
          </p:cNvGrpSpPr>
          <p:nvPr/>
        </p:nvGrpSpPr>
        <p:grpSpPr bwMode="auto">
          <a:xfrm>
            <a:off x="861580" y="4101523"/>
            <a:ext cx="1443182" cy="402594"/>
            <a:chOff x="458" y="303"/>
            <a:chExt cx="779" cy="280"/>
          </a:xfrm>
        </p:grpSpPr>
        <p:sp>
          <p:nvSpPr>
            <p:cNvPr id="28981" name="AutoShape 42"/>
            <p:cNvSpPr>
              <a:spLocks noChangeArrowheads="1"/>
            </p:cNvSpPr>
            <p:nvPr/>
          </p:nvSpPr>
          <p:spPr bwMode="auto">
            <a:xfrm>
              <a:off x="551" y="312"/>
              <a:ext cx="506" cy="122"/>
            </a:xfrm>
            <a:prstGeom prst="roundRect">
              <a:avLst>
                <a:gd name="adj" fmla="val 16667"/>
              </a:avLst>
            </a:prstGeom>
            <a:solidFill>
              <a:schemeClr val="bg1"/>
            </a:solidFill>
            <a:ln w="19050">
              <a:solidFill>
                <a:schemeClr val="tx1"/>
              </a:solidFill>
              <a:round/>
              <a:headEnd/>
              <a:tailEnd/>
            </a:ln>
          </p:spPr>
          <p:txBody>
            <a:bodyPr lIns="88205" tIns="44102" rIns="88205" bIns="44102">
              <a:spAutoFit/>
            </a:bodyPr>
            <a:lstStyle/>
            <a:p>
              <a:endParaRPr lang="en-US" sz="455"/>
            </a:p>
          </p:txBody>
        </p:sp>
        <p:sp>
          <p:nvSpPr>
            <p:cNvPr id="28982" name="Rectangle 43"/>
            <p:cNvSpPr>
              <a:spLocks noChangeArrowheads="1"/>
            </p:cNvSpPr>
            <p:nvPr/>
          </p:nvSpPr>
          <p:spPr bwMode="auto">
            <a:xfrm>
              <a:off x="553" y="399"/>
              <a:ext cx="660" cy="111"/>
            </a:xfrm>
            <a:prstGeom prst="rect">
              <a:avLst/>
            </a:prstGeom>
            <a:solidFill>
              <a:schemeClr val="bg1"/>
            </a:solidFill>
            <a:ln w="19050">
              <a:solidFill>
                <a:srgbClr val="000000"/>
              </a:solidFill>
              <a:miter lim="800000"/>
              <a:headEnd/>
              <a:tailEnd/>
            </a:ln>
          </p:spPr>
          <p:txBody>
            <a:bodyPr lIns="88205" tIns="44102" rIns="88205" bIns="44102">
              <a:spAutoFit/>
            </a:bodyPr>
            <a:lstStyle/>
            <a:p>
              <a:endParaRPr lang="en-US" sz="455"/>
            </a:p>
          </p:txBody>
        </p:sp>
        <p:sp>
          <p:nvSpPr>
            <p:cNvPr id="28983" name="Line 44"/>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88205" tIns="44102" rIns="88205" bIns="44102">
              <a:spAutoFit/>
            </a:bodyPr>
            <a:lstStyle/>
            <a:p>
              <a:endParaRPr lang="en-US" sz="455"/>
            </a:p>
          </p:txBody>
        </p:sp>
        <p:sp>
          <p:nvSpPr>
            <p:cNvPr id="28984" name="Line 45"/>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88205" tIns="44102" rIns="88205" bIns="44102">
              <a:spAutoFit/>
            </a:bodyPr>
            <a:lstStyle/>
            <a:p>
              <a:endParaRPr lang="en-US" sz="455"/>
            </a:p>
          </p:txBody>
        </p:sp>
        <p:sp>
          <p:nvSpPr>
            <p:cNvPr id="28985" name="Text Box 46"/>
            <p:cNvSpPr txBox="1">
              <a:spLocks noChangeArrowheads="1"/>
            </p:cNvSpPr>
            <p:nvPr/>
          </p:nvSpPr>
          <p:spPr bwMode="auto">
            <a:xfrm>
              <a:off x="458" y="303"/>
              <a:ext cx="690" cy="1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5" tIns="44102" rIns="88205" bIns="4410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latin typeface="Arial" charset="0"/>
                </a:rPr>
                <a:t>JOSHUA</a:t>
              </a:r>
              <a:endParaRPr lang="en-US" sz="727" b="1">
                <a:latin typeface="Arial" charset="0"/>
              </a:endParaRPr>
            </a:p>
          </p:txBody>
        </p:sp>
        <p:sp>
          <p:nvSpPr>
            <p:cNvPr id="28986" name="Rectangle 47"/>
            <p:cNvSpPr>
              <a:spLocks noChangeArrowheads="1"/>
            </p:cNvSpPr>
            <p:nvPr/>
          </p:nvSpPr>
          <p:spPr bwMode="auto">
            <a:xfrm>
              <a:off x="538" y="472"/>
              <a:ext cx="699" cy="111"/>
            </a:xfrm>
            <a:prstGeom prst="rect">
              <a:avLst/>
            </a:prstGeom>
            <a:solidFill>
              <a:schemeClr val="bg1"/>
            </a:solidFill>
            <a:ln w="9525">
              <a:solidFill>
                <a:schemeClr val="bg1"/>
              </a:solidFill>
              <a:miter lim="800000"/>
              <a:headEnd/>
              <a:tailEnd/>
            </a:ln>
          </p:spPr>
          <p:txBody>
            <a:bodyPr lIns="88205" tIns="44102" rIns="88205" bIns="44102">
              <a:spAutoFit/>
            </a:bodyPr>
            <a:lstStyle/>
            <a:p>
              <a:endParaRPr lang="en-US" sz="455"/>
            </a:p>
          </p:txBody>
        </p:sp>
      </p:grpSp>
      <p:grpSp>
        <p:nvGrpSpPr>
          <p:cNvPr id="28685" name="Group 48"/>
          <p:cNvGrpSpPr>
            <a:grpSpLocks/>
          </p:cNvGrpSpPr>
          <p:nvPr/>
        </p:nvGrpSpPr>
        <p:grpSpPr bwMode="auto">
          <a:xfrm>
            <a:off x="852921" y="4958773"/>
            <a:ext cx="1447511" cy="402594"/>
            <a:chOff x="458" y="303"/>
            <a:chExt cx="779" cy="280"/>
          </a:xfrm>
        </p:grpSpPr>
        <p:sp>
          <p:nvSpPr>
            <p:cNvPr id="28975" name="AutoShape 49"/>
            <p:cNvSpPr>
              <a:spLocks noChangeArrowheads="1"/>
            </p:cNvSpPr>
            <p:nvPr/>
          </p:nvSpPr>
          <p:spPr bwMode="auto">
            <a:xfrm>
              <a:off x="551" y="312"/>
              <a:ext cx="506" cy="122"/>
            </a:xfrm>
            <a:prstGeom prst="roundRect">
              <a:avLst>
                <a:gd name="adj" fmla="val 16667"/>
              </a:avLst>
            </a:prstGeom>
            <a:solidFill>
              <a:schemeClr val="bg1"/>
            </a:solidFill>
            <a:ln w="19050">
              <a:solidFill>
                <a:schemeClr val="tx1"/>
              </a:solidFill>
              <a:round/>
              <a:headEnd/>
              <a:tailEnd/>
            </a:ln>
          </p:spPr>
          <p:txBody>
            <a:bodyPr lIns="88205" tIns="44102" rIns="88205" bIns="44102">
              <a:spAutoFit/>
            </a:bodyPr>
            <a:lstStyle/>
            <a:p>
              <a:endParaRPr lang="en-US" sz="455"/>
            </a:p>
          </p:txBody>
        </p:sp>
        <p:sp>
          <p:nvSpPr>
            <p:cNvPr id="28976" name="Rectangle 50"/>
            <p:cNvSpPr>
              <a:spLocks noChangeArrowheads="1"/>
            </p:cNvSpPr>
            <p:nvPr/>
          </p:nvSpPr>
          <p:spPr bwMode="auto">
            <a:xfrm>
              <a:off x="553" y="399"/>
              <a:ext cx="660" cy="111"/>
            </a:xfrm>
            <a:prstGeom prst="rect">
              <a:avLst/>
            </a:prstGeom>
            <a:solidFill>
              <a:schemeClr val="bg1"/>
            </a:solidFill>
            <a:ln w="19050">
              <a:solidFill>
                <a:srgbClr val="000000"/>
              </a:solidFill>
              <a:miter lim="800000"/>
              <a:headEnd/>
              <a:tailEnd/>
            </a:ln>
          </p:spPr>
          <p:txBody>
            <a:bodyPr lIns="88205" tIns="44102" rIns="88205" bIns="44102">
              <a:spAutoFit/>
            </a:bodyPr>
            <a:lstStyle/>
            <a:p>
              <a:endParaRPr lang="en-US" sz="455"/>
            </a:p>
          </p:txBody>
        </p:sp>
        <p:sp>
          <p:nvSpPr>
            <p:cNvPr id="28977" name="Line 51"/>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88205" tIns="44102" rIns="88205" bIns="44102">
              <a:spAutoFit/>
            </a:bodyPr>
            <a:lstStyle/>
            <a:p>
              <a:endParaRPr lang="en-US" sz="455"/>
            </a:p>
          </p:txBody>
        </p:sp>
        <p:sp>
          <p:nvSpPr>
            <p:cNvPr id="28978" name="Line 52"/>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88205" tIns="44102" rIns="88205" bIns="44102">
              <a:spAutoFit/>
            </a:bodyPr>
            <a:lstStyle/>
            <a:p>
              <a:endParaRPr lang="en-US" sz="455"/>
            </a:p>
          </p:txBody>
        </p:sp>
        <p:sp>
          <p:nvSpPr>
            <p:cNvPr id="28979" name="Text Box 53"/>
            <p:cNvSpPr txBox="1">
              <a:spLocks noChangeArrowheads="1"/>
            </p:cNvSpPr>
            <p:nvPr/>
          </p:nvSpPr>
          <p:spPr bwMode="auto">
            <a:xfrm>
              <a:off x="458" y="303"/>
              <a:ext cx="690" cy="1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5" tIns="44102" rIns="88205" bIns="4410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latin typeface="Arial" charset="0"/>
                </a:rPr>
                <a:t>ANARCHY</a:t>
              </a:r>
              <a:endParaRPr lang="en-US" sz="727" b="1">
                <a:latin typeface="Arial" charset="0"/>
              </a:endParaRPr>
            </a:p>
          </p:txBody>
        </p:sp>
        <p:sp>
          <p:nvSpPr>
            <p:cNvPr id="28980" name="Rectangle 54"/>
            <p:cNvSpPr>
              <a:spLocks noChangeArrowheads="1"/>
            </p:cNvSpPr>
            <p:nvPr/>
          </p:nvSpPr>
          <p:spPr bwMode="auto">
            <a:xfrm>
              <a:off x="538" y="472"/>
              <a:ext cx="699" cy="111"/>
            </a:xfrm>
            <a:prstGeom prst="rect">
              <a:avLst/>
            </a:prstGeom>
            <a:solidFill>
              <a:schemeClr val="bg1"/>
            </a:solidFill>
            <a:ln w="9525">
              <a:solidFill>
                <a:schemeClr val="bg1"/>
              </a:solidFill>
              <a:miter lim="800000"/>
              <a:headEnd/>
              <a:tailEnd/>
            </a:ln>
          </p:spPr>
          <p:txBody>
            <a:bodyPr lIns="88205" tIns="44102" rIns="88205" bIns="44102">
              <a:spAutoFit/>
            </a:bodyPr>
            <a:lstStyle/>
            <a:p>
              <a:endParaRPr lang="en-US" sz="455"/>
            </a:p>
          </p:txBody>
        </p:sp>
      </p:grpSp>
      <p:grpSp>
        <p:nvGrpSpPr>
          <p:cNvPr id="28686" name="Group 55"/>
          <p:cNvGrpSpPr>
            <a:grpSpLocks/>
          </p:cNvGrpSpPr>
          <p:nvPr/>
        </p:nvGrpSpPr>
        <p:grpSpPr bwMode="auto">
          <a:xfrm>
            <a:off x="852921" y="6785843"/>
            <a:ext cx="1447511" cy="402648"/>
            <a:chOff x="458" y="303"/>
            <a:chExt cx="779" cy="279"/>
          </a:xfrm>
        </p:grpSpPr>
        <p:sp>
          <p:nvSpPr>
            <p:cNvPr id="28969" name="AutoShape 56"/>
            <p:cNvSpPr>
              <a:spLocks noChangeArrowheads="1"/>
            </p:cNvSpPr>
            <p:nvPr/>
          </p:nvSpPr>
          <p:spPr bwMode="auto">
            <a:xfrm>
              <a:off x="551" y="312"/>
              <a:ext cx="506" cy="122"/>
            </a:xfrm>
            <a:prstGeom prst="roundRect">
              <a:avLst>
                <a:gd name="adj" fmla="val 16667"/>
              </a:avLst>
            </a:prstGeom>
            <a:solidFill>
              <a:schemeClr val="bg1"/>
            </a:solidFill>
            <a:ln w="19050">
              <a:solidFill>
                <a:schemeClr val="tx1"/>
              </a:solidFill>
              <a:round/>
              <a:headEnd/>
              <a:tailEnd/>
            </a:ln>
          </p:spPr>
          <p:txBody>
            <a:bodyPr lIns="88205" tIns="44102" rIns="88205" bIns="44102">
              <a:spAutoFit/>
            </a:bodyPr>
            <a:lstStyle/>
            <a:p>
              <a:endParaRPr lang="en-US" sz="455"/>
            </a:p>
          </p:txBody>
        </p:sp>
        <p:sp>
          <p:nvSpPr>
            <p:cNvPr id="28970" name="Rectangle 57"/>
            <p:cNvSpPr>
              <a:spLocks noChangeArrowheads="1"/>
            </p:cNvSpPr>
            <p:nvPr/>
          </p:nvSpPr>
          <p:spPr bwMode="auto">
            <a:xfrm>
              <a:off x="553" y="399"/>
              <a:ext cx="660" cy="110"/>
            </a:xfrm>
            <a:prstGeom prst="rect">
              <a:avLst/>
            </a:prstGeom>
            <a:solidFill>
              <a:schemeClr val="bg1"/>
            </a:solidFill>
            <a:ln w="19050">
              <a:solidFill>
                <a:srgbClr val="000000"/>
              </a:solidFill>
              <a:miter lim="800000"/>
              <a:headEnd/>
              <a:tailEnd/>
            </a:ln>
          </p:spPr>
          <p:txBody>
            <a:bodyPr lIns="88205" tIns="44102" rIns="88205" bIns="44102">
              <a:spAutoFit/>
            </a:bodyPr>
            <a:lstStyle/>
            <a:p>
              <a:endParaRPr lang="en-US" sz="455"/>
            </a:p>
          </p:txBody>
        </p:sp>
        <p:sp>
          <p:nvSpPr>
            <p:cNvPr id="28971" name="Line 58"/>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88205" tIns="44102" rIns="88205" bIns="44102">
              <a:spAutoFit/>
            </a:bodyPr>
            <a:lstStyle/>
            <a:p>
              <a:endParaRPr lang="en-US" sz="455"/>
            </a:p>
          </p:txBody>
        </p:sp>
        <p:sp>
          <p:nvSpPr>
            <p:cNvPr id="28972" name="Line 59"/>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88205" tIns="44102" rIns="88205" bIns="44102">
              <a:spAutoFit/>
            </a:bodyPr>
            <a:lstStyle/>
            <a:p>
              <a:endParaRPr lang="en-US" sz="455"/>
            </a:p>
          </p:txBody>
        </p:sp>
        <p:sp>
          <p:nvSpPr>
            <p:cNvPr id="28973" name="Text Box 60"/>
            <p:cNvSpPr txBox="1">
              <a:spLocks noChangeArrowheads="1"/>
            </p:cNvSpPr>
            <p:nvPr/>
          </p:nvSpPr>
          <p:spPr bwMode="auto">
            <a:xfrm>
              <a:off x="458" y="303"/>
              <a:ext cx="690" cy="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5" tIns="44102" rIns="88205" bIns="4410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latin typeface="Arial" charset="0"/>
                </a:rPr>
                <a:t>CAPTIVITY</a:t>
              </a:r>
              <a:endParaRPr lang="en-US" sz="727" b="1">
                <a:latin typeface="Arial" charset="0"/>
              </a:endParaRPr>
            </a:p>
          </p:txBody>
        </p:sp>
        <p:sp>
          <p:nvSpPr>
            <p:cNvPr id="28974" name="Rectangle 61"/>
            <p:cNvSpPr>
              <a:spLocks noChangeArrowheads="1"/>
            </p:cNvSpPr>
            <p:nvPr/>
          </p:nvSpPr>
          <p:spPr bwMode="auto">
            <a:xfrm>
              <a:off x="538" y="472"/>
              <a:ext cx="699" cy="110"/>
            </a:xfrm>
            <a:prstGeom prst="rect">
              <a:avLst/>
            </a:prstGeom>
            <a:solidFill>
              <a:schemeClr val="bg1"/>
            </a:solidFill>
            <a:ln w="9525">
              <a:solidFill>
                <a:schemeClr val="bg1"/>
              </a:solidFill>
              <a:miter lim="800000"/>
              <a:headEnd/>
              <a:tailEnd/>
            </a:ln>
          </p:spPr>
          <p:txBody>
            <a:bodyPr lIns="88205" tIns="44102" rIns="88205" bIns="44102">
              <a:spAutoFit/>
            </a:bodyPr>
            <a:lstStyle/>
            <a:p>
              <a:endParaRPr lang="en-US" sz="455"/>
            </a:p>
          </p:txBody>
        </p:sp>
      </p:grpSp>
      <p:grpSp>
        <p:nvGrpSpPr>
          <p:cNvPr id="28687" name="Group 62"/>
          <p:cNvGrpSpPr>
            <a:grpSpLocks/>
          </p:cNvGrpSpPr>
          <p:nvPr/>
        </p:nvGrpSpPr>
        <p:grpSpPr bwMode="auto">
          <a:xfrm>
            <a:off x="852921" y="7570933"/>
            <a:ext cx="1447511" cy="404140"/>
            <a:chOff x="458" y="303"/>
            <a:chExt cx="779" cy="279"/>
          </a:xfrm>
        </p:grpSpPr>
        <p:sp>
          <p:nvSpPr>
            <p:cNvPr id="28963" name="AutoShape 63"/>
            <p:cNvSpPr>
              <a:spLocks noChangeArrowheads="1"/>
            </p:cNvSpPr>
            <p:nvPr/>
          </p:nvSpPr>
          <p:spPr bwMode="auto">
            <a:xfrm>
              <a:off x="551" y="312"/>
              <a:ext cx="506" cy="122"/>
            </a:xfrm>
            <a:prstGeom prst="roundRect">
              <a:avLst>
                <a:gd name="adj" fmla="val 16667"/>
              </a:avLst>
            </a:prstGeom>
            <a:solidFill>
              <a:schemeClr val="bg1"/>
            </a:solidFill>
            <a:ln w="19050">
              <a:solidFill>
                <a:schemeClr val="tx1"/>
              </a:solidFill>
              <a:round/>
              <a:headEnd/>
              <a:tailEnd/>
            </a:ln>
          </p:spPr>
          <p:txBody>
            <a:bodyPr lIns="88205" tIns="44102" rIns="88205" bIns="44102">
              <a:spAutoFit/>
            </a:bodyPr>
            <a:lstStyle/>
            <a:p>
              <a:endParaRPr lang="en-US" sz="455"/>
            </a:p>
          </p:txBody>
        </p:sp>
        <p:sp>
          <p:nvSpPr>
            <p:cNvPr id="28964" name="Rectangle 64"/>
            <p:cNvSpPr>
              <a:spLocks noChangeArrowheads="1"/>
            </p:cNvSpPr>
            <p:nvPr/>
          </p:nvSpPr>
          <p:spPr bwMode="auto">
            <a:xfrm>
              <a:off x="553" y="399"/>
              <a:ext cx="660" cy="110"/>
            </a:xfrm>
            <a:prstGeom prst="rect">
              <a:avLst/>
            </a:prstGeom>
            <a:solidFill>
              <a:schemeClr val="bg1"/>
            </a:solidFill>
            <a:ln w="19050">
              <a:solidFill>
                <a:srgbClr val="000000"/>
              </a:solidFill>
              <a:miter lim="800000"/>
              <a:headEnd/>
              <a:tailEnd/>
            </a:ln>
          </p:spPr>
          <p:txBody>
            <a:bodyPr lIns="88205" tIns="44102" rIns="88205" bIns="44102">
              <a:spAutoFit/>
            </a:bodyPr>
            <a:lstStyle/>
            <a:p>
              <a:endParaRPr lang="en-US" sz="455"/>
            </a:p>
          </p:txBody>
        </p:sp>
        <p:sp>
          <p:nvSpPr>
            <p:cNvPr id="28965" name="Line 65"/>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88205" tIns="44102" rIns="88205" bIns="44102">
              <a:spAutoFit/>
            </a:bodyPr>
            <a:lstStyle/>
            <a:p>
              <a:endParaRPr lang="en-US" sz="455"/>
            </a:p>
          </p:txBody>
        </p:sp>
        <p:sp>
          <p:nvSpPr>
            <p:cNvPr id="28966" name="Line 66"/>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88205" tIns="44102" rIns="88205" bIns="44102">
              <a:spAutoFit/>
            </a:bodyPr>
            <a:lstStyle/>
            <a:p>
              <a:endParaRPr lang="en-US" sz="455"/>
            </a:p>
          </p:txBody>
        </p:sp>
        <p:sp>
          <p:nvSpPr>
            <p:cNvPr id="28967" name="Text Box 67"/>
            <p:cNvSpPr txBox="1">
              <a:spLocks noChangeArrowheads="1"/>
            </p:cNvSpPr>
            <p:nvPr/>
          </p:nvSpPr>
          <p:spPr bwMode="auto">
            <a:xfrm>
              <a:off x="458" y="303"/>
              <a:ext cx="690" cy="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5" tIns="44102" rIns="88205" bIns="4410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latin typeface="Arial" charset="0"/>
                </a:rPr>
                <a:t>SILENCE</a:t>
              </a:r>
              <a:endParaRPr lang="en-US" sz="727" b="1">
                <a:latin typeface="Arial" charset="0"/>
              </a:endParaRPr>
            </a:p>
          </p:txBody>
        </p:sp>
        <p:sp>
          <p:nvSpPr>
            <p:cNvPr id="28968" name="Rectangle 68"/>
            <p:cNvSpPr>
              <a:spLocks noChangeArrowheads="1"/>
            </p:cNvSpPr>
            <p:nvPr/>
          </p:nvSpPr>
          <p:spPr bwMode="auto">
            <a:xfrm>
              <a:off x="538" y="472"/>
              <a:ext cx="699" cy="110"/>
            </a:xfrm>
            <a:prstGeom prst="rect">
              <a:avLst/>
            </a:prstGeom>
            <a:solidFill>
              <a:schemeClr val="bg1"/>
            </a:solidFill>
            <a:ln w="9525">
              <a:solidFill>
                <a:schemeClr val="bg1"/>
              </a:solidFill>
              <a:miter lim="800000"/>
              <a:headEnd/>
              <a:tailEnd/>
            </a:ln>
          </p:spPr>
          <p:txBody>
            <a:bodyPr lIns="88205" tIns="44102" rIns="88205" bIns="44102">
              <a:spAutoFit/>
            </a:bodyPr>
            <a:lstStyle/>
            <a:p>
              <a:endParaRPr lang="en-US" sz="455"/>
            </a:p>
          </p:txBody>
        </p:sp>
      </p:grpSp>
      <p:grpSp>
        <p:nvGrpSpPr>
          <p:cNvPr id="28688" name="Group 69"/>
          <p:cNvGrpSpPr>
            <a:grpSpLocks/>
          </p:cNvGrpSpPr>
          <p:nvPr/>
        </p:nvGrpSpPr>
        <p:grpSpPr bwMode="auto">
          <a:xfrm>
            <a:off x="852921" y="8032752"/>
            <a:ext cx="1447511" cy="402648"/>
            <a:chOff x="458" y="303"/>
            <a:chExt cx="779" cy="279"/>
          </a:xfrm>
        </p:grpSpPr>
        <p:sp>
          <p:nvSpPr>
            <p:cNvPr id="28957" name="AutoShape 70"/>
            <p:cNvSpPr>
              <a:spLocks noChangeArrowheads="1"/>
            </p:cNvSpPr>
            <p:nvPr/>
          </p:nvSpPr>
          <p:spPr bwMode="auto">
            <a:xfrm>
              <a:off x="551" y="312"/>
              <a:ext cx="506" cy="122"/>
            </a:xfrm>
            <a:prstGeom prst="roundRect">
              <a:avLst>
                <a:gd name="adj" fmla="val 16667"/>
              </a:avLst>
            </a:prstGeom>
            <a:solidFill>
              <a:schemeClr val="bg1"/>
            </a:solidFill>
            <a:ln w="19050">
              <a:solidFill>
                <a:schemeClr val="tx1"/>
              </a:solidFill>
              <a:round/>
              <a:headEnd/>
              <a:tailEnd/>
            </a:ln>
          </p:spPr>
          <p:txBody>
            <a:bodyPr lIns="88205" tIns="44102" rIns="88205" bIns="44102">
              <a:spAutoFit/>
            </a:bodyPr>
            <a:lstStyle/>
            <a:p>
              <a:endParaRPr lang="en-US" sz="455"/>
            </a:p>
          </p:txBody>
        </p:sp>
        <p:sp>
          <p:nvSpPr>
            <p:cNvPr id="28958" name="Rectangle 71"/>
            <p:cNvSpPr>
              <a:spLocks noChangeArrowheads="1"/>
            </p:cNvSpPr>
            <p:nvPr/>
          </p:nvSpPr>
          <p:spPr bwMode="auto">
            <a:xfrm>
              <a:off x="553" y="399"/>
              <a:ext cx="660" cy="110"/>
            </a:xfrm>
            <a:prstGeom prst="rect">
              <a:avLst/>
            </a:prstGeom>
            <a:solidFill>
              <a:schemeClr val="bg1"/>
            </a:solidFill>
            <a:ln w="19050">
              <a:solidFill>
                <a:srgbClr val="000000"/>
              </a:solidFill>
              <a:miter lim="800000"/>
              <a:headEnd/>
              <a:tailEnd/>
            </a:ln>
          </p:spPr>
          <p:txBody>
            <a:bodyPr lIns="88205" tIns="44102" rIns="88205" bIns="44102">
              <a:spAutoFit/>
            </a:bodyPr>
            <a:lstStyle/>
            <a:p>
              <a:endParaRPr lang="en-US" sz="455"/>
            </a:p>
          </p:txBody>
        </p:sp>
        <p:sp>
          <p:nvSpPr>
            <p:cNvPr id="28959" name="Line 72"/>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88205" tIns="44102" rIns="88205" bIns="44102">
              <a:spAutoFit/>
            </a:bodyPr>
            <a:lstStyle/>
            <a:p>
              <a:endParaRPr lang="en-US" sz="455"/>
            </a:p>
          </p:txBody>
        </p:sp>
        <p:sp>
          <p:nvSpPr>
            <p:cNvPr id="28960" name="Line 73"/>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88205" tIns="44102" rIns="88205" bIns="44102">
              <a:spAutoFit/>
            </a:bodyPr>
            <a:lstStyle/>
            <a:p>
              <a:endParaRPr lang="en-US" sz="455"/>
            </a:p>
          </p:txBody>
        </p:sp>
        <p:sp>
          <p:nvSpPr>
            <p:cNvPr id="28961" name="Text Box 74"/>
            <p:cNvSpPr txBox="1">
              <a:spLocks noChangeArrowheads="1"/>
            </p:cNvSpPr>
            <p:nvPr/>
          </p:nvSpPr>
          <p:spPr bwMode="auto">
            <a:xfrm>
              <a:off x="458" y="303"/>
              <a:ext cx="690" cy="2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5" tIns="44102" rIns="88205" bIns="4410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364" b="1">
                  <a:latin typeface="Arial" charset="0"/>
                </a:rPr>
                <a:t>JESUS</a:t>
              </a:r>
              <a:endParaRPr lang="en-US" sz="727" b="1">
                <a:latin typeface="Arial" charset="0"/>
              </a:endParaRPr>
            </a:p>
          </p:txBody>
        </p:sp>
        <p:sp>
          <p:nvSpPr>
            <p:cNvPr id="28962" name="Rectangle 75"/>
            <p:cNvSpPr>
              <a:spLocks noChangeArrowheads="1"/>
            </p:cNvSpPr>
            <p:nvPr/>
          </p:nvSpPr>
          <p:spPr bwMode="auto">
            <a:xfrm>
              <a:off x="538" y="472"/>
              <a:ext cx="699" cy="110"/>
            </a:xfrm>
            <a:prstGeom prst="rect">
              <a:avLst/>
            </a:prstGeom>
            <a:solidFill>
              <a:schemeClr val="bg1"/>
            </a:solidFill>
            <a:ln w="9525">
              <a:solidFill>
                <a:schemeClr val="bg1"/>
              </a:solidFill>
              <a:miter lim="800000"/>
              <a:headEnd/>
              <a:tailEnd/>
            </a:ln>
          </p:spPr>
          <p:txBody>
            <a:bodyPr lIns="88205" tIns="44102" rIns="88205" bIns="44102">
              <a:spAutoFit/>
            </a:bodyPr>
            <a:lstStyle/>
            <a:p>
              <a:endParaRPr lang="en-US" sz="455"/>
            </a:p>
          </p:txBody>
        </p:sp>
      </p:grpSp>
      <p:grpSp>
        <p:nvGrpSpPr>
          <p:cNvPr id="28689" name="Group 76"/>
          <p:cNvGrpSpPr>
            <a:grpSpLocks/>
          </p:cNvGrpSpPr>
          <p:nvPr/>
        </p:nvGrpSpPr>
        <p:grpSpPr bwMode="auto">
          <a:xfrm>
            <a:off x="857250" y="5673150"/>
            <a:ext cx="1447512" cy="402648"/>
            <a:chOff x="458" y="303"/>
            <a:chExt cx="779" cy="279"/>
          </a:xfrm>
        </p:grpSpPr>
        <p:sp>
          <p:nvSpPr>
            <p:cNvPr id="28951" name="AutoShape 77"/>
            <p:cNvSpPr>
              <a:spLocks noChangeArrowheads="1"/>
            </p:cNvSpPr>
            <p:nvPr/>
          </p:nvSpPr>
          <p:spPr bwMode="auto">
            <a:xfrm>
              <a:off x="551" y="312"/>
              <a:ext cx="506" cy="122"/>
            </a:xfrm>
            <a:prstGeom prst="roundRect">
              <a:avLst>
                <a:gd name="adj" fmla="val 16667"/>
              </a:avLst>
            </a:prstGeom>
            <a:solidFill>
              <a:schemeClr val="bg1"/>
            </a:solidFill>
            <a:ln w="19050">
              <a:solidFill>
                <a:schemeClr val="tx1"/>
              </a:solidFill>
              <a:round/>
              <a:headEnd/>
              <a:tailEnd/>
            </a:ln>
          </p:spPr>
          <p:txBody>
            <a:bodyPr lIns="88205" tIns="44102" rIns="88205" bIns="44102">
              <a:spAutoFit/>
            </a:bodyPr>
            <a:lstStyle/>
            <a:p>
              <a:endParaRPr lang="en-US" sz="455"/>
            </a:p>
          </p:txBody>
        </p:sp>
        <p:sp>
          <p:nvSpPr>
            <p:cNvPr id="28952" name="Rectangle 78"/>
            <p:cNvSpPr>
              <a:spLocks noChangeArrowheads="1"/>
            </p:cNvSpPr>
            <p:nvPr/>
          </p:nvSpPr>
          <p:spPr bwMode="auto">
            <a:xfrm>
              <a:off x="553" y="399"/>
              <a:ext cx="660" cy="110"/>
            </a:xfrm>
            <a:prstGeom prst="rect">
              <a:avLst/>
            </a:prstGeom>
            <a:solidFill>
              <a:schemeClr val="bg1"/>
            </a:solidFill>
            <a:ln w="19050">
              <a:solidFill>
                <a:srgbClr val="000000"/>
              </a:solidFill>
              <a:miter lim="800000"/>
              <a:headEnd/>
              <a:tailEnd/>
            </a:ln>
          </p:spPr>
          <p:txBody>
            <a:bodyPr lIns="88205" tIns="44102" rIns="88205" bIns="44102">
              <a:spAutoFit/>
            </a:bodyPr>
            <a:lstStyle/>
            <a:p>
              <a:endParaRPr lang="en-US" sz="455"/>
            </a:p>
          </p:txBody>
        </p:sp>
        <p:sp>
          <p:nvSpPr>
            <p:cNvPr id="28953" name="Line 79"/>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88205" tIns="44102" rIns="88205" bIns="44102">
              <a:spAutoFit/>
            </a:bodyPr>
            <a:lstStyle/>
            <a:p>
              <a:endParaRPr lang="en-US" sz="455"/>
            </a:p>
          </p:txBody>
        </p:sp>
        <p:sp>
          <p:nvSpPr>
            <p:cNvPr id="28954" name="Line 80"/>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88205" tIns="44102" rIns="88205" bIns="44102">
              <a:spAutoFit/>
            </a:bodyPr>
            <a:lstStyle/>
            <a:p>
              <a:endParaRPr lang="en-US" sz="455"/>
            </a:p>
          </p:txBody>
        </p:sp>
        <p:sp>
          <p:nvSpPr>
            <p:cNvPr id="28955" name="Text Box 81"/>
            <p:cNvSpPr txBox="1">
              <a:spLocks noChangeArrowheads="1"/>
            </p:cNvSpPr>
            <p:nvPr/>
          </p:nvSpPr>
          <p:spPr bwMode="auto">
            <a:xfrm>
              <a:off x="458" y="303"/>
              <a:ext cx="690" cy="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5" tIns="44102" rIns="88205" bIns="4410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latin typeface="Arial" charset="0"/>
                </a:rPr>
                <a:t>ROYALTY</a:t>
              </a:r>
              <a:endParaRPr lang="en-US" sz="727" b="1">
                <a:latin typeface="Arial" charset="0"/>
              </a:endParaRPr>
            </a:p>
          </p:txBody>
        </p:sp>
        <p:sp>
          <p:nvSpPr>
            <p:cNvPr id="28956" name="Rectangle 82"/>
            <p:cNvSpPr>
              <a:spLocks noChangeArrowheads="1"/>
            </p:cNvSpPr>
            <p:nvPr/>
          </p:nvSpPr>
          <p:spPr bwMode="auto">
            <a:xfrm>
              <a:off x="538" y="472"/>
              <a:ext cx="699" cy="110"/>
            </a:xfrm>
            <a:prstGeom prst="rect">
              <a:avLst/>
            </a:prstGeom>
            <a:solidFill>
              <a:schemeClr val="bg1"/>
            </a:solidFill>
            <a:ln w="9525">
              <a:solidFill>
                <a:schemeClr val="bg1"/>
              </a:solidFill>
              <a:miter lim="800000"/>
              <a:headEnd/>
              <a:tailEnd/>
            </a:ln>
          </p:spPr>
          <p:txBody>
            <a:bodyPr lIns="88205" tIns="44102" rIns="88205" bIns="44102">
              <a:spAutoFit/>
            </a:bodyPr>
            <a:lstStyle/>
            <a:p>
              <a:endParaRPr lang="en-US" sz="455"/>
            </a:p>
          </p:txBody>
        </p:sp>
      </p:grpSp>
      <p:sp>
        <p:nvSpPr>
          <p:cNvPr id="28690" name="Rectangle 83"/>
          <p:cNvSpPr>
            <a:spLocks noChangeArrowheads="1"/>
          </p:cNvSpPr>
          <p:nvPr/>
        </p:nvSpPr>
        <p:spPr bwMode="auto">
          <a:xfrm>
            <a:off x="4114512" y="1956954"/>
            <a:ext cx="1143000" cy="2056535"/>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lIns="88206" tIns="44103" rIns="88206" bIns="44103" anchor="ctr"/>
          <a:lstStyle/>
          <a:p>
            <a:pPr algn="r" defTabSz="881793"/>
            <a:endParaRPr lang="en-US" sz="2273">
              <a:latin typeface="Times" charset="0"/>
            </a:endParaRPr>
          </a:p>
        </p:txBody>
      </p:sp>
      <p:sp>
        <p:nvSpPr>
          <p:cNvPr id="28691" name="Rectangle 84"/>
          <p:cNvSpPr>
            <a:spLocks noChangeArrowheads="1"/>
          </p:cNvSpPr>
          <p:nvPr/>
        </p:nvSpPr>
        <p:spPr bwMode="auto">
          <a:xfrm>
            <a:off x="2438978" y="8032750"/>
            <a:ext cx="1371023" cy="285750"/>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lIns="88206" tIns="44103" rIns="88206" bIns="44103" anchor="ctr"/>
          <a:lstStyle/>
          <a:p>
            <a:pPr algn="ctr" defTabSz="881793"/>
            <a:endParaRPr lang="en-US" sz="2273">
              <a:latin typeface="Times" charset="0"/>
            </a:endParaRPr>
          </a:p>
        </p:txBody>
      </p:sp>
      <p:sp>
        <p:nvSpPr>
          <p:cNvPr id="28692" name="Text Box 85"/>
          <p:cNvSpPr txBox="1">
            <a:spLocks noChangeArrowheads="1"/>
          </p:cNvSpPr>
          <p:nvPr/>
        </p:nvSpPr>
        <p:spPr bwMode="auto">
          <a:xfrm>
            <a:off x="609023" y="1671205"/>
            <a:ext cx="610466" cy="298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364" b="1">
                <a:latin typeface="Arial" charset="0"/>
              </a:rPr>
              <a:t>1.</a:t>
            </a:r>
          </a:p>
        </p:txBody>
      </p:sp>
      <p:sp>
        <p:nvSpPr>
          <p:cNvPr id="28693" name="Text Box 86"/>
          <p:cNvSpPr txBox="1">
            <a:spLocks noChangeArrowheads="1"/>
          </p:cNvSpPr>
          <p:nvPr/>
        </p:nvSpPr>
        <p:spPr bwMode="auto">
          <a:xfrm>
            <a:off x="604694" y="2063750"/>
            <a:ext cx="610465" cy="298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364" b="1">
                <a:latin typeface="Arial" charset="0"/>
              </a:rPr>
              <a:t>2.</a:t>
            </a:r>
          </a:p>
        </p:txBody>
      </p:sp>
      <p:sp>
        <p:nvSpPr>
          <p:cNvPr id="28694" name="Text Box 87"/>
          <p:cNvSpPr txBox="1">
            <a:spLocks noChangeArrowheads="1"/>
          </p:cNvSpPr>
          <p:nvPr/>
        </p:nvSpPr>
        <p:spPr bwMode="auto">
          <a:xfrm>
            <a:off x="609023" y="2639580"/>
            <a:ext cx="610466" cy="298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364" b="1">
                <a:latin typeface="Arial" charset="0"/>
              </a:rPr>
              <a:t>3.</a:t>
            </a:r>
          </a:p>
        </p:txBody>
      </p:sp>
      <p:sp>
        <p:nvSpPr>
          <p:cNvPr id="28695" name="Text Box 88"/>
          <p:cNvSpPr txBox="1">
            <a:spLocks noChangeArrowheads="1"/>
          </p:cNvSpPr>
          <p:nvPr/>
        </p:nvSpPr>
        <p:spPr bwMode="auto">
          <a:xfrm>
            <a:off x="614796" y="3136035"/>
            <a:ext cx="609023" cy="298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364" b="1">
                <a:latin typeface="Arial" charset="0"/>
              </a:rPr>
              <a:t>4.</a:t>
            </a:r>
          </a:p>
        </p:txBody>
      </p:sp>
      <p:sp>
        <p:nvSpPr>
          <p:cNvPr id="28696" name="Text Box 89"/>
          <p:cNvSpPr txBox="1">
            <a:spLocks noChangeArrowheads="1"/>
          </p:cNvSpPr>
          <p:nvPr/>
        </p:nvSpPr>
        <p:spPr bwMode="auto">
          <a:xfrm>
            <a:off x="609023" y="4131830"/>
            <a:ext cx="610466" cy="298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364" b="1">
                <a:latin typeface="Arial" charset="0"/>
              </a:rPr>
              <a:t>5.</a:t>
            </a:r>
          </a:p>
        </p:txBody>
      </p:sp>
      <p:sp>
        <p:nvSpPr>
          <p:cNvPr id="28697" name="Text Box 90"/>
          <p:cNvSpPr txBox="1">
            <a:spLocks noChangeArrowheads="1"/>
          </p:cNvSpPr>
          <p:nvPr/>
        </p:nvSpPr>
        <p:spPr bwMode="auto">
          <a:xfrm>
            <a:off x="609023" y="4994853"/>
            <a:ext cx="610466" cy="298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364" b="1">
                <a:latin typeface="Arial" charset="0"/>
              </a:rPr>
              <a:t>6.</a:t>
            </a:r>
          </a:p>
        </p:txBody>
      </p:sp>
      <p:sp>
        <p:nvSpPr>
          <p:cNvPr id="28698" name="Text Box 91"/>
          <p:cNvSpPr txBox="1">
            <a:spLocks noChangeArrowheads="1"/>
          </p:cNvSpPr>
          <p:nvPr/>
        </p:nvSpPr>
        <p:spPr bwMode="auto">
          <a:xfrm>
            <a:off x="614796" y="5709228"/>
            <a:ext cx="609023" cy="298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364" b="1">
                <a:latin typeface="Arial" charset="0"/>
              </a:rPr>
              <a:t>7.</a:t>
            </a:r>
          </a:p>
        </p:txBody>
      </p:sp>
      <p:sp>
        <p:nvSpPr>
          <p:cNvPr id="28699" name="Text Box 92"/>
          <p:cNvSpPr txBox="1">
            <a:spLocks noChangeArrowheads="1"/>
          </p:cNvSpPr>
          <p:nvPr/>
        </p:nvSpPr>
        <p:spPr bwMode="auto">
          <a:xfrm>
            <a:off x="614796" y="6821921"/>
            <a:ext cx="609023" cy="298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364" b="1">
                <a:latin typeface="Arial" charset="0"/>
              </a:rPr>
              <a:t>8.</a:t>
            </a:r>
          </a:p>
        </p:txBody>
      </p:sp>
      <p:sp>
        <p:nvSpPr>
          <p:cNvPr id="28700" name="Text Box 93"/>
          <p:cNvSpPr txBox="1">
            <a:spLocks noChangeArrowheads="1"/>
          </p:cNvSpPr>
          <p:nvPr/>
        </p:nvSpPr>
        <p:spPr bwMode="auto">
          <a:xfrm>
            <a:off x="609023" y="7608455"/>
            <a:ext cx="610466" cy="298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364" b="1">
                <a:latin typeface="Arial" charset="0"/>
              </a:rPr>
              <a:t>9.</a:t>
            </a:r>
          </a:p>
        </p:txBody>
      </p:sp>
      <p:sp>
        <p:nvSpPr>
          <p:cNvPr id="28701" name="Text Box 94"/>
          <p:cNvSpPr txBox="1">
            <a:spLocks noChangeArrowheads="1"/>
          </p:cNvSpPr>
          <p:nvPr/>
        </p:nvSpPr>
        <p:spPr bwMode="auto">
          <a:xfrm>
            <a:off x="561398" y="8073159"/>
            <a:ext cx="610465" cy="298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364" b="1">
                <a:latin typeface="Arial" charset="0"/>
              </a:rPr>
              <a:t>10.</a:t>
            </a:r>
          </a:p>
        </p:txBody>
      </p:sp>
      <p:sp>
        <p:nvSpPr>
          <p:cNvPr id="28702" name="Text Box 95"/>
          <p:cNvSpPr txBox="1">
            <a:spLocks noChangeArrowheads="1"/>
          </p:cNvSpPr>
          <p:nvPr/>
        </p:nvSpPr>
        <p:spPr bwMode="auto">
          <a:xfrm>
            <a:off x="320387" y="1604818"/>
            <a:ext cx="339148" cy="4388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273" b="1">
                <a:latin typeface="Arial" charset="0"/>
              </a:rPr>
              <a:t>C</a:t>
            </a:r>
          </a:p>
        </p:txBody>
      </p:sp>
      <p:sp>
        <p:nvSpPr>
          <p:cNvPr id="28703" name="Text Box 96"/>
          <p:cNvSpPr txBox="1">
            <a:spLocks noChangeArrowheads="1"/>
          </p:cNvSpPr>
          <p:nvPr/>
        </p:nvSpPr>
        <p:spPr bwMode="auto">
          <a:xfrm rot="-5388474">
            <a:off x="-352858" y="2839403"/>
            <a:ext cx="1666875" cy="4388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273" b="1">
                <a:latin typeface="Arial" charset="0"/>
              </a:rPr>
              <a:t>4 PEOPLE</a:t>
            </a:r>
          </a:p>
        </p:txBody>
      </p:sp>
      <p:sp>
        <p:nvSpPr>
          <p:cNvPr id="28704" name="Text Box 97"/>
          <p:cNvSpPr txBox="1">
            <a:spLocks noChangeArrowheads="1"/>
          </p:cNvSpPr>
          <p:nvPr/>
        </p:nvSpPr>
        <p:spPr bwMode="auto">
          <a:xfrm rot="-5389253">
            <a:off x="-923635" y="5638454"/>
            <a:ext cx="2794000" cy="4388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273" b="1">
                <a:latin typeface="Arial" charset="0"/>
              </a:rPr>
              <a:t>3 SOCIETIES</a:t>
            </a:r>
          </a:p>
        </p:txBody>
      </p:sp>
      <p:sp>
        <p:nvSpPr>
          <p:cNvPr id="28705" name="Text Box 98"/>
          <p:cNvSpPr txBox="1">
            <a:spLocks noChangeArrowheads="1"/>
          </p:cNvSpPr>
          <p:nvPr/>
        </p:nvSpPr>
        <p:spPr bwMode="auto">
          <a:xfrm>
            <a:off x="339148" y="7507432"/>
            <a:ext cx="339147" cy="4388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273" b="1">
                <a:latin typeface="Arial" charset="0"/>
              </a:rPr>
              <a:t>S</a:t>
            </a:r>
          </a:p>
        </p:txBody>
      </p:sp>
      <p:sp>
        <p:nvSpPr>
          <p:cNvPr id="28706" name="Text Box 99"/>
          <p:cNvSpPr txBox="1">
            <a:spLocks noChangeArrowheads="1"/>
          </p:cNvSpPr>
          <p:nvPr/>
        </p:nvSpPr>
        <p:spPr bwMode="auto">
          <a:xfrm>
            <a:off x="355023" y="7969250"/>
            <a:ext cx="339148" cy="4388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273" b="1">
                <a:latin typeface="Arial" charset="0"/>
              </a:rPr>
              <a:t>J</a:t>
            </a:r>
          </a:p>
        </p:txBody>
      </p:sp>
      <p:grpSp>
        <p:nvGrpSpPr>
          <p:cNvPr id="28707" name="Group 100"/>
          <p:cNvGrpSpPr>
            <a:grpSpLocks/>
          </p:cNvGrpSpPr>
          <p:nvPr/>
        </p:nvGrpSpPr>
        <p:grpSpPr bwMode="auto">
          <a:xfrm>
            <a:off x="235239" y="1034762"/>
            <a:ext cx="1607705" cy="326205"/>
            <a:chOff x="148" y="271"/>
            <a:chExt cx="1013" cy="219"/>
          </a:xfrm>
        </p:grpSpPr>
        <p:sp>
          <p:nvSpPr>
            <p:cNvPr id="28949" name="Text Box 101"/>
            <p:cNvSpPr txBox="1">
              <a:spLocks noChangeArrowheads="1"/>
            </p:cNvSpPr>
            <p:nvPr/>
          </p:nvSpPr>
          <p:spPr bwMode="auto">
            <a:xfrm>
              <a:off x="148" y="271"/>
              <a:ext cx="1013" cy="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545" b="1">
                  <a:latin typeface="Arial" charset="0"/>
                </a:rPr>
                <a:t>C 7 S J</a:t>
              </a:r>
            </a:p>
          </p:txBody>
        </p:sp>
        <p:sp>
          <p:nvSpPr>
            <p:cNvPr id="28950" name="Line 102"/>
            <p:cNvSpPr>
              <a:spLocks noChangeShapeType="1"/>
            </p:cNvSpPr>
            <p:nvPr/>
          </p:nvSpPr>
          <p:spPr bwMode="auto">
            <a:xfrm>
              <a:off x="348" y="370"/>
              <a:ext cx="37"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lIns="88206" tIns="44103" rIns="88206" bIns="44103">
              <a:spAutoFit/>
            </a:bodyPr>
            <a:lstStyle/>
            <a:p>
              <a:endParaRPr lang="en-US" sz="455"/>
            </a:p>
          </p:txBody>
        </p:sp>
      </p:grpSp>
      <p:sp>
        <p:nvSpPr>
          <p:cNvPr id="28708" name="AutoShape 103" descr="Dark upward diagonal"/>
          <p:cNvSpPr>
            <a:spLocks noChangeArrowheads="1"/>
          </p:cNvSpPr>
          <p:nvPr/>
        </p:nvSpPr>
        <p:spPr bwMode="auto">
          <a:xfrm>
            <a:off x="425739" y="1321955"/>
            <a:ext cx="215034" cy="333375"/>
          </a:xfrm>
          <a:prstGeom prst="downArrow">
            <a:avLst>
              <a:gd name="adj1" fmla="val 50000"/>
              <a:gd name="adj2" fmla="val 38759"/>
            </a:avLst>
          </a:prstGeom>
          <a:pattFill prst="dkUpDiag">
            <a:fgClr>
              <a:schemeClr val="tx1"/>
            </a:fgClr>
            <a:bgClr>
              <a:schemeClr val="bg1"/>
            </a:bgClr>
          </a:pattFill>
          <a:ln w="9525">
            <a:solidFill>
              <a:schemeClr val="tx1"/>
            </a:solidFill>
            <a:miter lim="800000"/>
            <a:headEnd/>
            <a:tailEnd/>
          </a:ln>
        </p:spPr>
        <p:txBody>
          <a:bodyPr wrap="none" anchor="ctr"/>
          <a:lstStyle/>
          <a:p>
            <a:endParaRPr lang="en-US" sz="455"/>
          </a:p>
        </p:txBody>
      </p:sp>
      <p:sp>
        <p:nvSpPr>
          <p:cNvPr id="28709" name="Rectangle 104"/>
          <p:cNvSpPr>
            <a:spLocks noChangeArrowheads="1"/>
          </p:cNvSpPr>
          <p:nvPr/>
        </p:nvSpPr>
        <p:spPr bwMode="auto">
          <a:xfrm>
            <a:off x="2362489" y="1741921"/>
            <a:ext cx="1447511" cy="2216727"/>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lIns="88206" tIns="44103" rIns="88206" bIns="44103" anchor="ctr"/>
          <a:lstStyle/>
          <a:p>
            <a:pPr algn="ctr" defTabSz="881793"/>
            <a:endParaRPr lang="en-US" sz="2273">
              <a:latin typeface="Times" charset="0"/>
            </a:endParaRPr>
          </a:p>
        </p:txBody>
      </p:sp>
      <p:sp>
        <p:nvSpPr>
          <p:cNvPr id="28710" name="Rectangle 105"/>
          <p:cNvSpPr>
            <a:spLocks noChangeArrowheads="1"/>
          </p:cNvSpPr>
          <p:nvPr/>
        </p:nvSpPr>
        <p:spPr bwMode="auto">
          <a:xfrm>
            <a:off x="2362489" y="4101523"/>
            <a:ext cx="1447511" cy="3430444"/>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lIns="88206" tIns="44103" rIns="88206" bIns="44103" anchor="ctr"/>
          <a:lstStyle/>
          <a:p>
            <a:pPr algn="ctr" defTabSz="881793"/>
            <a:endParaRPr lang="en-US" sz="2273">
              <a:latin typeface="Times" charset="0"/>
            </a:endParaRPr>
          </a:p>
        </p:txBody>
      </p:sp>
      <p:sp>
        <p:nvSpPr>
          <p:cNvPr id="28711" name="Line 106"/>
          <p:cNvSpPr>
            <a:spLocks noChangeShapeType="1"/>
          </p:cNvSpPr>
          <p:nvPr/>
        </p:nvSpPr>
        <p:spPr bwMode="auto">
          <a:xfrm>
            <a:off x="2727614" y="2027671"/>
            <a:ext cx="992909"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8712" name="AutoShape 107"/>
          <p:cNvSpPr>
            <a:spLocks noChangeArrowheads="1"/>
          </p:cNvSpPr>
          <p:nvPr/>
        </p:nvSpPr>
        <p:spPr bwMode="auto">
          <a:xfrm>
            <a:off x="3335194" y="6221557"/>
            <a:ext cx="1591829" cy="12065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169 w 21600"/>
              <a:gd name="T13" fmla="*/ 4169 h 21600"/>
              <a:gd name="T14" fmla="*/ 17431 w 21600"/>
              <a:gd name="T15" fmla="*/ 17431 h 21600"/>
            </a:gdLst>
            <a:ahLst/>
            <a:cxnLst>
              <a:cxn ang="T8">
                <a:pos x="T0" y="T1"/>
              </a:cxn>
              <a:cxn ang="T9">
                <a:pos x="T2" y="T3"/>
              </a:cxn>
              <a:cxn ang="T10">
                <a:pos x="T4" y="T5"/>
              </a:cxn>
              <a:cxn ang="T11">
                <a:pos x="T6" y="T7"/>
              </a:cxn>
            </a:cxnLst>
            <a:rect l="T12" t="T13" r="T14" b="T15"/>
            <a:pathLst>
              <a:path w="21600" h="21600">
                <a:moveTo>
                  <a:pt x="0" y="0"/>
                </a:moveTo>
                <a:lnTo>
                  <a:pt x="4738" y="21600"/>
                </a:lnTo>
                <a:lnTo>
                  <a:pt x="16862" y="21600"/>
                </a:lnTo>
                <a:lnTo>
                  <a:pt x="21600" y="0"/>
                </a:lnTo>
                <a:lnTo>
                  <a:pt x="0" y="0"/>
                </a:lnTo>
                <a:close/>
              </a:path>
            </a:pathLst>
          </a:custGeom>
          <a:solidFill>
            <a:schemeClr val="bg1"/>
          </a:solidFill>
          <a:ln w="38100">
            <a:solidFill>
              <a:schemeClr val="tx1"/>
            </a:solidFill>
            <a:miter lim="800000"/>
            <a:headEnd/>
            <a:tailEnd/>
          </a:ln>
        </p:spPr>
        <p:txBody>
          <a:bodyPr wrap="none" anchor="ctr"/>
          <a:lstStyle/>
          <a:p>
            <a:endParaRPr lang="en-US" sz="455"/>
          </a:p>
        </p:txBody>
      </p:sp>
      <p:sp>
        <p:nvSpPr>
          <p:cNvPr id="28713" name="Rectangle 108"/>
          <p:cNvSpPr>
            <a:spLocks noChangeArrowheads="1"/>
          </p:cNvSpPr>
          <p:nvPr/>
        </p:nvSpPr>
        <p:spPr bwMode="auto">
          <a:xfrm>
            <a:off x="3822989" y="5951682"/>
            <a:ext cx="1252682" cy="170006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455"/>
          </a:p>
        </p:txBody>
      </p:sp>
      <p:sp>
        <p:nvSpPr>
          <p:cNvPr id="28714" name="AutoShape 109"/>
          <p:cNvSpPr>
            <a:spLocks noChangeArrowheads="1"/>
          </p:cNvSpPr>
          <p:nvPr/>
        </p:nvSpPr>
        <p:spPr bwMode="auto">
          <a:xfrm>
            <a:off x="3470853" y="6318251"/>
            <a:ext cx="1591829" cy="10318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846 w 21600"/>
              <a:gd name="T13" fmla="*/ 3846 h 21600"/>
              <a:gd name="T14" fmla="*/ 17754 w 21600"/>
              <a:gd name="T15" fmla="*/ 17754 h 21600"/>
            </a:gdLst>
            <a:ahLst/>
            <a:cxnLst>
              <a:cxn ang="T8">
                <a:pos x="T0" y="T1"/>
              </a:cxn>
              <a:cxn ang="T9">
                <a:pos x="T2" y="T3"/>
              </a:cxn>
              <a:cxn ang="T10">
                <a:pos x="T4" y="T5"/>
              </a:cxn>
              <a:cxn ang="T11">
                <a:pos x="T6" y="T7"/>
              </a:cxn>
            </a:cxnLst>
            <a:rect l="T12" t="T13" r="T14" b="T15"/>
            <a:pathLst>
              <a:path w="21600" h="21600">
                <a:moveTo>
                  <a:pt x="0" y="0"/>
                </a:moveTo>
                <a:lnTo>
                  <a:pt x="4092" y="21600"/>
                </a:lnTo>
                <a:lnTo>
                  <a:pt x="17508" y="21600"/>
                </a:lnTo>
                <a:lnTo>
                  <a:pt x="21600" y="0"/>
                </a:lnTo>
                <a:lnTo>
                  <a:pt x="0" y="0"/>
                </a:lnTo>
                <a:close/>
              </a:path>
            </a:pathLst>
          </a:custGeom>
          <a:solidFill>
            <a:schemeClr val="bg1"/>
          </a:solidFill>
          <a:ln w="38100">
            <a:solidFill>
              <a:schemeClr val="tx1"/>
            </a:solidFill>
            <a:miter lim="800000"/>
            <a:headEnd/>
            <a:tailEnd/>
          </a:ln>
        </p:spPr>
        <p:txBody>
          <a:bodyPr wrap="none" anchor="ctr"/>
          <a:lstStyle/>
          <a:p>
            <a:endParaRPr lang="en-US" sz="455"/>
          </a:p>
        </p:txBody>
      </p:sp>
      <p:sp>
        <p:nvSpPr>
          <p:cNvPr id="28715" name="Rectangle 110"/>
          <p:cNvSpPr>
            <a:spLocks noChangeArrowheads="1"/>
          </p:cNvSpPr>
          <p:nvPr/>
        </p:nvSpPr>
        <p:spPr bwMode="auto">
          <a:xfrm>
            <a:off x="4110182" y="4512830"/>
            <a:ext cx="1143000" cy="3931227"/>
          </a:xfrm>
          <a:prstGeom prst="rect">
            <a:avLst/>
          </a:prstGeom>
          <a:solidFill>
            <a:schemeClr val="bg1"/>
          </a:solidFill>
          <a:ln w="38100">
            <a:solidFill>
              <a:schemeClr val="tx1"/>
            </a:solidFill>
            <a:miter lim="800000"/>
            <a:headEnd/>
            <a:tailEnd/>
          </a:ln>
        </p:spPr>
        <p:txBody>
          <a:bodyPr wrap="none" lIns="88206" tIns="44103" rIns="88206" bIns="44103" anchor="ctr"/>
          <a:lstStyle/>
          <a:p>
            <a:pPr algn="ctr" defTabSz="881793"/>
            <a:endParaRPr lang="en-US" sz="2273">
              <a:latin typeface="Times" charset="0"/>
            </a:endParaRPr>
          </a:p>
        </p:txBody>
      </p:sp>
      <p:sp>
        <p:nvSpPr>
          <p:cNvPr id="28716" name="Line 111"/>
          <p:cNvSpPr>
            <a:spLocks noChangeShapeType="1"/>
          </p:cNvSpPr>
          <p:nvPr/>
        </p:nvSpPr>
        <p:spPr bwMode="auto">
          <a:xfrm>
            <a:off x="4115955" y="6334126"/>
            <a:ext cx="0" cy="555625"/>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8717" name="Line 112"/>
          <p:cNvSpPr>
            <a:spLocks noChangeShapeType="1"/>
          </p:cNvSpPr>
          <p:nvPr/>
        </p:nvSpPr>
        <p:spPr bwMode="auto">
          <a:xfrm>
            <a:off x="4097194" y="6782955"/>
            <a:ext cx="0" cy="555625"/>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8719" name="Line 114"/>
          <p:cNvSpPr>
            <a:spLocks noChangeShapeType="1"/>
          </p:cNvSpPr>
          <p:nvPr/>
        </p:nvSpPr>
        <p:spPr bwMode="auto">
          <a:xfrm>
            <a:off x="2643909" y="1749137"/>
            <a:ext cx="0" cy="2209512"/>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8720" name="Line 115"/>
          <p:cNvSpPr>
            <a:spLocks noChangeShapeType="1"/>
          </p:cNvSpPr>
          <p:nvPr/>
        </p:nvSpPr>
        <p:spPr bwMode="auto">
          <a:xfrm>
            <a:off x="2635250" y="4104409"/>
            <a:ext cx="0" cy="3430444"/>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8721" name="Text Box 116"/>
          <p:cNvSpPr txBox="1">
            <a:spLocks noChangeArrowheads="1"/>
          </p:cNvSpPr>
          <p:nvPr/>
        </p:nvSpPr>
        <p:spPr bwMode="auto">
          <a:xfrm rot="-5388474">
            <a:off x="4033693" y="2791503"/>
            <a:ext cx="2157557" cy="326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45" b="1">
                <a:latin typeface="Arial" charset="0"/>
              </a:rPr>
              <a:t>POETRY (5)</a:t>
            </a:r>
          </a:p>
        </p:txBody>
      </p:sp>
      <p:sp>
        <p:nvSpPr>
          <p:cNvPr id="28722" name="Line 117"/>
          <p:cNvSpPr>
            <a:spLocks noChangeShapeType="1"/>
          </p:cNvSpPr>
          <p:nvPr/>
        </p:nvSpPr>
        <p:spPr bwMode="auto">
          <a:xfrm>
            <a:off x="4980421" y="1956955"/>
            <a:ext cx="0" cy="2044989"/>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8723" name="Line 118"/>
          <p:cNvSpPr>
            <a:spLocks noChangeShapeType="1"/>
          </p:cNvSpPr>
          <p:nvPr/>
        </p:nvSpPr>
        <p:spPr bwMode="auto">
          <a:xfrm>
            <a:off x="4980421" y="4531591"/>
            <a:ext cx="0" cy="39370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8724" name="Line 119"/>
          <p:cNvSpPr>
            <a:spLocks noChangeShapeType="1"/>
          </p:cNvSpPr>
          <p:nvPr/>
        </p:nvSpPr>
        <p:spPr bwMode="auto">
          <a:xfrm>
            <a:off x="2727614" y="3248603"/>
            <a:ext cx="992909"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8725" name="Line 120"/>
          <p:cNvSpPr>
            <a:spLocks noChangeShapeType="1"/>
          </p:cNvSpPr>
          <p:nvPr/>
        </p:nvSpPr>
        <p:spPr bwMode="auto">
          <a:xfrm>
            <a:off x="2727614" y="3469409"/>
            <a:ext cx="992909"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8726" name="Line 121"/>
          <p:cNvSpPr>
            <a:spLocks noChangeShapeType="1"/>
          </p:cNvSpPr>
          <p:nvPr/>
        </p:nvSpPr>
        <p:spPr bwMode="auto">
          <a:xfrm>
            <a:off x="2727614" y="3684444"/>
            <a:ext cx="992909"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8727" name="Line 122"/>
          <p:cNvSpPr>
            <a:spLocks noChangeShapeType="1"/>
          </p:cNvSpPr>
          <p:nvPr/>
        </p:nvSpPr>
        <p:spPr bwMode="auto">
          <a:xfrm>
            <a:off x="2727614" y="4320886"/>
            <a:ext cx="992909"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8728" name="Line 123"/>
          <p:cNvSpPr>
            <a:spLocks noChangeShapeType="1"/>
          </p:cNvSpPr>
          <p:nvPr/>
        </p:nvSpPr>
        <p:spPr bwMode="auto">
          <a:xfrm>
            <a:off x="2727614" y="5208444"/>
            <a:ext cx="992909"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8729" name="Line 124"/>
          <p:cNvSpPr>
            <a:spLocks noChangeShapeType="1"/>
          </p:cNvSpPr>
          <p:nvPr/>
        </p:nvSpPr>
        <p:spPr bwMode="auto">
          <a:xfrm>
            <a:off x="2727614" y="5715000"/>
            <a:ext cx="992909"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8730" name="Line 125"/>
          <p:cNvSpPr>
            <a:spLocks noChangeShapeType="1"/>
          </p:cNvSpPr>
          <p:nvPr/>
        </p:nvSpPr>
        <p:spPr bwMode="auto">
          <a:xfrm>
            <a:off x="2727614" y="5971886"/>
            <a:ext cx="992909"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8731" name="Line 126"/>
          <p:cNvSpPr>
            <a:spLocks noChangeShapeType="1"/>
          </p:cNvSpPr>
          <p:nvPr/>
        </p:nvSpPr>
        <p:spPr bwMode="auto">
          <a:xfrm>
            <a:off x="2720399" y="6132080"/>
            <a:ext cx="99435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8732" name="Line 127"/>
          <p:cNvSpPr>
            <a:spLocks noChangeShapeType="1"/>
          </p:cNvSpPr>
          <p:nvPr/>
        </p:nvSpPr>
        <p:spPr bwMode="auto">
          <a:xfrm>
            <a:off x="2727614" y="6388966"/>
            <a:ext cx="59314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8733" name="Line 128"/>
          <p:cNvSpPr>
            <a:spLocks noChangeShapeType="1"/>
          </p:cNvSpPr>
          <p:nvPr/>
        </p:nvSpPr>
        <p:spPr bwMode="auto">
          <a:xfrm>
            <a:off x="2733386" y="6632864"/>
            <a:ext cx="658091"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8734" name="Line 129"/>
          <p:cNvSpPr>
            <a:spLocks noChangeShapeType="1"/>
          </p:cNvSpPr>
          <p:nvPr/>
        </p:nvSpPr>
        <p:spPr bwMode="auto">
          <a:xfrm>
            <a:off x="2733387" y="6806045"/>
            <a:ext cx="70138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8735" name="Line 130"/>
          <p:cNvSpPr>
            <a:spLocks noChangeShapeType="1"/>
          </p:cNvSpPr>
          <p:nvPr/>
        </p:nvSpPr>
        <p:spPr bwMode="auto">
          <a:xfrm>
            <a:off x="2727614" y="7013864"/>
            <a:ext cx="770659"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8736" name="Line 131"/>
          <p:cNvSpPr>
            <a:spLocks noChangeShapeType="1"/>
          </p:cNvSpPr>
          <p:nvPr/>
        </p:nvSpPr>
        <p:spPr bwMode="auto">
          <a:xfrm>
            <a:off x="2733387" y="7223125"/>
            <a:ext cx="816841"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8737" name="Line 132"/>
          <p:cNvSpPr>
            <a:spLocks noChangeShapeType="1"/>
          </p:cNvSpPr>
          <p:nvPr/>
        </p:nvSpPr>
        <p:spPr bwMode="auto">
          <a:xfrm>
            <a:off x="2733387" y="7407853"/>
            <a:ext cx="86013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8738" name="Line 133"/>
          <p:cNvSpPr>
            <a:spLocks noChangeShapeType="1"/>
          </p:cNvSpPr>
          <p:nvPr/>
        </p:nvSpPr>
        <p:spPr bwMode="auto">
          <a:xfrm>
            <a:off x="2727614" y="4989080"/>
            <a:ext cx="992909"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8739" name="Line 134"/>
          <p:cNvSpPr>
            <a:spLocks noChangeShapeType="1"/>
          </p:cNvSpPr>
          <p:nvPr/>
        </p:nvSpPr>
        <p:spPr bwMode="auto">
          <a:xfrm>
            <a:off x="4201103" y="2844512"/>
            <a:ext cx="720147"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8740" name="Line 135"/>
          <p:cNvSpPr>
            <a:spLocks noChangeShapeType="1"/>
          </p:cNvSpPr>
          <p:nvPr/>
        </p:nvSpPr>
        <p:spPr bwMode="auto">
          <a:xfrm>
            <a:off x="4201103" y="3231285"/>
            <a:ext cx="720147"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8741" name="Line 136"/>
          <p:cNvSpPr>
            <a:spLocks noChangeShapeType="1"/>
          </p:cNvSpPr>
          <p:nvPr/>
        </p:nvSpPr>
        <p:spPr bwMode="auto">
          <a:xfrm>
            <a:off x="4193886" y="3576205"/>
            <a:ext cx="721591"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8742" name="Line 137"/>
          <p:cNvSpPr>
            <a:spLocks noChangeShapeType="1"/>
          </p:cNvSpPr>
          <p:nvPr/>
        </p:nvSpPr>
        <p:spPr bwMode="auto">
          <a:xfrm>
            <a:off x="4193886" y="3945659"/>
            <a:ext cx="721591"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8743" name="Line 138"/>
          <p:cNvSpPr>
            <a:spLocks noChangeShapeType="1"/>
          </p:cNvSpPr>
          <p:nvPr/>
        </p:nvSpPr>
        <p:spPr bwMode="auto">
          <a:xfrm>
            <a:off x="4201103" y="2332182"/>
            <a:ext cx="720147"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8744" name="Line 139"/>
          <p:cNvSpPr>
            <a:spLocks noChangeShapeType="1"/>
          </p:cNvSpPr>
          <p:nvPr/>
        </p:nvSpPr>
        <p:spPr bwMode="auto">
          <a:xfrm>
            <a:off x="4188114" y="4818785"/>
            <a:ext cx="738909"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8745" name="Line 140"/>
          <p:cNvSpPr>
            <a:spLocks noChangeShapeType="1"/>
          </p:cNvSpPr>
          <p:nvPr/>
        </p:nvSpPr>
        <p:spPr bwMode="auto">
          <a:xfrm>
            <a:off x="4188114" y="4974648"/>
            <a:ext cx="738909"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8746" name="Line 141"/>
          <p:cNvSpPr>
            <a:spLocks noChangeShapeType="1"/>
          </p:cNvSpPr>
          <p:nvPr/>
        </p:nvSpPr>
        <p:spPr bwMode="auto">
          <a:xfrm>
            <a:off x="4196773" y="5168035"/>
            <a:ext cx="740353"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8747" name="Line 142"/>
          <p:cNvSpPr>
            <a:spLocks noChangeShapeType="1"/>
          </p:cNvSpPr>
          <p:nvPr/>
        </p:nvSpPr>
        <p:spPr bwMode="auto">
          <a:xfrm>
            <a:off x="4188114" y="5547591"/>
            <a:ext cx="738909"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8748" name="Line 143"/>
          <p:cNvSpPr>
            <a:spLocks noChangeShapeType="1"/>
          </p:cNvSpPr>
          <p:nvPr/>
        </p:nvSpPr>
        <p:spPr bwMode="auto">
          <a:xfrm>
            <a:off x="4189558" y="5713557"/>
            <a:ext cx="74035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8749" name="Line 144"/>
          <p:cNvSpPr>
            <a:spLocks noChangeShapeType="1"/>
          </p:cNvSpPr>
          <p:nvPr/>
        </p:nvSpPr>
        <p:spPr bwMode="auto">
          <a:xfrm>
            <a:off x="4191000" y="5886739"/>
            <a:ext cx="740353"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8750" name="Line 145"/>
          <p:cNvSpPr>
            <a:spLocks noChangeShapeType="1"/>
          </p:cNvSpPr>
          <p:nvPr/>
        </p:nvSpPr>
        <p:spPr bwMode="auto">
          <a:xfrm>
            <a:off x="4192444" y="6057035"/>
            <a:ext cx="74035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8751" name="Line 146"/>
          <p:cNvSpPr>
            <a:spLocks noChangeShapeType="1"/>
          </p:cNvSpPr>
          <p:nvPr/>
        </p:nvSpPr>
        <p:spPr bwMode="auto">
          <a:xfrm>
            <a:off x="4191000" y="6399068"/>
            <a:ext cx="740353"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8752" name="Line 147"/>
          <p:cNvSpPr>
            <a:spLocks noChangeShapeType="1"/>
          </p:cNvSpPr>
          <p:nvPr/>
        </p:nvSpPr>
        <p:spPr bwMode="auto">
          <a:xfrm>
            <a:off x="4188114" y="6572250"/>
            <a:ext cx="738909"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8753" name="Line 148"/>
          <p:cNvSpPr>
            <a:spLocks noChangeShapeType="1"/>
          </p:cNvSpPr>
          <p:nvPr/>
        </p:nvSpPr>
        <p:spPr bwMode="auto">
          <a:xfrm>
            <a:off x="4188114" y="6960466"/>
            <a:ext cx="738909"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8754" name="Line 149"/>
          <p:cNvSpPr>
            <a:spLocks noChangeShapeType="1"/>
          </p:cNvSpPr>
          <p:nvPr/>
        </p:nvSpPr>
        <p:spPr bwMode="auto">
          <a:xfrm>
            <a:off x="4189558" y="7168285"/>
            <a:ext cx="74035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8755" name="Line 150"/>
          <p:cNvSpPr>
            <a:spLocks noChangeShapeType="1"/>
          </p:cNvSpPr>
          <p:nvPr/>
        </p:nvSpPr>
        <p:spPr bwMode="auto">
          <a:xfrm>
            <a:off x="4191000" y="7497330"/>
            <a:ext cx="740353"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8756" name="Line 151"/>
          <p:cNvSpPr>
            <a:spLocks noChangeShapeType="1"/>
          </p:cNvSpPr>
          <p:nvPr/>
        </p:nvSpPr>
        <p:spPr bwMode="auto">
          <a:xfrm>
            <a:off x="4201103" y="7699375"/>
            <a:ext cx="738909"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8757" name="Line 152"/>
          <p:cNvSpPr>
            <a:spLocks noChangeShapeType="1"/>
          </p:cNvSpPr>
          <p:nvPr/>
        </p:nvSpPr>
        <p:spPr bwMode="auto">
          <a:xfrm>
            <a:off x="4193886" y="8058727"/>
            <a:ext cx="740353"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8758" name="Line 153"/>
          <p:cNvSpPr>
            <a:spLocks noChangeShapeType="1"/>
          </p:cNvSpPr>
          <p:nvPr/>
        </p:nvSpPr>
        <p:spPr bwMode="auto">
          <a:xfrm>
            <a:off x="4188114" y="8223250"/>
            <a:ext cx="738909"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8759" name="Line 154"/>
          <p:cNvSpPr>
            <a:spLocks noChangeShapeType="1"/>
          </p:cNvSpPr>
          <p:nvPr/>
        </p:nvSpPr>
        <p:spPr bwMode="auto">
          <a:xfrm>
            <a:off x="4189558" y="8389216"/>
            <a:ext cx="74035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8760" name="AutoShape 155" descr="70%"/>
          <p:cNvSpPr>
            <a:spLocks noChangeArrowheads="1"/>
          </p:cNvSpPr>
          <p:nvPr/>
        </p:nvSpPr>
        <p:spPr bwMode="auto">
          <a:xfrm>
            <a:off x="2301875" y="2078182"/>
            <a:ext cx="1868920" cy="282864"/>
          </a:xfrm>
          <a:prstGeom prst="leftArrow">
            <a:avLst>
              <a:gd name="adj1" fmla="val 50000"/>
              <a:gd name="adj2" fmla="val 165179"/>
            </a:avLst>
          </a:prstGeom>
          <a:pattFill prst="pct70">
            <a:fgClr>
              <a:schemeClr val="tx1"/>
            </a:fgClr>
            <a:bgClr>
              <a:schemeClr val="bg1"/>
            </a:bgClr>
          </a:pattFill>
          <a:ln w="9525">
            <a:solidFill>
              <a:schemeClr val="tx1"/>
            </a:solidFill>
            <a:miter lim="800000"/>
            <a:headEnd/>
            <a:tailEnd/>
          </a:ln>
        </p:spPr>
        <p:txBody>
          <a:bodyPr wrap="none" anchor="ctr"/>
          <a:lstStyle/>
          <a:p>
            <a:endParaRPr lang="en-US" sz="455"/>
          </a:p>
        </p:txBody>
      </p:sp>
      <p:sp>
        <p:nvSpPr>
          <p:cNvPr id="28761" name="AutoShape 156" descr="20%"/>
          <p:cNvSpPr>
            <a:spLocks noChangeArrowheads="1"/>
          </p:cNvSpPr>
          <p:nvPr/>
        </p:nvSpPr>
        <p:spPr bwMode="auto">
          <a:xfrm>
            <a:off x="3098512" y="2099830"/>
            <a:ext cx="292965" cy="904875"/>
          </a:xfrm>
          <a:prstGeom prst="downArrow">
            <a:avLst>
              <a:gd name="adj1" fmla="val 50000"/>
              <a:gd name="adj2" fmla="val 77217"/>
            </a:avLst>
          </a:prstGeom>
          <a:pattFill prst="pct20">
            <a:fgClr>
              <a:schemeClr val="tx1"/>
            </a:fgClr>
            <a:bgClr>
              <a:schemeClr val="bg1"/>
            </a:bgClr>
          </a:pattFill>
          <a:ln w="9525">
            <a:solidFill>
              <a:schemeClr val="tx1"/>
            </a:solidFill>
            <a:miter lim="800000"/>
            <a:headEnd/>
            <a:tailEnd/>
          </a:ln>
        </p:spPr>
        <p:txBody>
          <a:bodyPr wrap="none" anchor="ctr"/>
          <a:lstStyle/>
          <a:p>
            <a:endParaRPr lang="en-US" sz="455"/>
          </a:p>
        </p:txBody>
      </p:sp>
      <p:sp>
        <p:nvSpPr>
          <p:cNvPr id="28762" name="Text Box 157"/>
          <p:cNvSpPr txBox="1">
            <a:spLocks noChangeArrowheads="1"/>
          </p:cNvSpPr>
          <p:nvPr/>
        </p:nvSpPr>
        <p:spPr bwMode="auto">
          <a:xfrm>
            <a:off x="972705" y="1766454"/>
            <a:ext cx="1079500" cy="2291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455" b="1" i="1">
                <a:latin typeface="Arial" charset="0"/>
              </a:rPr>
              <a:t>Approx Time Frame:                  All Time Prior to 2000 B.C.</a:t>
            </a:r>
          </a:p>
        </p:txBody>
      </p:sp>
      <p:sp>
        <p:nvSpPr>
          <p:cNvPr id="28763" name="Text Box 158"/>
          <p:cNvSpPr txBox="1">
            <a:spLocks noChangeArrowheads="1"/>
          </p:cNvSpPr>
          <p:nvPr/>
        </p:nvSpPr>
        <p:spPr bwMode="auto">
          <a:xfrm>
            <a:off x="978477" y="2154671"/>
            <a:ext cx="952500" cy="2291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455" b="1" i="1">
                <a:latin typeface="Arial" charset="0"/>
              </a:rPr>
              <a:t>Approx Time Frame:                  2000 B.C.</a:t>
            </a:r>
          </a:p>
        </p:txBody>
      </p:sp>
      <p:sp>
        <p:nvSpPr>
          <p:cNvPr id="28764" name="Text Box 159"/>
          <p:cNvSpPr txBox="1">
            <a:spLocks noChangeArrowheads="1"/>
          </p:cNvSpPr>
          <p:nvPr/>
        </p:nvSpPr>
        <p:spPr bwMode="auto">
          <a:xfrm>
            <a:off x="972705" y="2727613"/>
            <a:ext cx="952500" cy="2291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455" b="1" i="1">
                <a:latin typeface="Arial" charset="0"/>
              </a:rPr>
              <a:t>Approx Time Frame:                  2000 B.C.</a:t>
            </a:r>
          </a:p>
        </p:txBody>
      </p:sp>
      <p:sp>
        <p:nvSpPr>
          <p:cNvPr id="28765" name="Text Box 160"/>
          <p:cNvSpPr txBox="1">
            <a:spLocks noChangeArrowheads="1"/>
          </p:cNvSpPr>
          <p:nvPr/>
        </p:nvSpPr>
        <p:spPr bwMode="auto">
          <a:xfrm>
            <a:off x="981364" y="3229841"/>
            <a:ext cx="952500" cy="2291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455" b="1" i="1">
                <a:latin typeface="Arial" charset="0"/>
              </a:rPr>
              <a:t>Approx Time Frame:                  1500 B.C.</a:t>
            </a:r>
          </a:p>
        </p:txBody>
      </p:sp>
      <p:sp>
        <p:nvSpPr>
          <p:cNvPr id="28766" name="Text Box 161"/>
          <p:cNvSpPr txBox="1">
            <a:spLocks noChangeArrowheads="1"/>
          </p:cNvSpPr>
          <p:nvPr/>
        </p:nvSpPr>
        <p:spPr bwMode="auto">
          <a:xfrm>
            <a:off x="977035" y="4227080"/>
            <a:ext cx="952500" cy="2291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455" b="1" i="1">
                <a:latin typeface="Arial" charset="0"/>
              </a:rPr>
              <a:t>Approx Time Frame:                  1500 B.C.</a:t>
            </a:r>
          </a:p>
        </p:txBody>
      </p:sp>
      <p:sp>
        <p:nvSpPr>
          <p:cNvPr id="28767" name="Text Box 162"/>
          <p:cNvSpPr txBox="1">
            <a:spLocks noChangeArrowheads="1"/>
          </p:cNvSpPr>
          <p:nvPr/>
        </p:nvSpPr>
        <p:spPr bwMode="auto">
          <a:xfrm>
            <a:off x="981364" y="5082886"/>
            <a:ext cx="952500" cy="2291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455" b="1" i="1">
                <a:latin typeface="Arial" charset="0"/>
              </a:rPr>
              <a:t>Approx Time Frame:                  1000 B.C.</a:t>
            </a:r>
          </a:p>
        </p:txBody>
      </p:sp>
      <p:sp>
        <p:nvSpPr>
          <p:cNvPr id="28768" name="Text Box 163"/>
          <p:cNvSpPr txBox="1">
            <a:spLocks noChangeArrowheads="1"/>
          </p:cNvSpPr>
          <p:nvPr/>
        </p:nvSpPr>
        <p:spPr bwMode="auto">
          <a:xfrm>
            <a:off x="985694" y="5804477"/>
            <a:ext cx="952500" cy="2291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455" b="1" i="1">
                <a:latin typeface="Arial" charset="0"/>
              </a:rPr>
              <a:t>Approx Time Frame:                  1000 B.C.</a:t>
            </a:r>
          </a:p>
        </p:txBody>
      </p:sp>
      <p:sp>
        <p:nvSpPr>
          <p:cNvPr id="28769" name="Text Box 164"/>
          <p:cNvSpPr txBox="1">
            <a:spLocks noChangeArrowheads="1"/>
          </p:cNvSpPr>
          <p:nvPr/>
        </p:nvSpPr>
        <p:spPr bwMode="auto">
          <a:xfrm>
            <a:off x="977035" y="6918613"/>
            <a:ext cx="952500" cy="2291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455" b="1" i="1">
                <a:latin typeface="Arial" charset="0"/>
              </a:rPr>
              <a:t>Approx Time Frame:                  500 B.C.</a:t>
            </a:r>
          </a:p>
        </p:txBody>
      </p:sp>
      <p:sp>
        <p:nvSpPr>
          <p:cNvPr id="28770" name="Text Box 165"/>
          <p:cNvSpPr txBox="1">
            <a:spLocks noChangeArrowheads="1"/>
          </p:cNvSpPr>
          <p:nvPr/>
        </p:nvSpPr>
        <p:spPr bwMode="auto">
          <a:xfrm>
            <a:off x="977035" y="7700818"/>
            <a:ext cx="952500" cy="2291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455" b="1" i="1">
                <a:latin typeface="Arial" charset="0"/>
              </a:rPr>
              <a:t>Approx Time Frame:                  500 B.C.</a:t>
            </a:r>
          </a:p>
        </p:txBody>
      </p:sp>
      <p:sp>
        <p:nvSpPr>
          <p:cNvPr id="28771" name="Text Box 166"/>
          <p:cNvSpPr txBox="1">
            <a:spLocks noChangeArrowheads="1"/>
          </p:cNvSpPr>
          <p:nvPr/>
        </p:nvSpPr>
        <p:spPr bwMode="auto">
          <a:xfrm>
            <a:off x="977035" y="8211705"/>
            <a:ext cx="952500" cy="2151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364" b="1" i="1">
                <a:latin typeface="Arial" charset="0"/>
              </a:rPr>
              <a:t>Approx </a:t>
            </a:r>
            <a:r>
              <a:rPr lang="en-US" sz="455" b="1" i="1">
                <a:latin typeface="Arial" charset="0"/>
              </a:rPr>
              <a:t>Time</a:t>
            </a:r>
            <a:r>
              <a:rPr lang="en-US" sz="364" b="1" i="1">
                <a:latin typeface="Arial" charset="0"/>
              </a:rPr>
              <a:t> Frame:                  First Century A.D.</a:t>
            </a:r>
          </a:p>
        </p:txBody>
      </p:sp>
      <p:sp>
        <p:nvSpPr>
          <p:cNvPr id="28772" name="Text Box 167"/>
          <p:cNvSpPr txBox="1">
            <a:spLocks noChangeArrowheads="1"/>
          </p:cNvSpPr>
          <p:nvPr/>
        </p:nvSpPr>
        <p:spPr bwMode="auto">
          <a:xfrm>
            <a:off x="1788103" y="1770784"/>
            <a:ext cx="495011" cy="369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sz="455" b="1">
                <a:latin typeface="Arial" charset="0"/>
              </a:rPr>
              <a:t>Family                                           Sin                                       Flood                              Tower</a:t>
            </a:r>
          </a:p>
        </p:txBody>
      </p:sp>
      <p:sp>
        <p:nvSpPr>
          <p:cNvPr id="28773" name="Text Box 168"/>
          <p:cNvSpPr txBox="1">
            <a:spLocks noChangeArrowheads="1"/>
          </p:cNvSpPr>
          <p:nvPr/>
        </p:nvSpPr>
        <p:spPr bwMode="auto">
          <a:xfrm>
            <a:off x="1788103" y="2161886"/>
            <a:ext cx="495011" cy="369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sz="455" b="1">
                <a:latin typeface="Arial" charset="0"/>
              </a:rPr>
              <a:t>L-S-B                                           Isaac                                       Jacob                              12 Sons</a:t>
            </a:r>
          </a:p>
        </p:txBody>
      </p:sp>
      <p:sp>
        <p:nvSpPr>
          <p:cNvPr id="28774" name="Text Box 169"/>
          <p:cNvSpPr txBox="1">
            <a:spLocks noChangeArrowheads="1"/>
          </p:cNvSpPr>
          <p:nvPr/>
        </p:nvSpPr>
        <p:spPr bwMode="auto">
          <a:xfrm>
            <a:off x="1713057" y="3231285"/>
            <a:ext cx="581602" cy="439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sz="455" b="1">
                <a:latin typeface="Arial" charset="0"/>
              </a:rPr>
              <a:t>Sinai                                           M-C-C                                       Kadesh                              40 Years            5 Sermons</a:t>
            </a:r>
          </a:p>
        </p:txBody>
      </p:sp>
      <p:sp>
        <p:nvSpPr>
          <p:cNvPr id="28775" name="Text Box 170"/>
          <p:cNvSpPr txBox="1">
            <a:spLocks noChangeArrowheads="1"/>
          </p:cNvSpPr>
          <p:nvPr/>
        </p:nvSpPr>
        <p:spPr bwMode="auto">
          <a:xfrm>
            <a:off x="1792432" y="2729057"/>
            <a:ext cx="495012" cy="2291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sz="455" b="1">
                <a:latin typeface="Arial" charset="0"/>
              </a:rPr>
              <a:t>Slavery                                           430</a:t>
            </a:r>
          </a:p>
        </p:txBody>
      </p:sp>
      <p:sp>
        <p:nvSpPr>
          <p:cNvPr id="28776" name="Text Box 171"/>
          <p:cNvSpPr txBox="1">
            <a:spLocks noChangeArrowheads="1"/>
          </p:cNvSpPr>
          <p:nvPr/>
        </p:nvSpPr>
        <p:spPr bwMode="auto">
          <a:xfrm>
            <a:off x="1629353" y="4231409"/>
            <a:ext cx="672523" cy="2291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sz="455" b="1">
                <a:latin typeface="Arial" charset="0"/>
              </a:rPr>
              <a:t>Jericho/Ai                                           Land Divided                                       </a:t>
            </a:r>
          </a:p>
        </p:txBody>
      </p:sp>
      <p:sp>
        <p:nvSpPr>
          <p:cNvPr id="28777" name="Text Box 172"/>
          <p:cNvSpPr txBox="1">
            <a:spLocks noChangeArrowheads="1"/>
          </p:cNvSpPr>
          <p:nvPr/>
        </p:nvSpPr>
        <p:spPr bwMode="auto">
          <a:xfrm>
            <a:off x="1629353" y="5091545"/>
            <a:ext cx="672523" cy="2291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sz="455" b="1">
                <a:latin typeface="Arial" charset="0"/>
              </a:rPr>
              <a:t>Judges                                           350 Years                                       </a:t>
            </a:r>
          </a:p>
        </p:txBody>
      </p:sp>
      <p:grpSp>
        <p:nvGrpSpPr>
          <p:cNvPr id="28778" name="Group 173"/>
          <p:cNvGrpSpPr>
            <a:grpSpLocks/>
          </p:cNvGrpSpPr>
          <p:nvPr/>
        </p:nvGrpSpPr>
        <p:grpSpPr bwMode="auto">
          <a:xfrm>
            <a:off x="1558637" y="5788604"/>
            <a:ext cx="795194" cy="656832"/>
            <a:chOff x="976" y="3542"/>
            <a:chExt cx="453" cy="441"/>
          </a:xfrm>
        </p:grpSpPr>
        <p:sp>
          <p:nvSpPr>
            <p:cNvPr id="28946" name="Text Box 174"/>
            <p:cNvSpPr txBox="1">
              <a:spLocks noChangeArrowheads="1"/>
            </p:cNvSpPr>
            <p:nvPr/>
          </p:nvSpPr>
          <p:spPr bwMode="auto">
            <a:xfrm>
              <a:off x="1089" y="3542"/>
              <a:ext cx="229" cy="1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9315" tIns="49656" rIns="99315" bIns="49656">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455" b="1">
                  <a:latin typeface="Arial" charset="0"/>
                </a:rPr>
                <a:t>S-D-S </a:t>
              </a:r>
              <a:r>
                <a:rPr lang="en-US" sz="455" b="1" u="sng">
                  <a:latin typeface="Arial" charset="0"/>
                </a:rPr>
                <a:t>SPLIT</a:t>
              </a:r>
              <a:endParaRPr lang="en-US" sz="455" b="1">
                <a:latin typeface="Arial" charset="0"/>
              </a:endParaRPr>
            </a:p>
          </p:txBody>
        </p:sp>
        <p:sp>
          <p:nvSpPr>
            <p:cNvPr id="28947" name="Text Box 175"/>
            <p:cNvSpPr txBox="1">
              <a:spLocks noChangeArrowheads="1"/>
            </p:cNvSpPr>
            <p:nvPr/>
          </p:nvSpPr>
          <p:spPr bwMode="auto">
            <a:xfrm>
              <a:off x="976" y="3634"/>
              <a:ext cx="277" cy="3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9315" tIns="49656" rIns="99315" bIns="49656">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sz="455" b="1">
                  <a:latin typeface="Arial" charset="0"/>
                </a:rPr>
                <a:t>N:North                                              10 Tribes                 Israel    20-J                      200                         Assyria                                        </a:t>
              </a:r>
            </a:p>
          </p:txBody>
        </p:sp>
        <p:sp>
          <p:nvSpPr>
            <p:cNvPr id="28948" name="Text Box 176"/>
            <p:cNvSpPr txBox="1">
              <a:spLocks noChangeArrowheads="1"/>
            </p:cNvSpPr>
            <p:nvPr/>
          </p:nvSpPr>
          <p:spPr bwMode="auto">
            <a:xfrm>
              <a:off x="1160" y="3633"/>
              <a:ext cx="269" cy="3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9315" tIns="49656" rIns="99315" bIns="49656">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455" b="1">
                  <a:latin typeface="Arial" charset="0"/>
                </a:rPr>
                <a:t>S:South                                              2 Tribes                 Judah  20-R                      350                         Babylon                                        </a:t>
              </a:r>
            </a:p>
          </p:txBody>
        </p:sp>
      </p:grpSp>
      <p:sp>
        <p:nvSpPr>
          <p:cNvPr id="28779" name="Text Box 177"/>
          <p:cNvSpPr txBox="1">
            <a:spLocks noChangeArrowheads="1"/>
          </p:cNvSpPr>
          <p:nvPr/>
        </p:nvSpPr>
        <p:spPr bwMode="auto">
          <a:xfrm>
            <a:off x="1630796" y="6911399"/>
            <a:ext cx="672523" cy="439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sz="455" b="1">
                <a:latin typeface="Arial" charset="0"/>
              </a:rPr>
              <a:t>70 Years                                           2 Tribes                    100 Years                                50,000 People                                 Z-E-N                                       </a:t>
            </a:r>
          </a:p>
        </p:txBody>
      </p:sp>
      <p:sp>
        <p:nvSpPr>
          <p:cNvPr id="28780" name="Text Box 178"/>
          <p:cNvSpPr txBox="1">
            <a:spLocks noChangeArrowheads="1"/>
          </p:cNvSpPr>
          <p:nvPr/>
        </p:nvSpPr>
        <p:spPr bwMode="auto">
          <a:xfrm>
            <a:off x="1638012" y="7693603"/>
            <a:ext cx="673965" cy="2291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sz="455" b="1">
                <a:latin typeface="Arial" charset="0"/>
              </a:rPr>
              <a:t>Alex the Greek                                           Roman Systems</a:t>
            </a:r>
          </a:p>
        </p:txBody>
      </p:sp>
      <p:sp>
        <p:nvSpPr>
          <p:cNvPr id="28781" name="Text Box 179"/>
          <p:cNvSpPr txBox="1">
            <a:spLocks noChangeArrowheads="1"/>
          </p:cNvSpPr>
          <p:nvPr/>
        </p:nvSpPr>
        <p:spPr bwMode="auto">
          <a:xfrm>
            <a:off x="1633682" y="8155421"/>
            <a:ext cx="672523" cy="299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sz="455" b="1">
                <a:latin typeface="Arial" charset="0"/>
              </a:rPr>
              <a:t>Life                                           Cross                    Church</a:t>
            </a:r>
          </a:p>
        </p:txBody>
      </p:sp>
      <p:sp>
        <p:nvSpPr>
          <p:cNvPr id="28782" name="Text Box 180"/>
          <p:cNvSpPr txBox="1">
            <a:spLocks noChangeArrowheads="1"/>
          </p:cNvSpPr>
          <p:nvPr/>
        </p:nvSpPr>
        <p:spPr bwMode="auto">
          <a:xfrm>
            <a:off x="4505613" y="1961285"/>
            <a:ext cx="536864" cy="2009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727" b="1">
                <a:latin typeface="Arial" charset="0"/>
              </a:rPr>
              <a:t>circa:</a:t>
            </a:r>
            <a:endParaRPr lang="en-US" sz="2273">
              <a:latin typeface="Arial" charset="0"/>
            </a:endParaRPr>
          </a:p>
        </p:txBody>
      </p:sp>
      <p:sp>
        <p:nvSpPr>
          <p:cNvPr id="28783" name="Line 181"/>
          <p:cNvSpPr>
            <a:spLocks noChangeShapeType="1"/>
          </p:cNvSpPr>
          <p:nvPr/>
        </p:nvSpPr>
        <p:spPr bwMode="auto">
          <a:xfrm>
            <a:off x="4584989" y="2159000"/>
            <a:ext cx="0" cy="1837171"/>
          </a:xfrm>
          <a:prstGeom prst="line">
            <a:avLst/>
          </a:prstGeom>
          <a:noFill/>
          <a:ln w="5715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8784" name="Text Box 182"/>
          <p:cNvSpPr txBox="1">
            <a:spLocks noChangeArrowheads="1"/>
          </p:cNvSpPr>
          <p:nvPr/>
        </p:nvSpPr>
        <p:spPr bwMode="auto">
          <a:xfrm>
            <a:off x="4066887" y="2313421"/>
            <a:ext cx="945285" cy="312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545" b="1">
                <a:latin typeface="Arial" charset="0"/>
              </a:rPr>
              <a:t>ALL</a:t>
            </a:r>
            <a:r>
              <a:rPr lang="en-US" sz="455" b="1">
                <a:latin typeface="Arial" charset="0"/>
              </a:rPr>
              <a:t> OTHER </a:t>
            </a:r>
            <a:r>
              <a:rPr lang="ja-JP" altLang="en-US" sz="455" b="1">
                <a:latin typeface="Arial" charset="0"/>
              </a:rPr>
              <a:t>“</a:t>
            </a:r>
            <a:r>
              <a:rPr lang="en-US" altLang="ja-JP" sz="455" b="1">
                <a:latin typeface="Arial" charset="0"/>
              </a:rPr>
              <a:t>WRITINGS</a:t>
            </a:r>
            <a:r>
              <a:rPr lang="ja-JP" altLang="en-US" sz="455" b="1">
                <a:latin typeface="Arial" charset="0"/>
              </a:rPr>
              <a:t>”</a:t>
            </a:r>
            <a:r>
              <a:rPr lang="en-US" altLang="ja-JP" sz="455" b="1">
                <a:latin typeface="Arial" charset="0"/>
              </a:rPr>
              <a:t> ARE            FROM THE          </a:t>
            </a:r>
            <a:r>
              <a:rPr lang="ja-JP" altLang="en-US" sz="455" b="1">
                <a:latin typeface="Arial" charset="0"/>
              </a:rPr>
              <a:t>“</a:t>
            </a:r>
            <a:r>
              <a:rPr lang="en-US" altLang="ja-JP" sz="455" b="1">
                <a:latin typeface="Arial" charset="0"/>
              </a:rPr>
              <a:t>ROYALTY</a:t>
            </a:r>
            <a:r>
              <a:rPr lang="ja-JP" altLang="en-US" sz="455" b="1">
                <a:latin typeface="Arial" charset="0"/>
              </a:rPr>
              <a:t>”</a:t>
            </a:r>
            <a:r>
              <a:rPr lang="en-US" altLang="ja-JP" sz="455" b="1">
                <a:latin typeface="Arial" charset="0"/>
              </a:rPr>
              <a:t> PERIOD</a:t>
            </a:r>
            <a:endParaRPr lang="en-US" sz="455" b="1">
              <a:latin typeface="Arial" charset="0"/>
            </a:endParaRPr>
          </a:p>
        </p:txBody>
      </p:sp>
      <p:sp>
        <p:nvSpPr>
          <p:cNvPr id="28785" name="Line 185"/>
          <p:cNvSpPr>
            <a:spLocks noChangeShapeType="1"/>
          </p:cNvSpPr>
          <p:nvPr/>
        </p:nvSpPr>
        <p:spPr bwMode="auto">
          <a:xfrm>
            <a:off x="4208318" y="5219989"/>
            <a:ext cx="711489" cy="0"/>
          </a:xfrm>
          <a:prstGeom prst="line">
            <a:avLst/>
          </a:prstGeom>
          <a:noFill/>
          <a:ln w="57150">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8786" name="Text Box 189"/>
          <p:cNvSpPr txBox="1">
            <a:spLocks noChangeArrowheads="1"/>
          </p:cNvSpPr>
          <p:nvPr/>
        </p:nvSpPr>
        <p:spPr bwMode="auto">
          <a:xfrm>
            <a:off x="4089978" y="5227205"/>
            <a:ext cx="545523" cy="6766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3818">
                <a:latin typeface="Arial" charset="0"/>
              </a:rPr>
              <a:t>*</a:t>
            </a:r>
            <a:endParaRPr lang="en-US" sz="2273">
              <a:latin typeface="Arial" charset="0"/>
            </a:endParaRPr>
          </a:p>
        </p:txBody>
      </p:sp>
      <p:sp>
        <p:nvSpPr>
          <p:cNvPr id="28787" name="Text Box 190"/>
          <p:cNvSpPr txBox="1">
            <a:spLocks noChangeArrowheads="1"/>
          </p:cNvSpPr>
          <p:nvPr/>
        </p:nvSpPr>
        <p:spPr bwMode="auto">
          <a:xfrm>
            <a:off x="3993285" y="6250421"/>
            <a:ext cx="545523" cy="6766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3818">
                <a:latin typeface="Arial" charset="0"/>
              </a:rPr>
              <a:t>*</a:t>
            </a:r>
            <a:endParaRPr lang="en-US" sz="2273">
              <a:latin typeface="Arial" charset="0"/>
            </a:endParaRPr>
          </a:p>
        </p:txBody>
      </p:sp>
      <p:sp>
        <p:nvSpPr>
          <p:cNvPr id="28788" name="Text Box 191"/>
          <p:cNvSpPr txBox="1">
            <a:spLocks noChangeArrowheads="1"/>
          </p:cNvSpPr>
          <p:nvPr/>
        </p:nvSpPr>
        <p:spPr bwMode="auto">
          <a:xfrm>
            <a:off x="4076989" y="7175501"/>
            <a:ext cx="545523" cy="6766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3818">
                <a:latin typeface="Arial" charset="0"/>
              </a:rPr>
              <a:t>*</a:t>
            </a:r>
            <a:endParaRPr lang="en-US" sz="2273">
              <a:latin typeface="Arial" charset="0"/>
            </a:endParaRPr>
          </a:p>
        </p:txBody>
      </p:sp>
      <p:sp>
        <p:nvSpPr>
          <p:cNvPr id="28789" name="Text Box 192"/>
          <p:cNvSpPr txBox="1">
            <a:spLocks noChangeArrowheads="1"/>
          </p:cNvSpPr>
          <p:nvPr/>
        </p:nvSpPr>
        <p:spPr bwMode="auto">
          <a:xfrm>
            <a:off x="4076989" y="7377546"/>
            <a:ext cx="545523" cy="6766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3818">
                <a:latin typeface="Arial" charset="0"/>
              </a:rPr>
              <a:t>*</a:t>
            </a:r>
            <a:endParaRPr lang="en-US" sz="2273">
              <a:latin typeface="Arial" charset="0"/>
            </a:endParaRPr>
          </a:p>
        </p:txBody>
      </p:sp>
      <p:sp>
        <p:nvSpPr>
          <p:cNvPr id="28790" name="Line 193"/>
          <p:cNvSpPr>
            <a:spLocks noChangeShapeType="1"/>
          </p:cNvSpPr>
          <p:nvPr/>
        </p:nvSpPr>
        <p:spPr bwMode="auto">
          <a:xfrm>
            <a:off x="4192444" y="6117648"/>
            <a:ext cx="803852" cy="0"/>
          </a:xfrm>
          <a:prstGeom prst="line">
            <a:avLst/>
          </a:prstGeom>
          <a:noFill/>
          <a:ln w="28575" cap="rnd">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8791" name="Line 194"/>
          <p:cNvSpPr>
            <a:spLocks noChangeShapeType="1"/>
          </p:cNvSpPr>
          <p:nvPr/>
        </p:nvSpPr>
        <p:spPr bwMode="auto">
          <a:xfrm>
            <a:off x="4179454" y="7220239"/>
            <a:ext cx="803853" cy="0"/>
          </a:xfrm>
          <a:prstGeom prst="line">
            <a:avLst/>
          </a:prstGeom>
          <a:noFill/>
          <a:ln w="28575" cap="rnd">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8792" name="Line 195"/>
          <p:cNvSpPr>
            <a:spLocks noChangeShapeType="1"/>
          </p:cNvSpPr>
          <p:nvPr/>
        </p:nvSpPr>
        <p:spPr bwMode="auto">
          <a:xfrm>
            <a:off x="4179454" y="7755659"/>
            <a:ext cx="803853" cy="0"/>
          </a:xfrm>
          <a:prstGeom prst="line">
            <a:avLst/>
          </a:prstGeom>
          <a:noFill/>
          <a:ln w="28575" cap="rnd">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grpSp>
        <p:nvGrpSpPr>
          <p:cNvPr id="28793" name="Group 196"/>
          <p:cNvGrpSpPr>
            <a:grpSpLocks/>
          </p:cNvGrpSpPr>
          <p:nvPr/>
        </p:nvGrpSpPr>
        <p:grpSpPr bwMode="auto">
          <a:xfrm>
            <a:off x="3385705" y="3632490"/>
            <a:ext cx="434398" cy="320386"/>
            <a:chOff x="3710" y="2489"/>
            <a:chExt cx="273" cy="215"/>
          </a:xfrm>
        </p:grpSpPr>
        <p:grpSp>
          <p:nvGrpSpPr>
            <p:cNvPr id="28942" name="Group 197"/>
            <p:cNvGrpSpPr>
              <a:grpSpLocks/>
            </p:cNvGrpSpPr>
            <p:nvPr/>
          </p:nvGrpSpPr>
          <p:grpSpPr bwMode="auto">
            <a:xfrm>
              <a:off x="3710" y="2489"/>
              <a:ext cx="273" cy="215"/>
              <a:chOff x="3710" y="2489"/>
              <a:chExt cx="273" cy="215"/>
            </a:xfrm>
          </p:grpSpPr>
          <p:pic>
            <p:nvPicPr>
              <p:cNvPr id="28944" name="Picture 19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0">
                    <a:solidFill>
                      <a:srgbClr val="000000"/>
                    </a:solidFill>
                    <a:miter lim="800000"/>
                    <a:headEnd/>
                    <a:tailEnd/>
                  </a14:hiddenLine>
                </a:ext>
              </a:extLst>
            </p:spPr>
          </p:pic>
          <p:sp>
            <p:nvSpPr>
              <p:cNvPr id="28945" name="Rectangle 199"/>
              <p:cNvSpPr>
                <a:spLocks noChangeArrowheads="1"/>
              </p:cNvSpPr>
              <p:nvPr/>
            </p:nvSpPr>
            <p:spPr bwMode="auto">
              <a:xfrm>
                <a:off x="3794" y="2567"/>
                <a:ext cx="96" cy="107"/>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p>
                <a:endParaRPr lang="en-US" sz="455"/>
              </a:p>
            </p:txBody>
          </p:sp>
        </p:grpSp>
        <p:sp>
          <p:nvSpPr>
            <p:cNvPr id="28943" name="Text Box 200"/>
            <p:cNvSpPr txBox="1">
              <a:spLocks noChangeArrowheads="1"/>
            </p:cNvSpPr>
            <p:nvPr/>
          </p:nvSpPr>
          <p:spPr bwMode="auto">
            <a:xfrm>
              <a:off x="3716" y="2528"/>
              <a:ext cx="251"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9" b="1">
                  <a:solidFill>
                    <a:srgbClr val="E32434"/>
                  </a:solidFill>
                  <a:latin typeface="Arial" charset="0"/>
                </a:rPr>
                <a:t>LC</a:t>
              </a:r>
              <a:endParaRPr lang="en-US" sz="909" b="1">
                <a:latin typeface="Arial" charset="0"/>
              </a:endParaRPr>
            </a:p>
          </p:txBody>
        </p:sp>
      </p:grpSp>
      <p:grpSp>
        <p:nvGrpSpPr>
          <p:cNvPr id="28794" name="Group 201"/>
          <p:cNvGrpSpPr>
            <a:grpSpLocks/>
          </p:cNvGrpSpPr>
          <p:nvPr/>
        </p:nvGrpSpPr>
        <p:grpSpPr bwMode="auto">
          <a:xfrm>
            <a:off x="3413125" y="1799649"/>
            <a:ext cx="432955" cy="320386"/>
            <a:chOff x="3710" y="2489"/>
            <a:chExt cx="273" cy="215"/>
          </a:xfrm>
        </p:grpSpPr>
        <p:grpSp>
          <p:nvGrpSpPr>
            <p:cNvPr id="28938" name="Group 202"/>
            <p:cNvGrpSpPr>
              <a:grpSpLocks/>
            </p:cNvGrpSpPr>
            <p:nvPr/>
          </p:nvGrpSpPr>
          <p:grpSpPr bwMode="auto">
            <a:xfrm>
              <a:off x="3710" y="2489"/>
              <a:ext cx="273" cy="215"/>
              <a:chOff x="3710" y="2489"/>
              <a:chExt cx="273" cy="215"/>
            </a:xfrm>
          </p:grpSpPr>
          <p:pic>
            <p:nvPicPr>
              <p:cNvPr id="28940" name="Picture 20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0">
                    <a:solidFill>
                      <a:srgbClr val="000000"/>
                    </a:solidFill>
                    <a:miter lim="800000"/>
                    <a:headEnd/>
                    <a:tailEnd/>
                  </a14:hiddenLine>
                </a:ext>
              </a:extLst>
            </p:spPr>
          </p:pic>
          <p:sp>
            <p:nvSpPr>
              <p:cNvPr id="28941" name="Rectangle 204"/>
              <p:cNvSpPr>
                <a:spLocks noChangeArrowheads="1"/>
              </p:cNvSpPr>
              <p:nvPr/>
            </p:nvSpPr>
            <p:spPr bwMode="auto">
              <a:xfrm>
                <a:off x="3794" y="2567"/>
                <a:ext cx="96" cy="107"/>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p>
                <a:endParaRPr lang="en-US" sz="455"/>
              </a:p>
            </p:txBody>
          </p:sp>
        </p:grpSp>
        <p:sp>
          <p:nvSpPr>
            <p:cNvPr id="28939" name="Text Box 205"/>
            <p:cNvSpPr txBox="1">
              <a:spLocks noChangeArrowheads="1"/>
            </p:cNvSpPr>
            <p:nvPr/>
          </p:nvSpPr>
          <p:spPr bwMode="auto">
            <a:xfrm>
              <a:off x="3716" y="2528"/>
              <a:ext cx="251"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9" b="1">
                  <a:solidFill>
                    <a:srgbClr val="E32434"/>
                  </a:solidFill>
                  <a:latin typeface="Arial" charset="0"/>
                </a:rPr>
                <a:t>AC</a:t>
              </a:r>
              <a:endParaRPr lang="en-US" sz="909" b="1">
                <a:latin typeface="Arial" charset="0"/>
              </a:endParaRPr>
            </a:p>
          </p:txBody>
        </p:sp>
      </p:grpSp>
      <p:grpSp>
        <p:nvGrpSpPr>
          <p:cNvPr id="28795" name="Group 206"/>
          <p:cNvGrpSpPr>
            <a:grpSpLocks/>
          </p:cNvGrpSpPr>
          <p:nvPr/>
        </p:nvGrpSpPr>
        <p:grpSpPr bwMode="auto">
          <a:xfrm>
            <a:off x="3413125" y="5694796"/>
            <a:ext cx="432955" cy="320386"/>
            <a:chOff x="3710" y="2489"/>
            <a:chExt cx="273" cy="215"/>
          </a:xfrm>
        </p:grpSpPr>
        <p:grpSp>
          <p:nvGrpSpPr>
            <p:cNvPr id="28934" name="Group 207"/>
            <p:cNvGrpSpPr>
              <a:grpSpLocks/>
            </p:cNvGrpSpPr>
            <p:nvPr/>
          </p:nvGrpSpPr>
          <p:grpSpPr bwMode="auto">
            <a:xfrm>
              <a:off x="3710" y="2489"/>
              <a:ext cx="273" cy="215"/>
              <a:chOff x="3710" y="2489"/>
              <a:chExt cx="273" cy="215"/>
            </a:xfrm>
          </p:grpSpPr>
          <p:pic>
            <p:nvPicPr>
              <p:cNvPr id="28936" name="Picture 20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0">
                    <a:solidFill>
                      <a:srgbClr val="000000"/>
                    </a:solidFill>
                    <a:miter lim="800000"/>
                    <a:headEnd/>
                    <a:tailEnd/>
                  </a14:hiddenLine>
                </a:ext>
              </a:extLst>
            </p:spPr>
          </p:pic>
          <p:sp>
            <p:nvSpPr>
              <p:cNvPr id="28937" name="Rectangle 209"/>
              <p:cNvSpPr>
                <a:spLocks noChangeArrowheads="1"/>
              </p:cNvSpPr>
              <p:nvPr/>
            </p:nvSpPr>
            <p:spPr bwMode="auto">
              <a:xfrm>
                <a:off x="3794" y="2567"/>
                <a:ext cx="96" cy="107"/>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p>
                <a:endParaRPr lang="en-US" sz="455"/>
              </a:p>
            </p:txBody>
          </p:sp>
        </p:grpSp>
        <p:sp>
          <p:nvSpPr>
            <p:cNvPr id="28935" name="Text Box 210"/>
            <p:cNvSpPr txBox="1">
              <a:spLocks noChangeArrowheads="1"/>
            </p:cNvSpPr>
            <p:nvPr/>
          </p:nvSpPr>
          <p:spPr bwMode="auto">
            <a:xfrm>
              <a:off x="3716" y="2528"/>
              <a:ext cx="251"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9" b="1">
                  <a:solidFill>
                    <a:srgbClr val="E32434"/>
                  </a:solidFill>
                  <a:latin typeface="Arial" charset="0"/>
                </a:rPr>
                <a:t>DC</a:t>
              </a:r>
              <a:endParaRPr lang="en-US" sz="909" b="1">
                <a:latin typeface="Arial" charset="0"/>
              </a:endParaRPr>
            </a:p>
          </p:txBody>
        </p:sp>
      </p:grpSp>
      <p:grpSp>
        <p:nvGrpSpPr>
          <p:cNvPr id="28796" name="Group 211"/>
          <p:cNvGrpSpPr>
            <a:grpSpLocks/>
          </p:cNvGrpSpPr>
          <p:nvPr/>
        </p:nvGrpSpPr>
        <p:grpSpPr bwMode="auto">
          <a:xfrm>
            <a:off x="4623955" y="6140740"/>
            <a:ext cx="434398" cy="320386"/>
            <a:chOff x="3710" y="2489"/>
            <a:chExt cx="273" cy="215"/>
          </a:xfrm>
        </p:grpSpPr>
        <p:grpSp>
          <p:nvGrpSpPr>
            <p:cNvPr id="28930" name="Group 212"/>
            <p:cNvGrpSpPr>
              <a:grpSpLocks/>
            </p:cNvGrpSpPr>
            <p:nvPr/>
          </p:nvGrpSpPr>
          <p:grpSpPr bwMode="auto">
            <a:xfrm>
              <a:off x="3710" y="2489"/>
              <a:ext cx="273" cy="215"/>
              <a:chOff x="3710" y="2489"/>
              <a:chExt cx="273" cy="215"/>
            </a:xfrm>
          </p:grpSpPr>
          <p:pic>
            <p:nvPicPr>
              <p:cNvPr id="28932" name="Picture 21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0">
                    <a:solidFill>
                      <a:srgbClr val="000000"/>
                    </a:solidFill>
                    <a:miter lim="800000"/>
                    <a:headEnd/>
                    <a:tailEnd/>
                  </a14:hiddenLine>
                </a:ext>
              </a:extLst>
            </p:spPr>
          </p:pic>
          <p:sp>
            <p:nvSpPr>
              <p:cNvPr id="28933" name="Rectangle 214"/>
              <p:cNvSpPr>
                <a:spLocks noChangeArrowheads="1"/>
              </p:cNvSpPr>
              <p:nvPr/>
            </p:nvSpPr>
            <p:spPr bwMode="auto">
              <a:xfrm>
                <a:off x="3794" y="2567"/>
                <a:ext cx="96" cy="107"/>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p>
                <a:endParaRPr lang="en-US" sz="455"/>
              </a:p>
            </p:txBody>
          </p:sp>
        </p:grpSp>
        <p:sp>
          <p:nvSpPr>
            <p:cNvPr id="28931" name="Text Box 215"/>
            <p:cNvSpPr txBox="1">
              <a:spLocks noChangeArrowheads="1"/>
            </p:cNvSpPr>
            <p:nvPr/>
          </p:nvSpPr>
          <p:spPr bwMode="auto">
            <a:xfrm>
              <a:off x="3716" y="2528"/>
              <a:ext cx="251"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9" b="1">
                  <a:solidFill>
                    <a:srgbClr val="E32434"/>
                  </a:solidFill>
                  <a:latin typeface="Arial" charset="0"/>
                </a:rPr>
                <a:t>NC</a:t>
              </a:r>
              <a:endParaRPr lang="en-US" sz="909" b="1">
                <a:latin typeface="Arial" charset="0"/>
              </a:endParaRPr>
            </a:p>
          </p:txBody>
        </p:sp>
      </p:grpSp>
      <p:sp>
        <p:nvSpPr>
          <p:cNvPr id="28797" name="Text Box 216"/>
          <p:cNvSpPr txBox="1">
            <a:spLocks noChangeArrowheads="1"/>
          </p:cNvSpPr>
          <p:nvPr/>
        </p:nvSpPr>
        <p:spPr bwMode="auto">
          <a:xfrm>
            <a:off x="3903808" y="2641023"/>
            <a:ext cx="609023" cy="2709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82" b="1">
                <a:latin typeface="Arial" charset="0"/>
              </a:rPr>
              <a:t>7.</a:t>
            </a:r>
          </a:p>
        </p:txBody>
      </p:sp>
      <p:sp>
        <p:nvSpPr>
          <p:cNvPr id="28798" name="Text Box 217"/>
          <p:cNvSpPr txBox="1">
            <a:spLocks noChangeArrowheads="1"/>
          </p:cNvSpPr>
          <p:nvPr/>
        </p:nvSpPr>
        <p:spPr bwMode="auto">
          <a:xfrm>
            <a:off x="3898035" y="3023467"/>
            <a:ext cx="609023" cy="2709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82" b="1">
                <a:latin typeface="Arial" charset="0"/>
              </a:rPr>
              <a:t>7.</a:t>
            </a:r>
          </a:p>
        </p:txBody>
      </p:sp>
      <p:sp>
        <p:nvSpPr>
          <p:cNvPr id="28799" name="Text Box 218"/>
          <p:cNvSpPr txBox="1">
            <a:spLocks noChangeArrowheads="1"/>
          </p:cNvSpPr>
          <p:nvPr/>
        </p:nvSpPr>
        <p:spPr bwMode="auto">
          <a:xfrm>
            <a:off x="3898035" y="3374160"/>
            <a:ext cx="609023" cy="2709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82" b="1">
                <a:latin typeface="Arial" charset="0"/>
              </a:rPr>
              <a:t>7.</a:t>
            </a:r>
          </a:p>
        </p:txBody>
      </p:sp>
      <p:sp>
        <p:nvSpPr>
          <p:cNvPr id="28800" name="Text Box 219"/>
          <p:cNvSpPr txBox="1">
            <a:spLocks noChangeArrowheads="1"/>
          </p:cNvSpPr>
          <p:nvPr/>
        </p:nvSpPr>
        <p:spPr bwMode="auto">
          <a:xfrm>
            <a:off x="3903808" y="3743614"/>
            <a:ext cx="609023" cy="2709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82" b="1">
                <a:latin typeface="Arial" charset="0"/>
              </a:rPr>
              <a:t>7.</a:t>
            </a:r>
          </a:p>
        </p:txBody>
      </p:sp>
      <p:sp>
        <p:nvSpPr>
          <p:cNvPr id="28801" name="Text Box 220"/>
          <p:cNvSpPr txBox="1">
            <a:spLocks noChangeArrowheads="1"/>
          </p:cNvSpPr>
          <p:nvPr/>
        </p:nvSpPr>
        <p:spPr bwMode="auto">
          <a:xfrm>
            <a:off x="3935558" y="2122921"/>
            <a:ext cx="609023" cy="2709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82" b="1">
                <a:latin typeface="Arial" charset="0"/>
              </a:rPr>
              <a:t>2.</a:t>
            </a:r>
          </a:p>
        </p:txBody>
      </p:sp>
      <p:sp>
        <p:nvSpPr>
          <p:cNvPr id="28802" name="Text Box 222"/>
          <p:cNvSpPr txBox="1">
            <a:spLocks noChangeArrowheads="1"/>
          </p:cNvSpPr>
          <p:nvPr/>
        </p:nvSpPr>
        <p:spPr bwMode="auto">
          <a:xfrm>
            <a:off x="2397126" y="7998114"/>
            <a:ext cx="1457614" cy="3348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120000"/>
              </a:lnSpc>
              <a:spcBef>
                <a:spcPct val="50000"/>
              </a:spcBef>
            </a:pPr>
            <a:r>
              <a:rPr lang="en-US" sz="1000" b="1">
                <a:latin typeface="Arial" charset="0"/>
              </a:rPr>
              <a:t>NEW TESTAMENT</a:t>
            </a:r>
            <a:r>
              <a:rPr lang="en-US" sz="364" b="1">
                <a:latin typeface="Arial" charset="0"/>
              </a:rPr>
              <a:t>                                           GOSPELS…ACTS…EPISTLES…REVELATION</a:t>
            </a:r>
          </a:p>
        </p:txBody>
      </p:sp>
      <p:sp>
        <p:nvSpPr>
          <p:cNvPr id="28803" name="Text Box 223"/>
          <p:cNvSpPr txBox="1">
            <a:spLocks noChangeArrowheads="1"/>
          </p:cNvSpPr>
          <p:nvPr/>
        </p:nvSpPr>
        <p:spPr bwMode="auto">
          <a:xfrm>
            <a:off x="2359603" y="7653194"/>
            <a:ext cx="1456170" cy="2567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120000"/>
              </a:lnSpc>
              <a:spcBef>
                <a:spcPct val="50000"/>
              </a:spcBef>
            </a:pPr>
            <a:r>
              <a:rPr lang="en-US" sz="1000" b="1">
                <a:latin typeface="Arial" charset="0"/>
              </a:rPr>
              <a:t>©2006 John Fryman</a:t>
            </a:r>
            <a:endParaRPr lang="en-US" sz="364" b="1">
              <a:latin typeface="Arial" charset="0"/>
            </a:endParaRPr>
          </a:p>
        </p:txBody>
      </p:sp>
      <p:sp>
        <p:nvSpPr>
          <p:cNvPr id="28804" name="Text Box 224"/>
          <p:cNvSpPr txBox="1">
            <a:spLocks noChangeArrowheads="1"/>
          </p:cNvSpPr>
          <p:nvPr/>
        </p:nvSpPr>
        <p:spPr bwMode="auto">
          <a:xfrm>
            <a:off x="2565977" y="5566353"/>
            <a:ext cx="450273" cy="1869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636" b="1">
                <a:latin typeface="Arial" charset="0"/>
              </a:rPr>
              <a:t>(S)</a:t>
            </a:r>
          </a:p>
        </p:txBody>
      </p:sp>
      <p:sp>
        <p:nvSpPr>
          <p:cNvPr id="28805" name="Text Box 225"/>
          <p:cNvSpPr txBox="1">
            <a:spLocks noChangeArrowheads="1"/>
          </p:cNvSpPr>
          <p:nvPr/>
        </p:nvSpPr>
        <p:spPr bwMode="auto">
          <a:xfrm>
            <a:off x="2565977" y="5823240"/>
            <a:ext cx="450273" cy="1869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636" b="1">
                <a:latin typeface="Arial" charset="0"/>
              </a:rPr>
              <a:t>(D)</a:t>
            </a:r>
          </a:p>
        </p:txBody>
      </p:sp>
      <p:sp>
        <p:nvSpPr>
          <p:cNvPr id="28806" name="Text Box 226"/>
          <p:cNvSpPr txBox="1">
            <a:spLocks noChangeArrowheads="1"/>
          </p:cNvSpPr>
          <p:nvPr/>
        </p:nvSpPr>
        <p:spPr bwMode="auto">
          <a:xfrm>
            <a:off x="2558763" y="5994978"/>
            <a:ext cx="451715" cy="1869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636" b="1">
                <a:latin typeface="Arial" charset="0"/>
              </a:rPr>
              <a:t>(S)</a:t>
            </a:r>
          </a:p>
        </p:txBody>
      </p:sp>
      <p:sp>
        <p:nvSpPr>
          <p:cNvPr id="28807" name="Text Box 227"/>
          <p:cNvSpPr txBox="1">
            <a:spLocks noChangeArrowheads="1"/>
          </p:cNvSpPr>
          <p:nvPr/>
        </p:nvSpPr>
        <p:spPr bwMode="auto">
          <a:xfrm>
            <a:off x="2558763" y="6240319"/>
            <a:ext cx="451715" cy="1869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636" b="1">
                <a:latin typeface="Arial" charset="0"/>
              </a:rPr>
              <a:t>(CW)</a:t>
            </a:r>
          </a:p>
        </p:txBody>
      </p:sp>
      <p:sp>
        <p:nvSpPr>
          <p:cNvPr id="28808" name="Text Box 228"/>
          <p:cNvSpPr txBox="1">
            <a:spLocks noChangeArrowheads="1"/>
          </p:cNvSpPr>
          <p:nvPr/>
        </p:nvSpPr>
        <p:spPr bwMode="auto">
          <a:xfrm>
            <a:off x="3423227" y="5865091"/>
            <a:ext cx="526762" cy="354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727" b="1">
                <a:latin typeface="Arial" charset="0"/>
              </a:rPr>
              <a:t>}</a:t>
            </a:r>
          </a:p>
        </p:txBody>
      </p:sp>
      <p:sp>
        <p:nvSpPr>
          <p:cNvPr id="28809" name="Text Box 229"/>
          <p:cNvSpPr txBox="1">
            <a:spLocks noChangeArrowheads="1"/>
          </p:cNvSpPr>
          <p:nvPr/>
        </p:nvSpPr>
        <p:spPr bwMode="auto">
          <a:xfrm>
            <a:off x="2648240" y="5054023"/>
            <a:ext cx="476250" cy="4388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endParaRPr lang="en-US" sz="2273">
              <a:latin typeface="Arial" charset="0"/>
            </a:endParaRPr>
          </a:p>
        </p:txBody>
      </p:sp>
      <p:sp>
        <p:nvSpPr>
          <p:cNvPr id="28810" name="Text Box 230"/>
          <p:cNvSpPr txBox="1">
            <a:spLocks noChangeArrowheads="1"/>
          </p:cNvSpPr>
          <p:nvPr/>
        </p:nvSpPr>
        <p:spPr bwMode="auto">
          <a:xfrm>
            <a:off x="3172113" y="4483967"/>
            <a:ext cx="178199" cy="4388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endParaRPr lang="en-US" sz="2273">
              <a:latin typeface="Arial" charset="0"/>
            </a:endParaRPr>
          </a:p>
        </p:txBody>
      </p:sp>
      <p:sp>
        <p:nvSpPr>
          <p:cNvPr id="28811" name="Text Box 231"/>
          <p:cNvSpPr txBox="1">
            <a:spLocks noChangeArrowheads="1"/>
          </p:cNvSpPr>
          <p:nvPr/>
        </p:nvSpPr>
        <p:spPr bwMode="auto">
          <a:xfrm>
            <a:off x="2783898" y="4251614"/>
            <a:ext cx="178199" cy="4388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endParaRPr lang="en-US" sz="2273">
              <a:latin typeface="Arial" charset="0"/>
            </a:endParaRPr>
          </a:p>
        </p:txBody>
      </p:sp>
      <p:sp>
        <p:nvSpPr>
          <p:cNvPr id="28812" name="AutoShape 232"/>
          <p:cNvSpPr>
            <a:spLocks noChangeArrowheads="1"/>
          </p:cNvSpPr>
          <p:nvPr/>
        </p:nvSpPr>
        <p:spPr bwMode="auto">
          <a:xfrm>
            <a:off x="2978728" y="6394739"/>
            <a:ext cx="138545" cy="83705"/>
          </a:xfrm>
          <a:prstGeom prst="downArrow">
            <a:avLst>
              <a:gd name="adj1" fmla="val 50000"/>
              <a:gd name="adj2" fmla="val 25000"/>
            </a:avLst>
          </a:prstGeom>
          <a:solidFill>
            <a:schemeClr val="tx1"/>
          </a:solidFill>
          <a:ln w="9525">
            <a:solidFill>
              <a:schemeClr val="tx1"/>
            </a:solidFill>
            <a:miter lim="800000"/>
            <a:headEnd/>
            <a:tailEnd/>
          </a:ln>
        </p:spPr>
        <p:txBody>
          <a:bodyPr wrap="none" anchor="ctr"/>
          <a:lstStyle/>
          <a:p>
            <a:endParaRPr lang="en-US" sz="455"/>
          </a:p>
        </p:txBody>
      </p:sp>
      <p:sp>
        <p:nvSpPr>
          <p:cNvPr id="28813" name="Text Box 233"/>
          <p:cNvSpPr txBox="1">
            <a:spLocks noChangeArrowheads="1"/>
          </p:cNvSpPr>
          <p:nvPr/>
        </p:nvSpPr>
        <p:spPr bwMode="auto">
          <a:xfrm>
            <a:off x="2558763" y="6478444"/>
            <a:ext cx="1150215" cy="4388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273" b="1">
                <a:latin typeface="Arial" charset="0"/>
              </a:rPr>
              <a:t>(       )</a:t>
            </a:r>
          </a:p>
        </p:txBody>
      </p:sp>
      <p:sp>
        <p:nvSpPr>
          <p:cNvPr id="251114" name="Text Box 234"/>
          <p:cNvSpPr txBox="1">
            <a:spLocks noChangeArrowheads="1"/>
          </p:cNvSpPr>
          <p:nvPr/>
        </p:nvSpPr>
        <p:spPr bwMode="auto">
          <a:xfrm>
            <a:off x="2020456" y="1062182"/>
            <a:ext cx="3931227" cy="372090"/>
          </a:xfrm>
          <a:prstGeom prst="rect">
            <a:avLst/>
          </a:prstGeom>
          <a:noFill/>
          <a:ln w="9525">
            <a:noFill/>
            <a:miter lim="800000"/>
            <a:headEnd/>
            <a:tailEnd/>
          </a:ln>
          <a:effectLst>
            <a:outerShdw blurRad="63500" dist="53882" dir="2700000" algn="ctr" rotWithShape="0">
              <a:srgbClr val="DEDEDE">
                <a:alpha val="74998"/>
              </a:srgbClr>
            </a:outerShdw>
          </a:effectLst>
        </p:spPr>
        <p:txBody>
          <a:bodyPr lIns="83125" rIns="83125">
            <a:spAutoFit/>
          </a:bodyPr>
          <a:lstStyle/>
          <a:p>
            <a:pPr algn="ctr">
              <a:spcBef>
                <a:spcPct val="50000"/>
              </a:spcBef>
              <a:defRPr/>
            </a:pPr>
            <a:r>
              <a:rPr lang="en-US" sz="1818" b="1" i="1" dirty="0">
                <a:latin typeface="Comic Sans MS" pitchFamily="-107" charset="0"/>
                <a:ea typeface="+mn-ea"/>
                <a:cs typeface="+mn-cs"/>
              </a:rPr>
              <a:t>“SETTING UP THE BOOKS:”       </a:t>
            </a:r>
          </a:p>
        </p:txBody>
      </p:sp>
      <p:sp>
        <p:nvSpPr>
          <p:cNvPr id="28816" name="Line 236"/>
          <p:cNvSpPr>
            <a:spLocks noChangeShapeType="1"/>
          </p:cNvSpPr>
          <p:nvPr/>
        </p:nvSpPr>
        <p:spPr bwMode="auto">
          <a:xfrm>
            <a:off x="373785" y="1027545"/>
            <a:ext cx="5892511" cy="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8817" name="Line 237"/>
          <p:cNvSpPr>
            <a:spLocks noChangeShapeType="1"/>
          </p:cNvSpPr>
          <p:nvPr/>
        </p:nvSpPr>
        <p:spPr bwMode="auto">
          <a:xfrm>
            <a:off x="495012" y="8864023"/>
            <a:ext cx="5892511" cy="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8818" name="Text Box 238"/>
          <p:cNvSpPr txBox="1">
            <a:spLocks noChangeArrowheads="1"/>
          </p:cNvSpPr>
          <p:nvPr/>
        </p:nvSpPr>
        <p:spPr bwMode="auto">
          <a:xfrm>
            <a:off x="2710296" y="1819853"/>
            <a:ext cx="799523" cy="2709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182" b="1">
                <a:solidFill>
                  <a:srgbClr val="E32434"/>
                </a:solidFill>
                <a:latin typeface="Arial" charset="0"/>
              </a:rPr>
              <a:t>Genesis</a:t>
            </a:r>
          </a:p>
        </p:txBody>
      </p:sp>
      <p:sp>
        <p:nvSpPr>
          <p:cNvPr id="28819" name="Text Box 239"/>
          <p:cNvSpPr txBox="1">
            <a:spLocks noChangeArrowheads="1"/>
          </p:cNvSpPr>
          <p:nvPr/>
        </p:nvSpPr>
        <p:spPr bwMode="auto">
          <a:xfrm>
            <a:off x="2796887" y="3261591"/>
            <a:ext cx="959716" cy="2709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182" b="1">
                <a:solidFill>
                  <a:srgbClr val="E32434"/>
                </a:solidFill>
                <a:latin typeface="Arial" charset="0"/>
              </a:rPr>
              <a:t>Leviticus</a:t>
            </a:r>
          </a:p>
        </p:txBody>
      </p:sp>
      <p:sp>
        <p:nvSpPr>
          <p:cNvPr id="28820" name="Text Box 240"/>
          <p:cNvSpPr txBox="1">
            <a:spLocks noChangeArrowheads="1"/>
          </p:cNvSpPr>
          <p:nvPr/>
        </p:nvSpPr>
        <p:spPr bwMode="auto">
          <a:xfrm>
            <a:off x="2783899" y="3480955"/>
            <a:ext cx="1023215" cy="2709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182" b="1">
                <a:solidFill>
                  <a:srgbClr val="E32434"/>
                </a:solidFill>
                <a:latin typeface="Arial" charset="0"/>
              </a:rPr>
              <a:t>Numbers</a:t>
            </a:r>
          </a:p>
        </p:txBody>
      </p:sp>
      <p:sp>
        <p:nvSpPr>
          <p:cNvPr id="28821" name="Text Box 241"/>
          <p:cNvSpPr txBox="1">
            <a:spLocks noChangeArrowheads="1"/>
          </p:cNvSpPr>
          <p:nvPr/>
        </p:nvSpPr>
        <p:spPr bwMode="auto">
          <a:xfrm>
            <a:off x="2783898" y="3659909"/>
            <a:ext cx="800965" cy="306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000" b="1">
                <a:solidFill>
                  <a:srgbClr val="E32434"/>
                </a:solidFill>
                <a:latin typeface="Arial" charset="0"/>
              </a:rPr>
              <a:t>Deutero-nomy</a:t>
            </a:r>
          </a:p>
        </p:txBody>
      </p:sp>
      <p:sp>
        <p:nvSpPr>
          <p:cNvPr id="28822" name="Line 242"/>
          <p:cNvSpPr>
            <a:spLocks noChangeShapeType="1"/>
          </p:cNvSpPr>
          <p:nvPr/>
        </p:nvSpPr>
        <p:spPr bwMode="auto">
          <a:xfrm>
            <a:off x="2733386" y="3911023"/>
            <a:ext cx="994353"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8823" name="Text Box 243"/>
          <p:cNvSpPr txBox="1">
            <a:spLocks noChangeArrowheads="1"/>
          </p:cNvSpPr>
          <p:nvPr/>
        </p:nvSpPr>
        <p:spPr bwMode="auto">
          <a:xfrm>
            <a:off x="2860387" y="3040785"/>
            <a:ext cx="800966" cy="2709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182" b="1">
                <a:solidFill>
                  <a:srgbClr val="E32434"/>
                </a:solidFill>
                <a:latin typeface="Arial" charset="0"/>
              </a:rPr>
              <a:t>Exodus</a:t>
            </a:r>
          </a:p>
        </p:txBody>
      </p:sp>
      <p:sp>
        <p:nvSpPr>
          <p:cNvPr id="28824" name="Text Box 244"/>
          <p:cNvSpPr txBox="1">
            <a:spLocks noChangeArrowheads="1"/>
          </p:cNvSpPr>
          <p:nvPr/>
        </p:nvSpPr>
        <p:spPr bwMode="auto">
          <a:xfrm>
            <a:off x="3965864" y="2176318"/>
            <a:ext cx="907762" cy="1990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000" b="1">
                <a:solidFill>
                  <a:srgbClr val="E32434"/>
                </a:solidFill>
                <a:latin typeface="Arial" charset="0"/>
              </a:rPr>
              <a:t>Job</a:t>
            </a:r>
          </a:p>
        </p:txBody>
      </p:sp>
      <p:sp>
        <p:nvSpPr>
          <p:cNvPr id="28825" name="Text Box 245"/>
          <p:cNvSpPr txBox="1">
            <a:spLocks noChangeArrowheads="1"/>
          </p:cNvSpPr>
          <p:nvPr/>
        </p:nvSpPr>
        <p:spPr bwMode="auto">
          <a:xfrm>
            <a:off x="3981740" y="2713182"/>
            <a:ext cx="907761" cy="1690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727" b="1">
                <a:solidFill>
                  <a:srgbClr val="E32434"/>
                </a:solidFill>
                <a:latin typeface="Arial" charset="0"/>
              </a:rPr>
              <a:t>Psalms</a:t>
            </a:r>
          </a:p>
        </p:txBody>
      </p:sp>
      <p:sp>
        <p:nvSpPr>
          <p:cNvPr id="28826" name="Text Box 246"/>
          <p:cNvSpPr txBox="1">
            <a:spLocks noChangeArrowheads="1"/>
          </p:cNvSpPr>
          <p:nvPr/>
        </p:nvSpPr>
        <p:spPr bwMode="auto">
          <a:xfrm>
            <a:off x="3964421" y="3088409"/>
            <a:ext cx="907761" cy="1890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909" b="1">
                <a:solidFill>
                  <a:srgbClr val="E32434"/>
                </a:solidFill>
                <a:latin typeface="Arial" charset="0"/>
              </a:rPr>
              <a:t>Prov.</a:t>
            </a:r>
          </a:p>
        </p:txBody>
      </p:sp>
      <p:sp>
        <p:nvSpPr>
          <p:cNvPr id="28827" name="Text Box 247"/>
          <p:cNvSpPr txBox="1">
            <a:spLocks noChangeArrowheads="1"/>
          </p:cNvSpPr>
          <p:nvPr/>
        </p:nvSpPr>
        <p:spPr bwMode="auto">
          <a:xfrm>
            <a:off x="3958649" y="3433330"/>
            <a:ext cx="907761" cy="1890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909" b="1">
                <a:solidFill>
                  <a:srgbClr val="E32434"/>
                </a:solidFill>
                <a:latin typeface="Arial" charset="0"/>
              </a:rPr>
              <a:t>Eccl.</a:t>
            </a:r>
          </a:p>
        </p:txBody>
      </p:sp>
      <p:sp>
        <p:nvSpPr>
          <p:cNvPr id="28828" name="Text Box 248"/>
          <p:cNvSpPr txBox="1">
            <a:spLocks noChangeArrowheads="1"/>
          </p:cNvSpPr>
          <p:nvPr/>
        </p:nvSpPr>
        <p:spPr bwMode="auto">
          <a:xfrm>
            <a:off x="3965864" y="3808558"/>
            <a:ext cx="907762" cy="1890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909" b="1">
                <a:solidFill>
                  <a:srgbClr val="E32434"/>
                </a:solidFill>
                <a:latin typeface="Arial" charset="0"/>
              </a:rPr>
              <a:t>S</a:t>
            </a:r>
            <a:r>
              <a:rPr lang="fr-FR" altLang="ja-JP" sz="909" b="1">
                <a:solidFill>
                  <a:srgbClr val="E32434"/>
                </a:solidFill>
                <a:latin typeface="Arial" charset="0"/>
              </a:rPr>
              <a:t>'</a:t>
            </a:r>
            <a:r>
              <a:rPr lang="en-US" sz="909" b="1">
                <a:solidFill>
                  <a:srgbClr val="E32434"/>
                </a:solidFill>
                <a:latin typeface="Arial" charset="0"/>
              </a:rPr>
              <a:t>Sol.</a:t>
            </a:r>
          </a:p>
        </p:txBody>
      </p:sp>
      <p:sp>
        <p:nvSpPr>
          <p:cNvPr id="28829" name="Text Box 249"/>
          <p:cNvSpPr txBox="1">
            <a:spLocks noChangeArrowheads="1"/>
          </p:cNvSpPr>
          <p:nvPr/>
        </p:nvSpPr>
        <p:spPr bwMode="auto">
          <a:xfrm>
            <a:off x="4472421" y="2128694"/>
            <a:ext cx="584488" cy="247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727" b="1">
                <a:solidFill>
                  <a:srgbClr val="E32434"/>
                </a:solidFill>
                <a:latin typeface="Arial" charset="0"/>
              </a:rPr>
              <a:t>Abra-          ham</a:t>
            </a:r>
          </a:p>
        </p:txBody>
      </p:sp>
      <p:sp>
        <p:nvSpPr>
          <p:cNvPr id="28834" name="Text Box 254"/>
          <p:cNvSpPr txBox="1">
            <a:spLocks noChangeArrowheads="1"/>
          </p:cNvSpPr>
          <p:nvPr/>
        </p:nvSpPr>
        <p:spPr bwMode="auto">
          <a:xfrm>
            <a:off x="2788227" y="4166466"/>
            <a:ext cx="907762" cy="2190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82" b="1">
                <a:solidFill>
                  <a:srgbClr val="E32434"/>
                </a:solidFill>
                <a:latin typeface="Arial" charset="0"/>
              </a:rPr>
              <a:t>Joshua</a:t>
            </a:r>
          </a:p>
        </p:txBody>
      </p:sp>
      <p:sp>
        <p:nvSpPr>
          <p:cNvPr id="28835" name="Text Box 255"/>
          <p:cNvSpPr txBox="1">
            <a:spLocks noChangeArrowheads="1"/>
          </p:cNvSpPr>
          <p:nvPr/>
        </p:nvSpPr>
        <p:spPr bwMode="auto">
          <a:xfrm>
            <a:off x="2781012" y="4827443"/>
            <a:ext cx="907761" cy="2190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82" b="1">
                <a:solidFill>
                  <a:srgbClr val="E32434"/>
                </a:solidFill>
                <a:latin typeface="Arial" charset="0"/>
              </a:rPr>
              <a:t>Judges</a:t>
            </a:r>
          </a:p>
        </p:txBody>
      </p:sp>
      <p:sp>
        <p:nvSpPr>
          <p:cNvPr id="28836" name="Text Box 256"/>
          <p:cNvSpPr txBox="1">
            <a:spLocks noChangeArrowheads="1"/>
          </p:cNvSpPr>
          <p:nvPr/>
        </p:nvSpPr>
        <p:spPr bwMode="auto">
          <a:xfrm>
            <a:off x="2775240" y="5048250"/>
            <a:ext cx="907761" cy="2190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82" b="1">
                <a:solidFill>
                  <a:srgbClr val="E32434"/>
                </a:solidFill>
                <a:latin typeface="Arial" charset="0"/>
              </a:rPr>
              <a:t>Ruth</a:t>
            </a:r>
          </a:p>
        </p:txBody>
      </p:sp>
      <p:sp>
        <p:nvSpPr>
          <p:cNvPr id="28837" name="Text Box 257"/>
          <p:cNvSpPr txBox="1">
            <a:spLocks noChangeArrowheads="1"/>
          </p:cNvSpPr>
          <p:nvPr/>
        </p:nvSpPr>
        <p:spPr bwMode="auto">
          <a:xfrm>
            <a:off x="2788227" y="5549034"/>
            <a:ext cx="907762" cy="2190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82" b="1">
                <a:solidFill>
                  <a:srgbClr val="E32434"/>
                </a:solidFill>
                <a:latin typeface="Arial" charset="0"/>
              </a:rPr>
              <a:t>1 Samuel</a:t>
            </a:r>
          </a:p>
        </p:txBody>
      </p:sp>
      <p:sp>
        <p:nvSpPr>
          <p:cNvPr id="28838" name="Text Box 258"/>
          <p:cNvSpPr txBox="1">
            <a:spLocks noChangeArrowheads="1"/>
          </p:cNvSpPr>
          <p:nvPr/>
        </p:nvSpPr>
        <p:spPr bwMode="auto">
          <a:xfrm>
            <a:off x="2672773" y="5810250"/>
            <a:ext cx="909205" cy="2190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82" b="1">
                <a:solidFill>
                  <a:srgbClr val="E32434"/>
                </a:solidFill>
                <a:latin typeface="Arial" charset="0"/>
              </a:rPr>
              <a:t>2 Samuel</a:t>
            </a:r>
          </a:p>
        </p:txBody>
      </p:sp>
      <p:sp>
        <p:nvSpPr>
          <p:cNvPr id="28839" name="Text Box 259"/>
          <p:cNvSpPr txBox="1">
            <a:spLocks noChangeArrowheads="1"/>
          </p:cNvSpPr>
          <p:nvPr/>
        </p:nvSpPr>
        <p:spPr bwMode="auto">
          <a:xfrm>
            <a:off x="2692977" y="5971886"/>
            <a:ext cx="907762" cy="2190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82" b="1">
                <a:solidFill>
                  <a:srgbClr val="E32434"/>
                </a:solidFill>
                <a:latin typeface="Arial" charset="0"/>
              </a:rPr>
              <a:t>1 Kings</a:t>
            </a:r>
          </a:p>
        </p:txBody>
      </p:sp>
      <p:sp>
        <p:nvSpPr>
          <p:cNvPr id="28840" name="Text Box 260"/>
          <p:cNvSpPr txBox="1">
            <a:spLocks noChangeArrowheads="1"/>
          </p:cNvSpPr>
          <p:nvPr/>
        </p:nvSpPr>
        <p:spPr bwMode="auto">
          <a:xfrm>
            <a:off x="2641023" y="6227330"/>
            <a:ext cx="909205" cy="2190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82" b="1">
                <a:solidFill>
                  <a:srgbClr val="E32434"/>
                </a:solidFill>
                <a:latin typeface="Arial" charset="0"/>
              </a:rPr>
              <a:t>2 King</a:t>
            </a:r>
          </a:p>
        </p:txBody>
      </p:sp>
      <p:sp>
        <p:nvSpPr>
          <p:cNvPr id="28841" name="Text Box 261"/>
          <p:cNvSpPr txBox="1">
            <a:spLocks noChangeArrowheads="1"/>
          </p:cNvSpPr>
          <p:nvPr/>
        </p:nvSpPr>
        <p:spPr bwMode="auto">
          <a:xfrm>
            <a:off x="2597727" y="6472671"/>
            <a:ext cx="907762" cy="2190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82" b="1">
                <a:solidFill>
                  <a:srgbClr val="E32434"/>
                </a:solidFill>
                <a:latin typeface="Arial" charset="0"/>
              </a:rPr>
              <a:t>1 Chron.</a:t>
            </a:r>
          </a:p>
        </p:txBody>
      </p:sp>
      <p:sp>
        <p:nvSpPr>
          <p:cNvPr id="28842" name="Text Box 262"/>
          <p:cNvSpPr txBox="1">
            <a:spLocks noChangeArrowheads="1"/>
          </p:cNvSpPr>
          <p:nvPr/>
        </p:nvSpPr>
        <p:spPr bwMode="auto">
          <a:xfrm>
            <a:off x="2593398" y="6644409"/>
            <a:ext cx="909205" cy="2190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82" b="1">
                <a:solidFill>
                  <a:srgbClr val="E32434"/>
                </a:solidFill>
                <a:latin typeface="Arial" charset="0"/>
              </a:rPr>
              <a:t>2 Chron.</a:t>
            </a:r>
          </a:p>
        </p:txBody>
      </p:sp>
      <p:sp>
        <p:nvSpPr>
          <p:cNvPr id="28843" name="Text Box 263"/>
          <p:cNvSpPr txBox="1">
            <a:spLocks noChangeArrowheads="1"/>
          </p:cNvSpPr>
          <p:nvPr/>
        </p:nvSpPr>
        <p:spPr bwMode="auto">
          <a:xfrm>
            <a:off x="2667000" y="6847898"/>
            <a:ext cx="907762" cy="2190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82" b="1">
                <a:solidFill>
                  <a:srgbClr val="E32434"/>
                </a:solidFill>
                <a:latin typeface="Arial" charset="0"/>
              </a:rPr>
              <a:t>Ezra</a:t>
            </a:r>
          </a:p>
        </p:txBody>
      </p:sp>
      <p:sp>
        <p:nvSpPr>
          <p:cNvPr id="28844" name="Text Box 264"/>
          <p:cNvSpPr txBox="1">
            <a:spLocks noChangeArrowheads="1"/>
          </p:cNvSpPr>
          <p:nvPr/>
        </p:nvSpPr>
        <p:spPr bwMode="auto">
          <a:xfrm>
            <a:off x="2616489" y="7055716"/>
            <a:ext cx="1053523" cy="2190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82" b="1">
                <a:solidFill>
                  <a:srgbClr val="E32434"/>
                </a:solidFill>
                <a:latin typeface="Arial" charset="0"/>
              </a:rPr>
              <a:t>Nehemiah</a:t>
            </a:r>
          </a:p>
        </p:txBody>
      </p:sp>
      <p:sp>
        <p:nvSpPr>
          <p:cNvPr id="28845" name="Text Box 265"/>
          <p:cNvSpPr txBox="1">
            <a:spLocks noChangeArrowheads="1"/>
          </p:cNvSpPr>
          <p:nvPr/>
        </p:nvSpPr>
        <p:spPr bwMode="auto">
          <a:xfrm>
            <a:off x="2711740" y="7246216"/>
            <a:ext cx="907761" cy="2190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82" b="1">
                <a:solidFill>
                  <a:srgbClr val="E32434"/>
                </a:solidFill>
                <a:latin typeface="Arial" charset="0"/>
              </a:rPr>
              <a:t>Esther</a:t>
            </a:r>
          </a:p>
        </p:txBody>
      </p:sp>
      <p:sp>
        <p:nvSpPr>
          <p:cNvPr id="28846" name="Text Box 266"/>
          <p:cNvSpPr txBox="1">
            <a:spLocks noChangeArrowheads="1"/>
          </p:cNvSpPr>
          <p:nvPr/>
        </p:nvSpPr>
        <p:spPr bwMode="auto">
          <a:xfrm>
            <a:off x="4087091" y="4668694"/>
            <a:ext cx="909205" cy="1990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000" b="1">
                <a:solidFill>
                  <a:srgbClr val="E32434"/>
                </a:solidFill>
                <a:latin typeface="Arial" charset="0"/>
              </a:rPr>
              <a:t>Amos</a:t>
            </a:r>
          </a:p>
        </p:txBody>
      </p:sp>
      <p:sp>
        <p:nvSpPr>
          <p:cNvPr id="28847" name="Text Box 267"/>
          <p:cNvSpPr txBox="1">
            <a:spLocks noChangeArrowheads="1"/>
          </p:cNvSpPr>
          <p:nvPr/>
        </p:nvSpPr>
        <p:spPr bwMode="auto">
          <a:xfrm>
            <a:off x="4087091" y="4830330"/>
            <a:ext cx="907762" cy="1990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000" b="1">
                <a:solidFill>
                  <a:srgbClr val="E32434"/>
                </a:solidFill>
                <a:latin typeface="Arial" charset="0"/>
              </a:rPr>
              <a:t>Hosea</a:t>
            </a:r>
          </a:p>
        </p:txBody>
      </p:sp>
      <p:sp>
        <p:nvSpPr>
          <p:cNvPr id="28848" name="Text Box 268"/>
          <p:cNvSpPr txBox="1">
            <a:spLocks noChangeArrowheads="1"/>
          </p:cNvSpPr>
          <p:nvPr/>
        </p:nvSpPr>
        <p:spPr bwMode="auto">
          <a:xfrm>
            <a:off x="4139045" y="4942898"/>
            <a:ext cx="907762" cy="2671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818" b="1">
                <a:solidFill>
                  <a:srgbClr val="E32434"/>
                </a:solidFill>
                <a:latin typeface="Arial" charset="0"/>
              </a:rPr>
              <a:t>Jonah                   (Nineveh)</a:t>
            </a:r>
          </a:p>
        </p:txBody>
      </p:sp>
      <p:sp>
        <p:nvSpPr>
          <p:cNvPr id="28849" name="Text Box 269"/>
          <p:cNvSpPr txBox="1">
            <a:spLocks noChangeArrowheads="1"/>
          </p:cNvSpPr>
          <p:nvPr/>
        </p:nvSpPr>
        <p:spPr bwMode="auto">
          <a:xfrm>
            <a:off x="4139045" y="5406159"/>
            <a:ext cx="907762" cy="1990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000" b="1">
                <a:solidFill>
                  <a:srgbClr val="E32434"/>
                </a:solidFill>
                <a:latin typeface="Arial" charset="0"/>
              </a:rPr>
              <a:t>Isaiah</a:t>
            </a:r>
          </a:p>
        </p:txBody>
      </p:sp>
      <p:sp>
        <p:nvSpPr>
          <p:cNvPr id="28850" name="Text Box 270"/>
          <p:cNvSpPr txBox="1">
            <a:spLocks noChangeArrowheads="1"/>
          </p:cNvSpPr>
          <p:nvPr/>
        </p:nvSpPr>
        <p:spPr bwMode="auto">
          <a:xfrm>
            <a:off x="4114512" y="5567795"/>
            <a:ext cx="907761" cy="1990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000" b="1">
                <a:solidFill>
                  <a:srgbClr val="E32434"/>
                </a:solidFill>
                <a:latin typeface="Arial" charset="0"/>
              </a:rPr>
              <a:t>Joel</a:t>
            </a:r>
          </a:p>
        </p:txBody>
      </p:sp>
      <p:sp>
        <p:nvSpPr>
          <p:cNvPr id="28851" name="Text Box 271"/>
          <p:cNvSpPr txBox="1">
            <a:spLocks noChangeArrowheads="1"/>
          </p:cNvSpPr>
          <p:nvPr/>
        </p:nvSpPr>
        <p:spPr bwMode="auto">
          <a:xfrm>
            <a:off x="4098637" y="5740977"/>
            <a:ext cx="909205" cy="1990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000" b="1">
                <a:solidFill>
                  <a:srgbClr val="E32434"/>
                </a:solidFill>
                <a:latin typeface="Arial" charset="0"/>
              </a:rPr>
              <a:t>Micah</a:t>
            </a:r>
          </a:p>
        </p:txBody>
      </p:sp>
      <p:sp>
        <p:nvSpPr>
          <p:cNvPr id="28852" name="Text Box 273"/>
          <p:cNvSpPr txBox="1">
            <a:spLocks noChangeArrowheads="1"/>
          </p:cNvSpPr>
          <p:nvPr/>
        </p:nvSpPr>
        <p:spPr bwMode="auto">
          <a:xfrm>
            <a:off x="4105853" y="6598227"/>
            <a:ext cx="907761" cy="1990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000" b="1">
                <a:solidFill>
                  <a:srgbClr val="E32434"/>
                </a:solidFill>
                <a:latin typeface="Arial" charset="0"/>
              </a:rPr>
              <a:t>Habakkuk</a:t>
            </a:r>
          </a:p>
        </p:txBody>
      </p:sp>
      <p:sp>
        <p:nvSpPr>
          <p:cNvPr id="28853" name="Text Box 274"/>
          <p:cNvSpPr txBox="1">
            <a:spLocks noChangeArrowheads="1"/>
          </p:cNvSpPr>
          <p:nvPr/>
        </p:nvSpPr>
        <p:spPr bwMode="auto">
          <a:xfrm>
            <a:off x="4107295" y="7021080"/>
            <a:ext cx="907762" cy="1990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000" b="1">
                <a:solidFill>
                  <a:srgbClr val="E32434"/>
                </a:solidFill>
                <a:latin typeface="Arial" charset="0"/>
              </a:rPr>
              <a:t>Zephaniah</a:t>
            </a:r>
          </a:p>
        </p:txBody>
      </p:sp>
      <p:sp>
        <p:nvSpPr>
          <p:cNvPr id="28854" name="Text Box 275"/>
          <p:cNvSpPr txBox="1">
            <a:spLocks noChangeArrowheads="1"/>
          </p:cNvSpPr>
          <p:nvPr/>
        </p:nvSpPr>
        <p:spPr bwMode="auto">
          <a:xfrm>
            <a:off x="4201103" y="7348682"/>
            <a:ext cx="907761" cy="1990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000" b="1">
                <a:solidFill>
                  <a:srgbClr val="E32434"/>
                </a:solidFill>
                <a:latin typeface="Arial" charset="0"/>
              </a:rPr>
              <a:t>Ezekiel</a:t>
            </a:r>
          </a:p>
        </p:txBody>
      </p:sp>
      <p:sp>
        <p:nvSpPr>
          <p:cNvPr id="28855" name="Text Box 276"/>
          <p:cNvSpPr txBox="1">
            <a:spLocks noChangeArrowheads="1"/>
          </p:cNvSpPr>
          <p:nvPr/>
        </p:nvSpPr>
        <p:spPr bwMode="auto">
          <a:xfrm>
            <a:off x="4189558" y="7546398"/>
            <a:ext cx="907761" cy="1990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000" b="1">
                <a:solidFill>
                  <a:srgbClr val="E32434"/>
                </a:solidFill>
                <a:latin typeface="Arial" charset="0"/>
              </a:rPr>
              <a:t>Daniel</a:t>
            </a:r>
          </a:p>
        </p:txBody>
      </p:sp>
      <p:sp>
        <p:nvSpPr>
          <p:cNvPr id="28856" name="Text Box 277"/>
          <p:cNvSpPr txBox="1">
            <a:spLocks noChangeArrowheads="1"/>
          </p:cNvSpPr>
          <p:nvPr/>
        </p:nvSpPr>
        <p:spPr bwMode="auto">
          <a:xfrm>
            <a:off x="4114512" y="7902864"/>
            <a:ext cx="907761" cy="1990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000" b="1">
                <a:solidFill>
                  <a:srgbClr val="E32434"/>
                </a:solidFill>
                <a:latin typeface="Arial" charset="0"/>
              </a:rPr>
              <a:t>Haggai</a:t>
            </a:r>
          </a:p>
        </p:txBody>
      </p:sp>
      <p:sp>
        <p:nvSpPr>
          <p:cNvPr id="28857" name="Text Box 278"/>
          <p:cNvSpPr txBox="1">
            <a:spLocks noChangeArrowheads="1"/>
          </p:cNvSpPr>
          <p:nvPr/>
        </p:nvSpPr>
        <p:spPr bwMode="auto">
          <a:xfrm>
            <a:off x="4121727" y="8076045"/>
            <a:ext cx="907762" cy="1990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000" b="1">
                <a:solidFill>
                  <a:srgbClr val="E32434"/>
                </a:solidFill>
                <a:latin typeface="Arial" charset="0"/>
              </a:rPr>
              <a:t>Zechariah</a:t>
            </a:r>
          </a:p>
        </p:txBody>
      </p:sp>
      <p:sp>
        <p:nvSpPr>
          <p:cNvPr id="28858" name="Text Box 279"/>
          <p:cNvSpPr txBox="1">
            <a:spLocks noChangeArrowheads="1"/>
          </p:cNvSpPr>
          <p:nvPr/>
        </p:nvSpPr>
        <p:spPr bwMode="auto">
          <a:xfrm>
            <a:off x="4114512" y="8236239"/>
            <a:ext cx="907761" cy="1990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000" b="1">
                <a:solidFill>
                  <a:srgbClr val="E32434"/>
                </a:solidFill>
                <a:latin typeface="Arial" charset="0"/>
              </a:rPr>
              <a:t>Malachi</a:t>
            </a:r>
          </a:p>
        </p:txBody>
      </p:sp>
      <p:sp>
        <p:nvSpPr>
          <p:cNvPr id="28859" name="Text Box 280"/>
          <p:cNvSpPr txBox="1">
            <a:spLocks noChangeArrowheads="1"/>
          </p:cNvSpPr>
          <p:nvPr/>
        </p:nvSpPr>
        <p:spPr bwMode="auto">
          <a:xfrm>
            <a:off x="4166467" y="5859318"/>
            <a:ext cx="907761" cy="247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727" b="1">
                <a:solidFill>
                  <a:srgbClr val="E32434"/>
                </a:solidFill>
                <a:latin typeface="Arial" charset="0"/>
              </a:rPr>
              <a:t>Obadiah                          (Edom)</a:t>
            </a:r>
          </a:p>
        </p:txBody>
      </p:sp>
      <p:sp>
        <p:nvSpPr>
          <p:cNvPr id="28860" name="Text Box 281"/>
          <p:cNvSpPr txBox="1">
            <a:spLocks noChangeArrowheads="1"/>
          </p:cNvSpPr>
          <p:nvPr/>
        </p:nvSpPr>
        <p:spPr bwMode="auto">
          <a:xfrm>
            <a:off x="4117398" y="6735330"/>
            <a:ext cx="909205" cy="2870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909" b="1">
                <a:solidFill>
                  <a:srgbClr val="E32434"/>
                </a:solidFill>
                <a:latin typeface="Arial" charset="0"/>
              </a:rPr>
              <a:t>Nahum              (Nineveh)</a:t>
            </a:r>
          </a:p>
        </p:txBody>
      </p:sp>
      <p:sp>
        <p:nvSpPr>
          <p:cNvPr id="28861" name="AutoShape 282" descr="75%"/>
          <p:cNvSpPr>
            <a:spLocks noChangeArrowheads="1"/>
          </p:cNvSpPr>
          <p:nvPr/>
        </p:nvSpPr>
        <p:spPr bwMode="auto">
          <a:xfrm>
            <a:off x="3581977" y="5935808"/>
            <a:ext cx="386773" cy="262659"/>
          </a:xfrm>
          <a:prstGeom prst="leftArrow">
            <a:avLst>
              <a:gd name="adj1" fmla="val 50000"/>
              <a:gd name="adj2" fmla="val 36813"/>
            </a:avLst>
          </a:prstGeom>
          <a:pattFill prst="pct75">
            <a:fgClr>
              <a:schemeClr val="tx1"/>
            </a:fgClr>
            <a:bgClr>
              <a:schemeClr val="bg1"/>
            </a:bgClr>
          </a:pattFill>
          <a:ln w="9525">
            <a:solidFill>
              <a:schemeClr val="tx1"/>
            </a:solidFill>
            <a:miter lim="800000"/>
            <a:headEnd/>
            <a:tailEnd/>
          </a:ln>
        </p:spPr>
        <p:txBody>
          <a:bodyPr wrap="none" anchor="ctr"/>
          <a:lstStyle/>
          <a:p>
            <a:endParaRPr lang="en-US" sz="455"/>
          </a:p>
        </p:txBody>
      </p:sp>
      <p:sp>
        <p:nvSpPr>
          <p:cNvPr id="28862" name="Rectangle 283" descr="75%"/>
          <p:cNvSpPr>
            <a:spLocks noChangeArrowheads="1"/>
          </p:cNvSpPr>
          <p:nvPr/>
        </p:nvSpPr>
        <p:spPr bwMode="auto">
          <a:xfrm>
            <a:off x="4019262" y="2718955"/>
            <a:ext cx="103909" cy="1313295"/>
          </a:xfrm>
          <a:prstGeom prst="rect">
            <a:avLst/>
          </a:prstGeom>
          <a:pattFill prst="pct75">
            <a:fgClr>
              <a:schemeClr val="tx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455"/>
          </a:p>
        </p:txBody>
      </p:sp>
      <p:pic>
        <p:nvPicPr>
          <p:cNvPr id="28863" name="Picture 2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1318" y="1766454"/>
            <a:ext cx="1206500" cy="23278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864" name="Rectangle 285" descr="75%"/>
          <p:cNvSpPr>
            <a:spLocks noChangeArrowheads="1"/>
          </p:cNvSpPr>
          <p:nvPr/>
        </p:nvSpPr>
        <p:spPr bwMode="auto">
          <a:xfrm>
            <a:off x="3919682" y="2700194"/>
            <a:ext cx="125557" cy="3447761"/>
          </a:xfrm>
          <a:prstGeom prst="rect">
            <a:avLst/>
          </a:prstGeom>
          <a:pattFill prst="pct75">
            <a:fgClr>
              <a:schemeClr val="tx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455"/>
          </a:p>
        </p:txBody>
      </p:sp>
      <p:sp>
        <p:nvSpPr>
          <p:cNvPr id="28865" name="Text Box 286"/>
          <p:cNvSpPr txBox="1">
            <a:spLocks noChangeArrowheads="1"/>
          </p:cNvSpPr>
          <p:nvPr/>
        </p:nvSpPr>
        <p:spPr bwMode="auto">
          <a:xfrm>
            <a:off x="3997614" y="6074353"/>
            <a:ext cx="545523" cy="6766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3818">
                <a:latin typeface="Arial" charset="0"/>
              </a:rPr>
              <a:t>*</a:t>
            </a:r>
            <a:endParaRPr lang="en-US" sz="2273">
              <a:latin typeface="Arial" charset="0"/>
            </a:endParaRPr>
          </a:p>
        </p:txBody>
      </p:sp>
      <p:sp>
        <p:nvSpPr>
          <p:cNvPr id="28866" name="Text Box 287"/>
          <p:cNvSpPr txBox="1">
            <a:spLocks noChangeArrowheads="1"/>
          </p:cNvSpPr>
          <p:nvPr/>
        </p:nvSpPr>
        <p:spPr bwMode="auto">
          <a:xfrm>
            <a:off x="4123171" y="6436591"/>
            <a:ext cx="907761" cy="1790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818" b="1">
                <a:solidFill>
                  <a:srgbClr val="E32434"/>
                </a:solidFill>
                <a:latin typeface="Arial" charset="0"/>
              </a:rPr>
              <a:t>Lamentations</a:t>
            </a:r>
          </a:p>
        </p:txBody>
      </p:sp>
      <p:sp>
        <p:nvSpPr>
          <p:cNvPr id="28867" name="Line 288"/>
          <p:cNvSpPr>
            <a:spLocks noChangeShapeType="1"/>
          </p:cNvSpPr>
          <p:nvPr/>
        </p:nvSpPr>
        <p:spPr bwMode="auto">
          <a:xfrm>
            <a:off x="4192444" y="6749762"/>
            <a:ext cx="738909"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8868" name="Text Box 289"/>
          <p:cNvSpPr txBox="1">
            <a:spLocks noChangeArrowheads="1"/>
          </p:cNvSpPr>
          <p:nvPr/>
        </p:nvSpPr>
        <p:spPr bwMode="auto">
          <a:xfrm>
            <a:off x="5274830" y="4507058"/>
            <a:ext cx="522432"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3125" rIns="83125">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baseline="-25000">
                <a:latin typeface="Helvetica" charset="0"/>
              </a:rPr>
              <a:t>A</a:t>
            </a:r>
          </a:p>
        </p:txBody>
      </p:sp>
      <p:sp>
        <p:nvSpPr>
          <p:cNvPr id="28869" name="Text Box 290"/>
          <p:cNvSpPr txBox="1">
            <a:spLocks noChangeArrowheads="1"/>
          </p:cNvSpPr>
          <p:nvPr/>
        </p:nvSpPr>
        <p:spPr bwMode="auto">
          <a:xfrm>
            <a:off x="5267614" y="4693228"/>
            <a:ext cx="522432"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3125" rIns="83125">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baseline="-25000">
                <a:latin typeface="Helvetica" charset="0"/>
              </a:rPr>
              <a:t>H</a:t>
            </a:r>
          </a:p>
        </p:txBody>
      </p:sp>
      <p:sp>
        <p:nvSpPr>
          <p:cNvPr id="28870" name="Text Box 291"/>
          <p:cNvSpPr txBox="1">
            <a:spLocks noChangeArrowheads="1"/>
          </p:cNvSpPr>
          <p:nvPr/>
        </p:nvSpPr>
        <p:spPr bwMode="auto">
          <a:xfrm>
            <a:off x="5273387" y="4864967"/>
            <a:ext cx="522432"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3125" rIns="83125">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baseline="-25000">
                <a:latin typeface="Helvetica" charset="0"/>
              </a:rPr>
              <a:t>J</a:t>
            </a:r>
          </a:p>
        </p:txBody>
      </p:sp>
      <p:sp>
        <p:nvSpPr>
          <p:cNvPr id="28871" name="Text Box 292"/>
          <p:cNvSpPr txBox="1">
            <a:spLocks noChangeArrowheads="1"/>
          </p:cNvSpPr>
          <p:nvPr/>
        </p:nvSpPr>
        <p:spPr bwMode="auto">
          <a:xfrm>
            <a:off x="5313796" y="5228648"/>
            <a:ext cx="522432"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3125" rIns="83125">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baseline="-25000">
                <a:latin typeface="Helvetica" charset="0"/>
              </a:rPr>
              <a:t>I</a:t>
            </a:r>
          </a:p>
        </p:txBody>
      </p:sp>
      <p:sp>
        <p:nvSpPr>
          <p:cNvPr id="28872" name="Text Box 293"/>
          <p:cNvSpPr txBox="1">
            <a:spLocks noChangeArrowheads="1"/>
          </p:cNvSpPr>
          <p:nvPr/>
        </p:nvSpPr>
        <p:spPr bwMode="auto">
          <a:xfrm>
            <a:off x="5273387" y="5390285"/>
            <a:ext cx="522432"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3125" rIns="83125">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baseline="-25000">
                <a:latin typeface="Helvetica" charset="0"/>
              </a:rPr>
              <a:t>J</a:t>
            </a:r>
          </a:p>
        </p:txBody>
      </p:sp>
      <p:sp>
        <p:nvSpPr>
          <p:cNvPr id="28873" name="Text Box 294"/>
          <p:cNvSpPr txBox="1">
            <a:spLocks noChangeArrowheads="1"/>
          </p:cNvSpPr>
          <p:nvPr/>
        </p:nvSpPr>
        <p:spPr bwMode="auto">
          <a:xfrm>
            <a:off x="5253182" y="5572126"/>
            <a:ext cx="522432"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3125" rIns="83125">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baseline="-25000">
                <a:latin typeface="Helvetica" charset="0"/>
              </a:rPr>
              <a:t>M</a:t>
            </a:r>
          </a:p>
        </p:txBody>
      </p:sp>
      <p:sp>
        <p:nvSpPr>
          <p:cNvPr id="28874" name="Text Box 295"/>
          <p:cNvSpPr txBox="1">
            <a:spLocks noChangeArrowheads="1"/>
          </p:cNvSpPr>
          <p:nvPr/>
        </p:nvSpPr>
        <p:spPr bwMode="auto">
          <a:xfrm>
            <a:off x="5290705" y="7745558"/>
            <a:ext cx="522432"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3125" rIns="83125">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baseline="-25000">
                <a:latin typeface="Helvetica" charset="0"/>
              </a:rPr>
              <a:t>H</a:t>
            </a:r>
          </a:p>
        </p:txBody>
      </p:sp>
      <p:sp>
        <p:nvSpPr>
          <p:cNvPr id="28875" name="Text Box 296"/>
          <p:cNvSpPr txBox="1">
            <a:spLocks noChangeArrowheads="1"/>
          </p:cNvSpPr>
          <p:nvPr/>
        </p:nvSpPr>
        <p:spPr bwMode="auto">
          <a:xfrm>
            <a:off x="5303694" y="7925955"/>
            <a:ext cx="522432"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3125" rIns="83125">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baseline="-25000">
                <a:latin typeface="Helvetica" charset="0"/>
              </a:rPr>
              <a:t>Z</a:t>
            </a:r>
          </a:p>
        </p:txBody>
      </p:sp>
      <p:sp>
        <p:nvSpPr>
          <p:cNvPr id="28876" name="Text Box 297"/>
          <p:cNvSpPr txBox="1">
            <a:spLocks noChangeArrowheads="1"/>
          </p:cNvSpPr>
          <p:nvPr/>
        </p:nvSpPr>
        <p:spPr bwMode="auto">
          <a:xfrm>
            <a:off x="5289262" y="8094808"/>
            <a:ext cx="522432"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3125" rIns="83125">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baseline="-25000">
                <a:latin typeface="Helvetica" charset="0"/>
              </a:rPr>
              <a:t>M</a:t>
            </a:r>
          </a:p>
        </p:txBody>
      </p:sp>
      <p:sp>
        <p:nvSpPr>
          <p:cNvPr id="28877" name="Text Box 298"/>
          <p:cNvSpPr txBox="1">
            <a:spLocks noChangeArrowheads="1"/>
          </p:cNvSpPr>
          <p:nvPr/>
        </p:nvSpPr>
        <p:spPr bwMode="auto">
          <a:xfrm>
            <a:off x="5290705" y="6464012"/>
            <a:ext cx="522432"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3125" rIns="83125">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baseline="-25000">
                <a:latin typeface="Helvetica" charset="0"/>
              </a:rPr>
              <a:t>H</a:t>
            </a:r>
          </a:p>
        </p:txBody>
      </p:sp>
      <p:sp>
        <p:nvSpPr>
          <p:cNvPr id="28878" name="Text Box 299"/>
          <p:cNvSpPr txBox="1">
            <a:spLocks noChangeArrowheads="1"/>
          </p:cNvSpPr>
          <p:nvPr/>
        </p:nvSpPr>
        <p:spPr bwMode="auto">
          <a:xfrm>
            <a:off x="5305137" y="6657398"/>
            <a:ext cx="522432"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3125" rIns="83125">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baseline="-25000">
                <a:latin typeface="Helvetica" charset="0"/>
              </a:rPr>
              <a:t>N</a:t>
            </a:r>
          </a:p>
        </p:txBody>
      </p:sp>
      <p:sp>
        <p:nvSpPr>
          <p:cNvPr id="28879" name="Text Box 300"/>
          <p:cNvSpPr txBox="1">
            <a:spLocks noChangeArrowheads="1"/>
          </p:cNvSpPr>
          <p:nvPr/>
        </p:nvSpPr>
        <p:spPr bwMode="auto">
          <a:xfrm>
            <a:off x="5264728" y="5765512"/>
            <a:ext cx="522432"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3125" rIns="83125">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baseline="-25000">
                <a:latin typeface="Helvetica" charset="0"/>
              </a:rPr>
              <a:t>O</a:t>
            </a:r>
          </a:p>
        </p:txBody>
      </p:sp>
      <p:sp>
        <p:nvSpPr>
          <p:cNvPr id="28880" name="Text Box 301"/>
          <p:cNvSpPr txBox="1">
            <a:spLocks noChangeArrowheads="1"/>
          </p:cNvSpPr>
          <p:nvPr/>
        </p:nvSpPr>
        <p:spPr bwMode="auto">
          <a:xfrm>
            <a:off x="5289262" y="7197148"/>
            <a:ext cx="522432"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3125" rIns="83125">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baseline="-25000">
                <a:latin typeface="Helvetica" charset="0"/>
              </a:rPr>
              <a:t>E</a:t>
            </a:r>
          </a:p>
        </p:txBody>
      </p:sp>
      <p:sp>
        <p:nvSpPr>
          <p:cNvPr id="28881" name="Text Box 302"/>
          <p:cNvSpPr txBox="1">
            <a:spLocks noChangeArrowheads="1"/>
          </p:cNvSpPr>
          <p:nvPr/>
        </p:nvSpPr>
        <p:spPr bwMode="auto">
          <a:xfrm>
            <a:off x="5292149" y="7389091"/>
            <a:ext cx="522432"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3125" rIns="83125">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baseline="-25000">
                <a:latin typeface="Helvetica" charset="0"/>
              </a:rPr>
              <a:t>D</a:t>
            </a:r>
          </a:p>
        </p:txBody>
      </p:sp>
      <p:sp>
        <p:nvSpPr>
          <p:cNvPr id="28882" name="Text Box 303"/>
          <p:cNvSpPr txBox="1">
            <a:spLocks noChangeArrowheads="1"/>
          </p:cNvSpPr>
          <p:nvPr/>
        </p:nvSpPr>
        <p:spPr bwMode="auto">
          <a:xfrm rot="-5414778">
            <a:off x="3408074" y="6306373"/>
            <a:ext cx="3431886" cy="326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45" b="1" dirty="0">
                <a:latin typeface="Arial" charset="0"/>
              </a:rPr>
              <a:t>PROPHECY (17)</a:t>
            </a:r>
          </a:p>
        </p:txBody>
      </p:sp>
      <p:sp>
        <p:nvSpPr>
          <p:cNvPr id="28883" name="Line 304"/>
          <p:cNvSpPr>
            <a:spLocks noChangeShapeType="1"/>
          </p:cNvSpPr>
          <p:nvPr/>
        </p:nvSpPr>
        <p:spPr bwMode="auto">
          <a:xfrm>
            <a:off x="5398944" y="5511512"/>
            <a:ext cx="889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8884" name="Line 305"/>
          <p:cNvSpPr>
            <a:spLocks noChangeShapeType="1"/>
          </p:cNvSpPr>
          <p:nvPr/>
        </p:nvSpPr>
        <p:spPr bwMode="auto">
          <a:xfrm>
            <a:off x="5397500" y="5703455"/>
            <a:ext cx="889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8885" name="Line 306"/>
          <p:cNvSpPr>
            <a:spLocks noChangeShapeType="1"/>
          </p:cNvSpPr>
          <p:nvPr/>
        </p:nvSpPr>
        <p:spPr bwMode="auto">
          <a:xfrm>
            <a:off x="5394614" y="5865091"/>
            <a:ext cx="889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8886" name="Line 307"/>
          <p:cNvSpPr>
            <a:spLocks noChangeShapeType="1"/>
          </p:cNvSpPr>
          <p:nvPr/>
        </p:nvSpPr>
        <p:spPr bwMode="auto">
          <a:xfrm>
            <a:off x="5403273" y="6052705"/>
            <a:ext cx="889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8887" name="Line 308"/>
          <p:cNvSpPr>
            <a:spLocks noChangeShapeType="1"/>
          </p:cNvSpPr>
          <p:nvPr/>
        </p:nvSpPr>
        <p:spPr bwMode="auto">
          <a:xfrm>
            <a:off x="5403273" y="6759864"/>
            <a:ext cx="889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8888" name="Line 309"/>
          <p:cNvSpPr>
            <a:spLocks noChangeShapeType="1"/>
          </p:cNvSpPr>
          <p:nvPr/>
        </p:nvSpPr>
        <p:spPr bwMode="auto">
          <a:xfrm>
            <a:off x="5413375" y="6947477"/>
            <a:ext cx="889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8889" name="Line 310"/>
          <p:cNvSpPr>
            <a:spLocks noChangeShapeType="1"/>
          </p:cNvSpPr>
          <p:nvPr/>
        </p:nvSpPr>
        <p:spPr bwMode="auto">
          <a:xfrm>
            <a:off x="5398944" y="7142307"/>
            <a:ext cx="889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8890" name="Line 311"/>
          <p:cNvSpPr>
            <a:spLocks noChangeShapeType="1"/>
          </p:cNvSpPr>
          <p:nvPr/>
        </p:nvSpPr>
        <p:spPr bwMode="auto">
          <a:xfrm>
            <a:off x="5400386" y="7493000"/>
            <a:ext cx="889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8891" name="Line 312"/>
          <p:cNvSpPr>
            <a:spLocks noChangeShapeType="1"/>
          </p:cNvSpPr>
          <p:nvPr/>
        </p:nvSpPr>
        <p:spPr bwMode="auto">
          <a:xfrm>
            <a:off x="5401830" y="7682057"/>
            <a:ext cx="889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8892" name="Line 313"/>
          <p:cNvSpPr>
            <a:spLocks noChangeShapeType="1"/>
          </p:cNvSpPr>
          <p:nvPr/>
        </p:nvSpPr>
        <p:spPr bwMode="auto">
          <a:xfrm>
            <a:off x="5401830" y="8031307"/>
            <a:ext cx="889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8893" name="Line 314"/>
          <p:cNvSpPr>
            <a:spLocks noChangeShapeType="1"/>
          </p:cNvSpPr>
          <p:nvPr/>
        </p:nvSpPr>
        <p:spPr bwMode="auto">
          <a:xfrm>
            <a:off x="5403273" y="8218921"/>
            <a:ext cx="889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8894" name="Line 315"/>
          <p:cNvSpPr>
            <a:spLocks noChangeShapeType="1"/>
          </p:cNvSpPr>
          <p:nvPr/>
        </p:nvSpPr>
        <p:spPr bwMode="auto">
          <a:xfrm>
            <a:off x="5397500" y="8384886"/>
            <a:ext cx="889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8895" name="Line 316"/>
          <p:cNvSpPr>
            <a:spLocks noChangeShapeType="1"/>
          </p:cNvSpPr>
          <p:nvPr/>
        </p:nvSpPr>
        <p:spPr bwMode="auto">
          <a:xfrm>
            <a:off x="5401830" y="4802909"/>
            <a:ext cx="889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8896" name="Line 317"/>
          <p:cNvSpPr>
            <a:spLocks noChangeShapeType="1"/>
          </p:cNvSpPr>
          <p:nvPr/>
        </p:nvSpPr>
        <p:spPr bwMode="auto">
          <a:xfrm>
            <a:off x="5403273" y="4983307"/>
            <a:ext cx="889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8897" name="Line 318"/>
          <p:cNvSpPr>
            <a:spLocks noChangeShapeType="1"/>
          </p:cNvSpPr>
          <p:nvPr/>
        </p:nvSpPr>
        <p:spPr bwMode="auto">
          <a:xfrm>
            <a:off x="5397500" y="5147830"/>
            <a:ext cx="889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8898" name="Line 319"/>
          <p:cNvSpPr>
            <a:spLocks noChangeShapeType="1"/>
          </p:cNvSpPr>
          <p:nvPr/>
        </p:nvSpPr>
        <p:spPr bwMode="auto">
          <a:xfrm>
            <a:off x="5342659" y="5212773"/>
            <a:ext cx="710045" cy="0"/>
          </a:xfrm>
          <a:prstGeom prst="line">
            <a:avLst/>
          </a:prstGeom>
          <a:noFill/>
          <a:ln w="57150">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8899" name="Text Box 320"/>
          <p:cNvSpPr txBox="1">
            <a:spLocks noChangeArrowheads="1"/>
          </p:cNvSpPr>
          <p:nvPr/>
        </p:nvSpPr>
        <p:spPr bwMode="auto">
          <a:xfrm>
            <a:off x="5156489" y="4022149"/>
            <a:ext cx="1457614" cy="6074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95000"/>
              </a:lnSpc>
              <a:spcBef>
                <a:spcPct val="50000"/>
              </a:spcBef>
            </a:pPr>
            <a:r>
              <a:rPr lang="en-US" sz="1182" b="1">
                <a:latin typeface="Arial" charset="0"/>
              </a:rPr>
              <a:t>UNTANGLING          THE               PROPHETS:</a:t>
            </a:r>
            <a:endParaRPr lang="en-US" sz="364" b="1">
              <a:latin typeface="Arial" charset="0"/>
            </a:endParaRPr>
          </a:p>
        </p:txBody>
      </p:sp>
      <p:sp>
        <p:nvSpPr>
          <p:cNvPr id="28900" name="Text Box 321"/>
          <p:cNvSpPr txBox="1">
            <a:spLocks noChangeArrowheads="1"/>
          </p:cNvSpPr>
          <p:nvPr/>
        </p:nvSpPr>
        <p:spPr bwMode="auto">
          <a:xfrm>
            <a:off x="5407603" y="4626841"/>
            <a:ext cx="907761" cy="2391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364" b="1">
                <a:solidFill>
                  <a:srgbClr val="E32434"/>
                </a:solidFill>
                <a:latin typeface="Arial" charset="0"/>
              </a:rPr>
              <a:t>rabia</a:t>
            </a:r>
          </a:p>
        </p:txBody>
      </p:sp>
      <p:sp>
        <p:nvSpPr>
          <p:cNvPr id="28901" name="Text Box 322"/>
          <p:cNvSpPr txBox="1">
            <a:spLocks noChangeArrowheads="1"/>
          </p:cNvSpPr>
          <p:nvPr/>
        </p:nvSpPr>
        <p:spPr bwMode="auto">
          <a:xfrm>
            <a:off x="5407603" y="4805796"/>
            <a:ext cx="907761" cy="2391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364" b="1">
                <a:solidFill>
                  <a:srgbClr val="E32434"/>
                </a:solidFill>
                <a:latin typeface="Arial" charset="0"/>
              </a:rPr>
              <a:t>ad</a:t>
            </a:r>
          </a:p>
        </p:txBody>
      </p:sp>
      <p:sp>
        <p:nvSpPr>
          <p:cNvPr id="28902" name="Text Box 323"/>
          <p:cNvSpPr txBox="1">
            <a:spLocks noChangeArrowheads="1"/>
          </p:cNvSpPr>
          <p:nvPr/>
        </p:nvSpPr>
        <p:spPr bwMode="auto">
          <a:xfrm>
            <a:off x="5407603" y="4965990"/>
            <a:ext cx="907761" cy="2391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364" b="1">
                <a:solidFill>
                  <a:srgbClr val="E32434"/>
                </a:solidFill>
                <a:latin typeface="Arial" charset="0"/>
              </a:rPr>
              <a:t>ewels</a:t>
            </a:r>
          </a:p>
        </p:txBody>
      </p:sp>
      <p:sp>
        <p:nvSpPr>
          <p:cNvPr id="28903" name="Text Box 324"/>
          <p:cNvSpPr txBox="1">
            <a:spLocks noChangeArrowheads="1"/>
          </p:cNvSpPr>
          <p:nvPr/>
        </p:nvSpPr>
        <p:spPr bwMode="auto">
          <a:xfrm>
            <a:off x="5409045" y="5341217"/>
            <a:ext cx="907762" cy="2391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364" b="1">
                <a:solidFill>
                  <a:srgbClr val="E32434"/>
                </a:solidFill>
                <a:latin typeface="Arial" charset="0"/>
              </a:rPr>
              <a:t>srael</a:t>
            </a:r>
          </a:p>
        </p:txBody>
      </p:sp>
      <p:sp>
        <p:nvSpPr>
          <p:cNvPr id="28904" name="Text Box 325"/>
          <p:cNvSpPr txBox="1">
            <a:spLocks noChangeArrowheads="1"/>
          </p:cNvSpPr>
          <p:nvPr/>
        </p:nvSpPr>
        <p:spPr bwMode="auto">
          <a:xfrm>
            <a:off x="5409045" y="5508626"/>
            <a:ext cx="907762" cy="2391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364" b="1">
                <a:solidFill>
                  <a:srgbClr val="E32434"/>
                </a:solidFill>
                <a:latin typeface="Arial" charset="0"/>
              </a:rPr>
              <a:t>ust</a:t>
            </a:r>
          </a:p>
        </p:txBody>
      </p:sp>
      <p:sp>
        <p:nvSpPr>
          <p:cNvPr id="28905" name="Text Box 326"/>
          <p:cNvSpPr txBox="1">
            <a:spLocks noChangeArrowheads="1"/>
          </p:cNvSpPr>
          <p:nvPr/>
        </p:nvSpPr>
        <p:spPr bwMode="auto">
          <a:xfrm>
            <a:off x="5409045" y="5687581"/>
            <a:ext cx="907762" cy="2391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364" b="1">
                <a:solidFill>
                  <a:srgbClr val="E32434"/>
                </a:solidFill>
                <a:latin typeface="Arial" charset="0"/>
              </a:rPr>
              <a:t>ust</a:t>
            </a:r>
          </a:p>
        </p:txBody>
      </p:sp>
      <p:sp>
        <p:nvSpPr>
          <p:cNvPr id="28906" name="Text Box 327"/>
          <p:cNvSpPr txBox="1">
            <a:spLocks noChangeArrowheads="1"/>
          </p:cNvSpPr>
          <p:nvPr/>
        </p:nvSpPr>
        <p:spPr bwMode="auto">
          <a:xfrm>
            <a:off x="5409046" y="5878081"/>
            <a:ext cx="520989" cy="2391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364" b="1">
                <a:solidFill>
                  <a:srgbClr val="E32434"/>
                </a:solidFill>
                <a:latin typeface="Arial" charset="0"/>
              </a:rPr>
              <a:t>bey</a:t>
            </a:r>
          </a:p>
        </p:txBody>
      </p:sp>
      <p:sp>
        <p:nvSpPr>
          <p:cNvPr id="28907" name="Text Box 328"/>
          <p:cNvSpPr txBox="1">
            <a:spLocks noChangeArrowheads="1"/>
          </p:cNvSpPr>
          <p:nvPr/>
        </p:nvSpPr>
        <p:spPr bwMode="auto">
          <a:xfrm>
            <a:off x="5430694" y="6192694"/>
            <a:ext cx="1092488" cy="2391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364" b="1">
                <a:solidFill>
                  <a:srgbClr val="E32434"/>
                </a:solidFill>
                <a:latin typeface="Arial" charset="0"/>
              </a:rPr>
              <a:t>erusalem</a:t>
            </a:r>
          </a:p>
        </p:txBody>
      </p:sp>
      <p:sp>
        <p:nvSpPr>
          <p:cNvPr id="28908" name="Text Box 329"/>
          <p:cNvSpPr txBox="1">
            <a:spLocks noChangeArrowheads="1"/>
          </p:cNvSpPr>
          <p:nvPr/>
        </p:nvSpPr>
        <p:spPr bwMode="auto">
          <a:xfrm>
            <a:off x="5430694" y="6586682"/>
            <a:ext cx="907761" cy="2391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364" b="1">
                <a:solidFill>
                  <a:srgbClr val="E32434"/>
                </a:solidFill>
                <a:latin typeface="Arial" charset="0"/>
              </a:rPr>
              <a:t>ad</a:t>
            </a:r>
          </a:p>
        </p:txBody>
      </p:sp>
      <p:sp>
        <p:nvSpPr>
          <p:cNvPr id="28909" name="Text Box 330"/>
          <p:cNvSpPr txBox="1">
            <a:spLocks noChangeArrowheads="1"/>
          </p:cNvSpPr>
          <p:nvPr/>
        </p:nvSpPr>
        <p:spPr bwMode="auto">
          <a:xfrm>
            <a:off x="5430694" y="6777182"/>
            <a:ext cx="909205" cy="2391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364" b="1">
                <a:solidFill>
                  <a:srgbClr val="E32434"/>
                </a:solidFill>
                <a:latin typeface="Arial" charset="0"/>
              </a:rPr>
              <a:t>oisy</a:t>
            </a:r>
          </a:p>
        </p:txBody>
      </p:sp>
      <p:sp>
        <p:nvSpPr>
          <p:cNvPr id="28910" name="Text Box 331"/>
          <p:cNvSpPr txBox="1">
            <a:spLocks noChangeArrowheads="1"/>
          </p:cNvSpPr>
          <p:nvPr/>
        </p:nvSpPr>
        <p:spPr bwMode="auto">
          <a:xfrm>
            <a:off x="5430694" y="6967682"/>
            <a:ext cx="907761" cy="2391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364" b="1">
                <a:solidFill>
                  <a:srgbClr val="E32434"/>
                </a:solidFill>
                <a:latin typeface="Arial" charset="0"/>
              </a:rPr>
              <a:t>ones</a:t>
            </a:r>
          </a:p>
        </p:txBody>
      </p:sp>
      <p:sp>
        <p:nvSpPr>
          <p:cNvPr id="28911" name="Text Box 332"/>
          <p:cNvSpPr txBox="1">
            <a:spLocks noChangeArrowheads="1"/>
          </p:cNvSpPr>
          <p:nvPr/>
        </p:nvSpPr>
        <p:spPr bwMode="auto">
          <a:xfrm>
            <a:off x="5427808" y="7319819"/>
            <a:ext cx="907761" cy="2391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364" b="1">
                <a:solidFill>
                  <a:srgbClr val="E32434"/>
                </a:solidFill>
                <a:latin typeface="Arial" charset="0"/>
              </a:rPr>
              <a:t>scape</a:t>
            </a:r>
          </a:p>
        </p:txBody>
      </p:sp>
      <p:sp>
        <p:nvSpPr>
          <p:cNvPr id="28912" name="Text Box 333"/>
          <p:cNvSpPr txBox="1">
            <a:spLocks noChangeArrowheads="1"/>
          </p:cNvSpPr>
          <p:nvPr/>
        </p:nvSpPr>
        <p:spPr bwMode="auto">
          <a:xfrm>
            <a:off x="5446568" y="7504546"/>
            <a:ext cx="909205" cy="2391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364" b="1">
                <a:solidFill>
                  <a:srgbClr val="E32434"/>
                </a:solidFill>
                <a:latin typeface="Arial" charset="0"/>
              </a:rPr>
              <a:t>awned</a:t>
            </a:r>
          </a:p>
        </p:txBody>
      </p:sp>
      <p:sp>
        <p:nvSpPr>
          <p:cNvPr id="28913" name="Text Box 334"/>
          <p:cNvSpPr txBox="1">
            <a:spLocks noChangeArrowheads="1"/>
          </p:cNvSpPr>
          <p:nvPr/>
        </p:nvSpPr>
        <p:spPr bwMode="auto">
          <a:xfrm>
            <a:off x="5427808" y="7855240"/>
            <a:ext cx="907761" cy="2391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364" b="1">
                <a:solidFill>
                  <a:srgbClr val="E32434"/>
                </a:solidFill>
                <a:latin typeface="Arial" charset="0"/>
              </a:rPr>
              <a:t>eaven</a:t>
            </a:r>
            <a:r>
              <a:rPr lang="fr-FR" altLang="ja-JP" sz="1364" b="1">
                <a:solidFill>
                  <a:srgbClr val="E32434"/>
                </a:solidFill>
                <a:latin typeface="Arial" charset="0"/>
              </a:rPr>
              <a:t>'</a:t>
            </a:r>
            <a:r>
              <a:rPr lang="en-US" sz="1364" b="1">
                <a:solidFill>
                  <a:srgbClr val="E32434"/>
                </a:solidFill>
                <a:latin typeface="Arial" charset="0"/>
              </a:rPr>
              <a:t>s</a:t>
            </a:r>
          </a:p>
        </p:txBody>
      </p:sp>
      <p:sp>
        <p:nvSpPr>
          <p:cNvPr id="28914" name="Text Box 335"/>
          <p:cNvSpPr txBox="1">
            <a:spLocks noChangeArrowheads="1"/>
          </p:cNvSpPr>
          <p:nvPr/>
        </p:nvSpPr>
        <p:spPr bwMode="auto">
          <a:xfrm>
            <a:off x="5375853" y="8039967"/>
            <a:ext cx="909205" cy="2391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364" b="1">
                <a:solidFill>
                  <a:srgbClr val="E32434"/>
                </a:solidFill>
                <a:latin typeface="Arial" charset="0"/>
              </a:rPr>
              <a:t>ealous</a:t>
            </a:r>
          </a:p>
        </p:txBody>
      </p:sp>
      <p:sp>
        <p:nvSpPr>
          <p:cNvPr id="28915" name="Text Box 336"/>
          <p:cNvSpPr txBox="1">
            <a:spLocks noChangeArrowheads="1"/>
          </p:cNvSpPr>
          <p:nvPr/>
        </p:nvSpPr>
        <p:spPr bwMode="auto">
          <a:xfrm>
            <a:off x="5215659" y="8201603"/>
            <a:ext cx="907762" cy="2391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364" b="1">
                <a:solidFill>
                  <a:srgbClr val="E32434"/>
                </a:solidFill>
                <a:latin typeface="Arial" charset="0"/>
              </a:rPr>
              <a:t>en</a:t>
            </a:r>
          </a:p>
        </p:txBody>
      </p:sp>
      <p:sp>
        <p:nvSpPr>
          <p:cNvPr id="28916" name="Text Box 337"/>
          <p:cNvSpPr txBox="1">
            <a:spLocks noChangeArrowheads="1"/>
          </p:cNvSpPr>
          <p:nvPr/>
        </p:nvSpPr>
        <p:spPr bwMode="auto">
          <a:xfrm>
            <a:off x="5299364" y="6859444"/>
            <a:ext cx="522432"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3125" rIns="83125">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baseline="-25000">
                <a:latin typeface="Helvetica" charset="0"/>
              </a:rPr>
              <a:t>Z</a:t>
            </a:r>
          </a:p>
        </p:txBody>
      </p:sp>
      <p:sp>
        <p:nvSpPr>
          <p:cNvPr id="28917" name="Text Box 338"/>
          <p:cNvSpPr txBox="1">
            <a:spLocks noChangeArrowheads="1"/>
          </p:cNvSpPr>
          <p:nvPr/>
        </p:nvSpPr>
        <p:spPr bwMode="auto">
          <a:xfrm>
            <a:off x="5300808" y="6277841"/>
            <a:ext cx="522432"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3125" rIns="83125">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baseline="-25000">
                <a:latin typeface="Helvetica" charset="0"/>
              </a:rPr>
              <a:t>L</a:t>
            </a:r>
          </a:p>
        </p:txBody>
      </p:sp>
      <p:sp>
        <p:nvSpPr>
          <p:cNvPr id="28918" name="Line 339"/>
          <p:cNvSpPr>
            <a:spLocks noChangeShapeType="1"/>
          </p:cNvSpPr>
          <p:nvPr/>
        </p:nvSpPr>
        <p:spPr bwMode="auto">
          <a:xfrm>
            <a:off x="5414818" y="6569364"/>
            <a:ext cx="889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8919" name="Text Box 340"/>
          <p:cNvSpPr txBox="1">
            <a:spLocks noChangeArrowheads="1"/>
          </p:cNvSpPr>
          <p:nvPr/>
        </p:nvSpPr>
        <p:spPr bwMode="auto">
          <a:xfrm>
            <a:off x="5430694" y="6391853"/>
            <a:ext cx="907761" cy="2391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364" b="1">
                <a:solidFill>
                  <a:srgbClr val="E32434"/>
                </a:solidFill>
                <a:latin typeface="Arial" charset="0"/>
              </a:rPr>
              <a:t>iterally</a:t>
            </a:r>
          </a:p>
        </p:txBody>
      </p:sp>
      <p:sp>
        <p:nvSpPr>
          <p:cNvPr id="28920" name="Line 341"/>
          <p:cNvSpPr>
            <a:spLocks noChangeShapeType="1"/>
          </p:cNvSpPr>
          <p:nvPr/>
        </p:nvSpPr>
        <p:spPr bwMode="auto">
          <a:xfrm>
            <a:off x="5393171" y="6365875"/>
            <a:ext cx="889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8921" name="Text Box 342"/>
          <p:cNvSpPr txBox="1">
            <a:spLocks noChangeArrowheads="1"/>
          </p:cNvSpPr>
          <p:nvPr/>
        </p:nvSpPr>
        <p:spPr bwMode="auto">
          <a:xfrm>
            <a:off x="5279159" y="6074353"/>
            <a:ext cx="522432"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3125" rIns="83125">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baseline="-25000">
                <a:latin typeface="Helvetica" charset="0"/>
              </a:rPr>
              <a:t>J</a:t>
            </a:r>
          </a:p>
        </p:txBody>
      </p:sp>
      <p:sp>
        <p:nvSpPr>
          <p:cNvPr id="28923" name="Text Box 345"/>
          <p:cNvSpPr txBox="1">
            <a:spLocks noChangeArrowheads="1"/>
          </p:cNvSpPr>
          <p:nvPr/>
        </p:nvSpPr>
        <p:spPr bwMode="auto">
          <a:xfrm>
            <a:off x="4039467" y="4508500"/>
            <a:ext cx="1053523" cy="2291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455" b="1">
                <a:latin typeface="Arial" charset="0"/>
              </a:rPr>
              <a:t>TO ISRAEL                                                                                  (N. KINGDOM)</a:t>
            </a:r>
          </a:p>
        </p:txBody>
      </p:sp>
      <p:sp>
        <p:nvSpPr>
          <p:cNvPr id="28924" name="Text Box 346"/>
          <p:cNvSpPr txBox="1">
            <a:spLocks noChangeArrowheads="1"/>
          </p:cNvSpPr>
          <p:nvPr/>
        </p:nvSpPr>
        <p:spPr bwMode="auto">
          <a:xfrm>
            <a:off x="4082762" y="5227204"/>
            <a:ext cx="919306" cy="2291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455" b="1">
                <a:latin typeface="Arial" charset="0"/>
              </a:rPr>
              <a:t>TO JUDAH                                (IN DECLINE)</a:t>
            </a:r>
          </a:p>
        </p:txBody>
      </p:sp>
      <p:sp>
        <p:nvSpPr>
          <p:cNvPr id="28925" name="Text Box 347"/>
          <p:cNvSpPr txBox="1">
            <a:spLocks noChangeArrowheads="1"/>
          </p:cNvSpPr>
          <p:nvPr/>
        </p:nvSpPr>
        <p:spPr bwMode="auto">
          <a:xfrm>
            <a:off x="4074103" y="6097443"/>
            <a:ext cx="919306" cy="2291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455" b="1">
                <a:latin typeface="Arial" charset="0"/>
              </a:rPr>
              <a:t>TO JUDAH                        (IN CRISIS)</a:t>
            </a:r>
          </a:p>
        </p:txBody>
      </p:sp>
      <p:sp>
        <p:nvSpPr>
          <p:cNvPr id="28926" name="Text Box 348"/>
          <p:cNvSpPr txBox="1">
            <a:spLocks noChangeArrowheads="1"/>
          </p:cNvSpPr>
          <p:nvPr/>
        </p:nvSpPr>
        <p:spPr bwMode="auto">
          <a:xfrm>
            <a:off x="4104409" y="7197148"/>
            <a:ext cx="919307" cy="2291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455" b="1">
                <a:latin typeface="Arial" charset="0"/>
              </a:rPr>
              <a:t>TO JUDAH                                (IN CAPTIVITY)</a:t>
            </a:r>
          </a:p>
        </p:txBody>
      </p:sp>
      <p:sp>
        <p:nvSpPr>
          <p:cNvPr id="28927" name="Text Box 349"/>
          <p:cNvSpPr txBox="1">
            <a:spLocks noChangeArrowheads="1"/>
          </p:cNvSpPr>
          <p:nvPr/>
        </p:nvSpPr>
        <p:spPr bwMode="auto">
          <a:xfrm>
            <a:off x="4104409" y="7742671"/>
            <a:ext cx="919307" cy="2291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455" b="1">
                <a:latin typeface="Arial" charset="0"/>
              </a:rPr>
              <a:t>TO JUDAH                                      (IN RETURN)</a:t>
            </a:r>
          </a:p>
        </p:txBody>
      </p:sp>
      <p:sp>
        <p:nvSpPr>
          <p:cNvPr id="28928" name="Text Box 350"/>
          <p:cNvSpPr txBox="1">
            <a:spLocks noChangeArrowheads="1"/>
          </p:cNvSpPr>
          <p:nvPr/>
        </p:nvSpPr>
        <p:spPr bwMode="auto">
          <a:xfrm>
            <a:off x="3489614" y="6352887"/>
            <a:ext cx="1498023" cy="10041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45000"/>
              </a:lnSpc>
              <a:spcBef>
                <a:spcPct val="50000"/>
              </a:spcBef>
            </a:pPr>
            <a:r>
              <a:rPr lang="en-US" sz="727" b="1">
                <a:latin typeface="Helvetica" charset="0"/>
              </a:rPr>
              <a:t>PROPHETS </a:t>
            </a:r>
          </a:p>
          <a:p>
            <a:pPr>
              <a:lnSpc>
                <a:spcPct val="45000"/>
              </a:lnSpc>
              <a:spcBef>
                <a:spcPct val="50000"/>
              </a:spcBef>
            </a:pPr>
            <a:r>
              <a:rPr lang="en-US" sz="727" b="1">
                <a:latin typeface="Helvetica" charset="0"/>
              </a:rPr>
              <a:t>  WROTE IN </a:t>
            </a:r>
          </a:p>
          <a:p>
            <a:pPr>
              <a:lnSpc>
                <a:spcPct val="45000"/>
              </a:lnSpc>
              <a:spcBef>
                <a:spcPct val="50000"/>
              </a:spcBef>
            </a:pPr>
            <a:r>
              <a:rPr lang="en-US" sz="727" b="1">
                <a:latin typeface="Helvetica" charset="0"/>
              </a:rPr>
              <a:t>   A FOUR-</a:t>
            </a:r>
          </a:p>
          <a:p>
            <a:pPr>
              <a:lnSpc>
                <a:spcPct val="45000"/>
              </a:lnSpc>
              <a:spcBef>
                <a:spcPct val="50000"/>
              </a:spcBef>
            </a:pPr>
            <a:r>
              <a:rPr lang="en-US" sz="727" b="1">
                <a:latin typeface="Helvetica" charset="0"/>
              </a:rPr>
              <a:t>    HUNDRED </a:t>
            </a:r>
          </a:p>
          <a:p>
            <a:pPr>
              <a:lnSpc>
                <a:spcPct val="45000"/>
              </a:lnSpc>
              <a:spcBef>
                <a:spcPct val="50000"/>
              </a:spcBef>
            </a:pPr>
            <a:r>
              <a:rPr lang="en-US" sz="727" b="1">
                <a:latin typeface="Helvetica" charset="0"/>
              </a:rPr>
              <a:t>     YEAR </a:t>
            </a:r>
          </a:p>
          <a:p>
            <a:pPr>
              <a:lnSpc>
                <a:spcPct val="45000"/>
              </a:lnSpc>
              <a:spcBef>
                <a:spcPct val="50000"/>
              </a:spcBef>
            </a:pPr>
            <a:r>
              <a:rPr lang="en-US" sz="727" b="1">
                <a:latin typeface="Helvetica" charset="0"/>
              </a:rPr>
              <a:t>      ERA </a:t>
            </a:r>
          </a:p>
          <a:p>
            <a:pPr>
              <a:lnSpc>
                <a:spcPct val="45000"/>
              </a:lnSpc>
              <a:spcBef>
                <a:spcPct val="50000"/>
              </a:spcBef>
            </a:pPr>
            <a:r>
              <a:rPr lang="en-US" sz="727" b="1">
                <a:latin typeface="Helvetica" charset="0"/>
              </a:rPr>
              <a:t>       AFTER </a:t>
            </a:r>
          </a:p>
          <a:p>
            <a:pPr>
              <a:lnSpc>
                <a:spcPct val="45000"/>
              </a:lnSpc>
              <a:spcBef>
                <a:spcPct val="50000"/>
              </a:spcBef>
            </a:pPr>
            <a:r>
              <a:rPr lang="en-US" sz="727" b="1">
                <a:latin typeface="Helvetica" charset="0"/>
              </a:rPr>
              <a:t>        </a:t>
            </a:r>
            <a:r>
              <a:rPr lang="ja-JP" altLang="en-US" sz="727" b="1">
                <a:latin typeface="Helvetica" charset="0"/>
              </a:rPr>
              <a:t>“</a:t>
            </a:r>
            <a:r>
              <a:rPr lang="en-US" altLang="ja-JP" sz="727" b="1">
                <a:latin typeface="Helvetica" charset="0"/>
              </a:rPr>
              <a:t>THE </a:t>
            </a:r>
          </a:p>
          <a:p>
            <a:pPr>
              <a:lnSpc>
                <a:spcPct val="45000"/>
              </a:lnSpc>
              <a:spcBef>
                <a:spcPct val="50000"/>
              </a:spcBef>
            </a:pPr>
            <a:r>
              <a:rPr lang="en-US" sz="727" b="1">
                <a:latin typeface="Helvetica" charset="0"/>
              </a:rPr>
              <a:t>          SPLIT</a:t>
            </a:r>
            <a:r>
              <a:rPr lang="ja-JP" altLang="en-US" sz="727" b="1">
                <a:latin typeface="Helvetica" charset="0"/>
              </a:rPr>
              <a:t>”</a:t>
            </a:r>
            <a:endParaRPr lang="en-US" sz="727" b="1">
              <a:latin typeface="Helvetica" charset="0"/>
            </a:endParaRPr>
          </a:p>
        </p:txBody>
      </p:sp>
      <p:sp>
        <p:nvSpPr>
          <p:cNvPr id="28929" name="Text Box 351"/>
          <p:cNvSpPr txBox="1">
            <a:spLocks noChangeArrowheads="1"/>
          </p:cNvSpPr>
          <p:nvPr/>
        </p:nvSpPr>
        <p:spPr bwMode="auto">
          <a:xfrm>
            <a:off x="3990399" y="6263410"/>
            <a:ext cx="907761" cy="1790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818" b="1">
                <a:solidFill>
                  <a:srgbClr val="E32434"/>
                </a:solidFill>
                <a:latin typeface="Arial" charset="0"/>
              </a:rPr>
              <a:t>Jeremiah</a:t>
            </a:r>
          </a:p>
        </p:txBody>
      </p:sp>
      <p:sp>
        <p:nvSpPr>
          <p:cNvPr id="344" name="Text Box 7">
            <a:extLst>
              <a:ext uri="{FF2B5EF4-FFF2-40B4-BE49-F238E27FC236}">
                <a16:creationId xmlns:a16="http://schemas.microsoft.com/office/drawing/2014/main" id="{8606CCCB-1EFF-65F0-5D02-69433B09FEE6}"/>
              </a:ext>
            </a:extLst>
          </p:cNvPr>
          <p:cNvSpPr txBox="1">
            <a:spLocks noChangeArrowheads="1"/>
          </p:cNvSpPr>
          <p:nvPr/>
        </p:nvSpPr>
        <p:spPr bwMode="auto">
          <a:xfrm>
            <a:off x="3586308" y="728243"/>
            <a:ext cx="2743488" cy="288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defRPr/>
            </a:pPr>
            <a:r>
              <a:rPr lang="en-US" sz="1273" b="1" dirty="0">
                <a:latin typeface="Comic Sans MS" charset="0"/>
              </a:rPr>
              <a:t> Seminar Study Help Number</a:t>
            </a:r>
          </a:p>
        </p:txBody>
      </p:sp>
      <p:pic>
        <p:nvPicPr>
          <p:cNvPr id="345" name="Picture 11">
            <a:extLst>
              <a:ext uri="{FF2B5EF4-FFF2-40B4-BE49-F238E27FC236}">
                <a16:creationId xmlns:a16="http://schemas.microsoft.com/office/drawing/2014/main" id="{AFC04BC8-2940-7C3E-6BEA-845DAA4F7D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023" y="796073"/>
            <a:ext cx="1067955" cy="7490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0" name="Text Box 250">
            <a:extLst>
              <a:ext uri="{FF2B5EF4-FFF2-40B4-BE49-F238E27FC236}">
                <a16:creationId xmlns:a16="http://schemas.microsoft.com/office/drawing/2014/main" id="{485CC411-82B1-7BEB-D7DD-A4DD8E667E58}"/>
              </a:ext>
            </a:extLst>
          </p:cNvPr>
          <p:cNvSpPr txBox="1">
            <a:spLocks noChangeArrowheads="1"/>
          </p:cNvSpPr>
          <p:nvPr/>
        </p:nvSpPr>
        <p:spPr bwMode="auto">
          <a:xfrm>
            <a:off x="4208277" y="2624909"/>
            <a:ext cx="793750" cy="2568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sz="545" b="1" dirty="0">
                <a:solidFill>
                  <a:srgbClr val="E32434"/>
                </a:solidFill>
                <a:latin typeface="Arial" panose="020B0604020202020204" pitchFamily="34" charset="0"/>
                <a:cs typeface="Arial" panose="020B0604020202020204" pitchFamily="34" charset="0"/>
              </a:rPr>
              <a:t>1/2 David                1 Moses</a:t>
            </a:r>
          </a:p>
        </p:txBody>
      </p:sp>
      <p:sp>
        <p:nvSpPr>
          <p:cNvPr id="351" name="Text Box 251">
            <a:extLst>
              <a:ext uri="{FF2B5EF4-FFF2-40B4-BE49-F238E27FC236}">
                <a16:creationId xmlns:a16="http://schemas.microsoft.com/office/drawing/2014/main" id="{F90A7089-00C1-C342-E207-D54813DB57B5}"/>
              </a:ext>
            </a:extLst>
          </p:cNvPr>
          <p:cNvSpPr txBox="1">
            <a:spLocks noChangeArrowheads="1"/>
          </p:cNvSpPr>
          <p:nvPr/>
        </p:nvSpPr>
        <p:spPr bwMode="auto">
          <a:xfrm>
            <a:off x="4070462" y="2897824"/>
            <a:ext cx="931565" cy="34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sz="545" b="1" dirty="0">
                <a:solidFill>
                  <a:srgbClr val="E32434"/>
                </a:solidFill>
                <a:latin typeface="Arial" charset="0"/>
              </a:rPr>
              <a:t>Solomon </a:t>
            </a:r>
            <a:br>
              <a:rPr lang="en-US" sz="545" b="1" dirty="0">
                <a:solidFill>
                  <a:srgbClr val="E32434"/>
                </a:solidFill>
                <a:latin typeface="Arial" charset="0"/>
              </a:rPr>
            </a:br>
            <a:r>
              <a:rPr lang="en-US" sz="545" b="1" dirty="0">
                <a:solidFill>
                  <a:srgbClr val="E32434"/>
                </a:solidFill>
                <a:latin typeface="Arial" charset="0"/>
              </a:rPr>
              <a:t>on </a:t>
            </a:r>
            <a:br>
              <a:rPr lang="en-US" sz="545" b="1" dirty="0">
                <a:solidFill>
                  <a:srgbClr val="E32434"/>
                </a:solidFill>
                <a:latin typeface="Arial" charset="0"/>
              </a:rPr>
            </a:br>
            <a:r>
              <a:rPr lang="en-US" sz="545" b="1" dirty="0">
                <a:solidFill>
                  <a:srgbClr val="E32434"/>
                </a:solidFill>
                <a:latin typeface="Arial" charset="0"/>
              </a:rPr>
              <a:t>Living</a:t>
            </a:r>
          </a:p>
        </p:txBody>
      </p:sp>
      <p:sp>
        <p:nvSpPr>
          <p:cNvPr id="352" name="Text Box 252">
            <a:extLst>
              <a:ext uri="{FF2B5EF4-FFF2-40B4-BE49-F238E27FC236}">
                <a16:creationId xmlns:a16="http://schemas.microsoft.com/office/drawing/2014/main" id="{8DFE5DEE-620D-7540-44AA-68B949A1AF6E}"/>
              </a:ext>
            </a:extLst>
          </p:cNvPr>
          <p:cNvSpPr txBox="1">
            <a:spLocks noChangeArrowheads="1"/>
          </p:cNvSpPr>
          <p:nvPr/>
        </p:nvSpPr>
        <p:spPr bwMode="auto">
          <a:xfrm>
            <a:off x="4189861" y="3249080"/>
            <a:ext cx="812165" cy="34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sz="545" b="1" dirty="0">
                <a:solidFill>
                  <a:srgbClr val="E32434"/>
                </a:solidFill>
                <a:latin typeface="Arial" charset="0"/>
              </a:rPr>
              <a:t>Solomon </a:t>
            </a:r>
            <a:br>
              <a:rPr lang="en-US" sz="545" b="1" dirty="0">
                <a:solidFill>
                  <a:srgbClr val="E32434"/>
                </a:solidFill>
                <a:latin typeface="Arial" charset="0"/>
              </a:rPr>
            </a:br>
            <a:r>
              <a:rPr lang="en-US" sz="545" b="1" dirty="0">
                <a:solidFill>
                  <a:srgbClr val="E32434"/>
                </a:solidFill>
                <a:latin typeface="Arial" charset="0"/>
              </a:rPr>
              <a:t>on </a:t>
            </a:r>
            <a:br>
              <a:rPr lang="en-US" sz="545" b="1" dirty="0">
                <a:solidFill>
                  <a:srgbClr val="E32434"/>
                </a:solidFill>
                <a:latin typeface="Arial" charset="0"/>
              </a:rPr>
            </a:br>
            <a:r>
              <a:rPr lang="en-US" sz="545" b="1" dirty="0">
                <a:solidFill>
                  <a:srgbClr val="E32434"/>
                </a:solidFill>
                <a:latin typeface="Arial" charset="0"/>
              </a:rPr>
              <a:t>Life</a:t>
            </a:r>
          </a:p>
        </p:txBody>
      </p:sp>
      <p:sp>
        <p:nvSpPr>
          <p:cNvPr id="353" name="Text Box 253">
            <a:extLst>
              <a:ext uri="{FF2B5EF4-FFF2-40B4-BE49-F238E27FC236}">
                <a16:creationId xmlns:a16="http://schemas.microsoft.com/office/drawing/2014/main" id="{A91D5BA9-AC4E-832B-3615-2F0ECF0EEE99}"/>
              </a:ext>
            </a:extLst>
          </p:cNvPr>
          <p:cNvSpPr txBox="1">
            <a:spLocks noChangeArrowheads="1"/>
          </p:cNvSpPr>
          <p:nvPr/>
        </p:nvSpPr>
        <p:spPr bwMode="auto">
          <a:xfrm>
            <a:off x="4175084" y="3611333"/>
            <a:ext cx="826943" cy="34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sz="545" b="1" dirty="0">
                <a:solidFill>
                  <a:srgbClr val="E32434"/>
                </a:solidFill>
                <a:latin typeface="Arial" charset="0"/>
              </a:rPr>
              <a:t>Solomon </a:t>
            </a:r>
            <a:br>
              <a:rPr lang="en-US" sz="545" b="1" dirty="0">
                <a:solidFill>
                  <a:srgbClr val="E32434"/>
                </a:solidFill>
                <a:latin typeface="Arial" charset="0"/>
              </a:rPr>
            </a:br>
            <a:r>
              <a:rPr lang="en-US" sz="545" b="1" dirty="0">
                <a:solidFill>
                  <a:srgbClr val="E32434"/>
                </a:solidFill>
                <a:latin typeface="Arial" charset="0"/>
              </a:rPr>
              <a:t>on </a:t>
            </a:r>
            <a:br>
              <a:rPr lang="en-US" sz="545" b="1" dirty="0">
                <a:solidFill>
                  <a:srgbClr val="E32434"/>
                </a:solidFill>
                <a:latin typeface="Arial" charset="0"/>
              </a:rPr>
            </a:br>
            <a:r>
              <a:rPr lang="en-US" sz="545" b="1" dirty="0">
                <a:solidFill>
                  <a:srgbClr val="E32434"/>
                </a:solidFill>
                <a:latin typeface="Arial" charset="0"/>
              </a:rPr>
              <a:t>Marriage</a:t>
            </a:r>
          </a:p>
        </p:txBody>
      </p:sp>
      <p:sp>
        <p:nvSpPr>
          <p:cNvPr id="354" name="Text Box 113">
            <a:extLst>
              <a:ext uri="{FF2B5EF4-FFF2-40B4-BE49-F238E27FC236}">
                <a16:creationId xmlns:a16="http://schemas.microsoft.com/office/drawing/2014/main" id="{8F6D7948-457D-806C-1624-CEB4FED691CB}"/>
              </a:ext>
            </a:extLst>
          </p:cNvPr>
          <p:cNvSpPr txBox="1">
            <a:spLocks noChangeArrowheads="1"/>
          </p:cNvSpPr>
          <p:nvPr/>
        </p:nvSpPr>
        <p:spPr bwMode="auto">
          <a:xfrm rot="-5388474">
            <a:off x="859415" y="5597770"/>
            <a:ext cx="3302000" cy="326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45" b="1" dirty="0">
                <a:latin typeface="Arial" charset="0"/>
              </a:rPr>
              <a:t> HISTORY (12)</a:t>
            </a:r>
          </a:p>
        </p:txBody>
      </p:sp>
      <p:sp>
        <p:nvSpPr>
          <p:cNvPr id="355" name="Text Box 343">
            <a:extLst>
              <a:ext uri="{FF2B5EF4-FFF2-40B4-BE49-F238E27FC236}">
                <a16:creationId xmlns:a16="http://schemas.microsoft.com/office/drawing/2014/main" id="{316F8D89-1980-3EEC-3CF8-05D49C848C4F}"/>
              </a:ext>
            </a:extLst>
          </p:cNvPr>
          <p:cNvSpPr txBox="1">
            <a:spLocks noChangeArrowheads="1"/>
          </p:cNvSpPr>
          <p:nvPr/>
        </p:nvSpPr>
        <p:spPr bwMode="auto">
          <a:xfrm rot="-5388474">
            <a:off x="1455449" y="2793668"/>
            <a:ext cx="2159000" cy="326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45" b="1">
                <a:latin typeface="Arial" charset="0"/>
              </a:rPr>
              <a:t> LAW (5)</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descr="30%"/>
          <p:cNvSpPr>
            <a:spLocks noChangeArrowheads="1"/>
          </p:cNvSpPr>
          <p:nvPr/>
        </p:nvSpPr>
        <p:spPr bwMode="auto">
          <a:xfrm>
            <a:off x="559955" y="2499591"/>
            <a:ext cx="1394114" cy="450273"/>
          </a:xfrm>
          <a:prstGeom prst="rect">
            <a:avLst/>
          </a:prstGeom>
          <a:pattFill prst="pct30">
            <a:fgClr>
              <a:schemeClr val="accent1"/>
            </a:fgClr>
            <a:bgClr>
              <a:schemeClr val="bg1"/>
            </a:bgClr>
          </a:pattFill>
          <a:ln w="28575">
            <a:solidFill>
              <a:schemeClr val="tx1"/>
            </a:solidFill>
            <a:miter lim="800000"/>
            <a:headEnd/>
            <a:tailEnd/>
          </a:ln>
        </p:spPr>
        <p:txBody>
          <a:bodyPr wrap="none" anchor="ctr"/>
          <a:lstStyle/>
          <a:p>
            <a:pPr algn="ctr"/>
            <a:endParaRPr lang="en-US" sz="1818">
              <a:latin typeface="Times" charset="0"/>
            </a:endParaRPr>
          </a:p>
        </p:txBody>
      </p:sp>
      <p:sp>
        <p:nvSpPr>
          <p:cNvPr id="29698" name="Rectangle 3" descr="30%"/>
          <p:cNvSpPr>
            <a:spLocks noChangeArrowheads="1"/>
          </p:cNvSpPr>
          <p:nvPr/>
        </p:nvSpPr>
        <p:spPr bwMode="auto">
          <a:xfrm>
            <a:off x="2072409" y="2505364"/>
            <a:ext cx="1392671" cy="451716"/>
          </a:xfrm>
          <a:prstGeom prst="rect">
            <a:avLst/>
          </a:prstGeom>
          <a:pattFill prst="pct30">
            <a:fgClr>
              <a:schemeClr val="accent1"/>
            </a:fgClr>
            <a:bgClr>
              <a:schemeClr val="bg1"/>
            </a:bgClr>
          </a:pattFill>
          <a:ln w="28575">
            <a:solidFill>
              <a:schemeClr val="tx1"/>
            </a:solidFill>
            <a:miter lim="800000"/>
            <a:headEnd/>
            <a:tailEnd/>
          </a:ln>
        </p:spPr>
        <p:txBody>
          <a:bodyPr wrap="none" anchor="ctr"/>
          <a:lstStyle/>
          <a:p>
            <a:pPr algn="ctr"/>
            <a:endParaRPr lang="en-US" sz="1818">
              <a:latin typeface="Times" charset="0"/>
            </a:endParaRPr>
          </a:p>
        </p:txBody>
      </p:sp>
      <p:sp>
        <p:nvSpPr>
          <p:cNvPr id="29699" name="Rectangle 4" descr="30%"/>
          <p:cNvSpPr>
            <a:spLocks noChangeArrowheads="1"/>
          </p:cNvSpPr>
          <p:nvPr/>
        </p:nvSpPr>
        <p:spPr bwMode="auto">
          <a:xfrm>
            <a:off x="3566103" y="2503921"/>
            <a:ext cx="1392670" cy="450273"/>
          </a:xfrm>
          <a:prstGeom prst="rect">
            <a:avLst/>
          </a:prstGeom>
          <a:pattFill prst="pct30">
            <a:fgClr>
              <a:schemeClr val="accent1"/>
            </a:fgClr>
            <a:bgClr>
              <a:schemeClr val="bg1"/>
            </a:bgClr>
          </a:pattFill>
          <a:ln w="28575">
            <a:solidFill>
              <a:schemeClr val="tx1"/>
            </a:solidFill>
            <a:miter lim="800000"/>
            <a:headEnd/>
            <a:tailEnd/>
          </a:ln>
        </p:spPr>
        <p:txBody>
          <a:bodyPr wrap="none" anchor="ctr"/>
          <a:lstStyle/>
          <a:p>
            <a:pPr algn="ctr"/>
            <a:endParaRPr lang="en-US" sz="1818">
              <a:latin typeface="Times" charset="0"/>
            </a:endParaRPr>
          </a:p>
        </p:txBody>
      </p:sp>
      <p:sp>
        <p:nvSpPr>
          <p:cNvPr id="29700" name="Rectangle 5" descr="30%"/>
          <p:cNvSpPr>
            <a:spLocks noChangeArrowheads="1"/>
          </p:cNvSpPr>
          <p:nvPr/>
        </p:nvSpPr>
        <p:spPr bwMode="auto">
          <a:xfrm>
            <a:off x="5048251" y="2508250"/>
            <a:ext cx="1359477" cy="451716"/>
          </a:xfrm>
          <a:prstGeom prst="rect">
            <a:avLst/>
          </a:prstGeom>
          <a:pattFill prst="pct30">
            <a:fgClr>
              <a:schemeClr val="accent1"/>
            </a:fgClr>
            <a:bgClr>
              <a:schemeClr val="bg1"/>
            </a:bgClr>
          </a:pattFill>
          <a:ln w="28575">
            <a:solidFill>
              <a:schemeClr val="tx1"/>
            </a:solidFill>
            <a:miter lim="800000"/>
            <a:headEnd/>
            <a:tailEnd/>
          </a:ln>
        </p:spPr>
        <p:txBody>
          <a:bodyPr wrap="none" anchor="ctr"/>
          <a:lstStyle/>
          <a:p>
            <a:pPr algn="ctr"/>
            <a:endParaRPr lang="en-US" sz="1818">
              <a:latin typeface="Times" charset="0"/>
            </a:endParaRPr>
          </a:p>
        </p:txBody>
      </p:sp>
      <p:sp>
        <p:nvSpPr>
          <p:cNvPr id="29701" name="Rectangle 6" descr="Narrow horizontal"/>
          <p:cNvSpPr>
            <a:spLocks noChangeArrowheads="1"/>
          </p:cNvSpPr>
          <p:nvPr/>
        </p:nvSpPr>
        <p:spPr bwMode="auto">
          <a:xfrm>
            <a:off x="3583421" y="6552045"/>
            <a:ext cx="1358034" cy="2004580"/>
          </a:xfrm>
          <a:prstGeom prst="rect">
            <a:avLst/>
          </a:prstGeom>
          <a:pattFill prst="narHorz">
            <a:fgClr>
              <a:srgbClr val="FF9EF3"/>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455"/>
          </a:p>
        </p:txBody>
      </p:sp>
      <p:sp>
        <p:nvSpPr>
          <p:cNvPr id="29702" name="Rectangle 7" descr="40%"/>
          <p:cNvSpPr>
            <a:spLocks noChangeArrowheads="1"/>
          </p:cNvSpPr>
          <p:nvPr/>
        </p:nvSpPr>
        <p:spPr bwMode="auto">
          <a:xfrm>
            <a:off x="3571876" y="3089853"/>
            <a:ext cx="1359477" cy="3456420"/>
          </a:xfrm>
          <a:prstGeom prst="rect">
            <a:avLst/>
          </a:prstGeom>
          <a:pattFill prst="pct40">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455"/>
          </a:p>
        </p:txBody>
      </p:sp>
      <p:sp>
        <p:nvSpPr>
          <p:cNvPr id="29703" name="Text Box 8"/>
          <p:cNvSpPr txBox="1">
            <a:spLocks noChangeArrowheads="1"/>
          </p:cNvSpPr>
          <p:nvPr/>
        </p:nvSpPr>
        <p:spPr bwMode="auto">
          <a:xfrm>
            <a:off x="5981989" y="747569"/>
            <a:ext cx="685511" cy="344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36" b="1">
                <a:latin typeface="Comic Sans MS" charset="0"/>
              </a:rPr>
              <a:t>20</a:t>
            </a:r>
          </a:p>
        </p:txBody>
      </p:sp>
      <p:sp>
        <p:nvSpPr>
          <p:cNvPr id="94217" name="Text Box 9"/>
          <p:cNvSpPr txBox="1">
            <a:spLocks noChangeArrowheads="1"/>
          </p:cNvSpPr>
          <p:nvPr/>
        </p:nvSpPr>
        <p:spPr bwMode="auto">
          <a:xfrm>
            <a:off x="889000" y="1593273"/>
            <a:ext cx="5471103" cy="372090"/>
          </a:xfrm>
          <a:prstGeom prst="rect">
            <a:avLst/>
          </a:prstGeom>
          <a:noFill/>
          <a:ln w="9525">
            <a:noFill/>
            <a:miter lim="800000"/>
            <a:headEnd/>
            <a:tailEnd/>
          </a:ln>
          <a:effectLst>
            <a:outerShdw blurRad="63500" dist="46662" dir="3284183" algn="ctr" rotWithShape="0">
              <a:srgbClr val="CCCCCC">
                <a:alpha val="74998"/>
              </a:srgbClr>
            </a:outerShdw>
          </a:effectLst>
        </p:spPr>
        <p:txBody>
          <a:bodyPr>
            <a:spAutoFit/>
          </a:bodyPr>
          <a:lstStyle/>
          <a:p>
            <a:pPr>
              <a:spcBef>
                <a:spcPct val="50000"/>
              </a:spcBef>
              <a:defRPr/>
            </a:pPr>
            <a:r>
              <a:rPr lang="en-US" sz="1818" b="1" i="1" dirty="0">
                <a:latin typeface="Comic Sans MS" pitchFamily="-107" charset="0"/>
                <a:ea typeface="+mn-ea"/>
                <a:cs typeface="+mn-cs"/>
              </a:rPr>
              <a:t>THE NEW TESTAMENT BOOKS IN ORDER</a:t>
            </a:r>
          </a:p>
        </p:txBody>
      </p:sp>
      <p:sp>
        <p:nvSpPr>
          <p:cNvPr id="29705" name="Text Box 10"/>
          <p:cNvSpPr txBox="1">
            <a:spLocks noChangeArrowheads="1"/>
          </p:cNvSpPr>
          <p:nvPr/>
        </p:nvSpPr>
        <p:spPr bwMode="auto">
          <a:xfrm>
            <a:off x="336262" y="1915103"/>
            <a:ext cx="6221556" cy="372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9" b="1" dirty="0">
                <a:latin typeface="Comic Sans MS" charset="0"/>
              </a:rPr>
              <a:t>From </a:t>
            </a:r>
            <a:r>
              <a:rPr lang="ja-JP" altLang="en-US" sz="909" b="1">
                <a:latin typeface="Comic Sans MS" charset="0"/>
              </a:rPr>
              <a:t>“</a:t>
            </a:r>
            <a:r>
              <a:rPr lang="en-US" altLang="ja-JP" sz="909" b="1" dirty="0">
                <a:latin typeface="Comic Sans MS" charset="0"/>
              </a:rPr>
              <a:t>The Jesus File</a:t>
            </a:r>
            <a:r>
              <a:rPr lang="ja-JP" altLang="en-US" sz="909" b="1">
                <a:latin typeface="Comic Sans MS" charset="0"/>
              </a:rPr>
              <a:t>”</a:t>
            </a:r>
            <a:r>
              <a:rPr lang="en-US" altLang="ja-JP" sz="909" b="1" dirty="0">
                <a:latin typeface="Comic Sans MS" charset="0"/>
              </a:rPr>
              <a:t>…the New Testament covers about 100 years in the history of the Gospel </a:t>
            </a:r>
            <a:br>
              <a:rPr lang="en-US" altLang="ja-JP" sz="909" b="1" dirty="0">
                <a:latin typeface="Comic Sans MS" charset="0"/>
              </a:rPr>
            </a:br>
            <a:r>
              <a:rPr lang="en-US" altLang="ja-JP" sz="909" b="1" dirty="0">
                <a:latin typeface="Comic Sans MS" charset="0"/>
              </a:rPr>
              <a:t>and the Early Church.  Long ago, the New Testament was organized into four main topics….</a:t>
            </a:r>
            <a:endParaRPr lang="en-US" sz="909" b="1" dirty="0">
              <a:latin typeface="Comic Sans MS" charset="0"/>
            </a:endParaRPr>
          </a:p>
        </p:txBody>
      </p:sp>
      <p:sp>
        <p:nvSpPr>
          <p:cNvPr id="29706" name="Text Box 11"/>
          <p:cNvSpPr txBox="1">
            <a:spLocks noChangeArrowheads="1"/>
          </p:cNvSpPr>
          <p:nvPr/>
        </p:nvSpPr>
        <p:spPr bwMode="auto">
          <a:xfrm>
            <a:off x="720149" y="2524125"/>
            <a:ext cx="1053523" cy="5959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91" b="1">
                <a:latin typeface="Helvetica" charset="0"/>
              </a:rPr>
              <a:t>__________&amp;___________</a:t>
            </a:r>
          </a:p>
        </p:txBody>
      </p:sp>
      <p:sp>
        <p:nvSpPr>
          <p:cNvPr id="29707" name="Text Box 12"/>
          <p:cNvSpPr txBox="1">
            <a:spLocks noChangeArrowheads="1"/>
          </p:cNvSpPr>
          <p:nvPr/>
        </p:nvSpPr>
        <p:spPr bwMode="auto">
          <a:xfrm>
            <a:off x="2205182" y="2531341"/>
            <a:ext cx="1114136" cy="7637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91" b="1">
                <a:latin typeface="Helvetica" charset="0"/>
              </a:rPr>
              <a:t>____________ ____________</a:t>
            </a:r>
          </a:p>
        </p:txBody>
      </p:sp>
      <p:sp>
        <p:nvSpPr>
          <p:cNvPr id="29708" name="Text Box 13"/>
          <p:cNvSpPr txBox="1">
            <a:spLocks noChangeArrowheads="1"/>
          </p:cNvSpPr>
          <p:nvPr/>
        </p:nvSpPr>
        <p:spPr bwMode="auto">
          <a:xfrm>
            <a:off x="3694546" y="2540000"/>
            <a:ext cx="1114136" cy="7637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91" b="1">
                <a:latin typeface="Helvetica" charset="0"/>
              </a:rPr>
              <a:t>____________ ____________</a:t>
            </a:r>
          </a:p>
        </p:txBody>
      </p:sp>
      <p:sp>
        <p:nvSpPr>
          <p:cNvPr id="29709" name="Text Box 14"/>
          <p:cNvSpPr txBox="1">
            <a:spLocks noChangeArrowheads="1"/>
          </p:cNvSpPr>
          <p:nvPr/>
        </p:nvSpPr>
        <p:spPr bwMode="auto">
          <a:xfrm>
            <a:off x="5172364" y="2551545"/>
            <a:ext cx="1114136" cy="7637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91" b="1">
                <a:latin typeface="Helvetica" charset="0"/>
              </a:rPr>
              <a:t>____________ ____________</a:t>
            </a:r>
          </a:p>
        </p:txBody>
      </p:sp>
      <p:sp>
        <p:nvSpPr>
          <p:cNvPr id="29710" name="Text Box 15"/>
          <p:cNvSpPr txBox="1">
            <a:spLocks noChangeArrowheads="1"/>
          </p:cNvSpPr>
          <p:nvPr/>
        </p:nvSpPr>
        <p:spPr bwMode="auto">
          <a:xfrm>
            <a:off x="977035" y="2229716"/>
            <a:ext cx="635000" cy="316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55" b="1">
                <a:latin typeface="Arial" charset="0"/>
              </a:rPr>
              <a:t>(4)</a:t>
            </a:r>
          </a:p>
        </p:txBody>
      </p:sp>
      <p:sp>
        <p:nvSpPr>
          <p:cNvPr id="29711" name="Text Box 16"/>
          <p:cNvSpPr txBox="1">
            <a:spLocks noChangeArrowheads="1"/>
          </p:cNvSpPr>
          <p:nvPr/>
        </p:nvSpPr>
        <p:spPr bwMode="auto">
          <a:xfrm>
            <a:off x="2418773" y="2223944"/>
            <a:ext cx="635000" cy="316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55" b="1">
                <a:latin typeface="Arial" charset="0"/>
              </a:rPr>
              <a:t>(1)</a:t>
            </a:r>
          </a:p>
        </p:txBody>
      </p:sp>
      <p:sp>
        <p:nvSpPr>
          <p:cNvPr id="29712" name="Text Box 17"/>
          <p:cNvSpPr txBox="1">
            <a:spLocks noChangeArrowheads="1"/>
          </p:cNvSpPr>
          <p:nvPr/>
        </p:nvSpPr>
        <p:spPr bwMode="auto">
          <a:xfrm>
            <a:off x="3925455" y="2234045"/>
            <a:ext cx="635000" cy="316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55" b="1">
                <a:latin typeface="Arial" charset="0"/>
              </a:rPr>
              <a:t>(21)</a:t>
            </a:r>
          </a:p>
        </p:txBody>
      </p:sp>
      <p:sp>
        <p:nvSpPr>
          <p:cNvPr id="29713" name="Text Box 18"/>
          <p:cNvSpPr txBox="1">
            <a:spLocks noChangeArrowheads="1"/>
          </p:cNvSpPr>
          <p:nvPr/>
        </p:nvSpPr>
        <p:spPr bwMode="auto">
          <a:xfrm>
            <a:off x="5388841" y="2234045"/>
            <a:ext cx="635000" cy="316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55" b="1">
                <a:latin typeface="Arial" charset="0"/>
              </a:rPr>
              <a:t>(1)</a:t>
            </a:r>
          </a:p>
        </p:txBody>
      </p:sp>
      <p:sp>
        <p:nvSpPr>
          <p:cNvPr id="29714" name="Text Box 19"/>
          <p:cNvSpPr txBox="1">
            <a:spLocks noChangeArrowheads="1"/>
          </p:cNvSpPr>
          <p:nvPr/>
        </p:nvSpPr>
        <p:spPr bwMode="auto">
          <a:xfrm>
            <a:off x="1968501" y="3092739"/>
            <a:ext cx="1630795" cy="5401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55" b="1">
                <a:latin typeface="Copperplate Gothic Bold" charset="0"/>
              </a:rPr>
              <a:t>ACTS OF THE APOSTLES</a:t>
            </a:r>
            <a:endParaRPr lang="en-US" sz="1455" b="1">
              <a:latin typeface="Helvetica" charset="0"/>
            </a:endParaRPr>
          </a:p>
        </p:txBody>
      </p:sp>
      <p:sp>
        <p:nvSpPr>
          <p:cNvPr id="29715" name="Text Box 20"/>
          <p:cNvSpPr txBox="1">
            <a:spLocks noChangeArrowheads="1"/>
          </p:cNvSpPr>
          <p:nvPr/>
        </p:nvSpPr>
        <p:spPr bwMode="auto">
          <a:xfrm>
            <a:off x="533977" y="3068205"/>
            <a:ext cx="1500909" cy="2336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55" b="1">
                <a:latin typeface="Copperplate Gothic Bold" charset="0"/>
              </a:rPr>
              <a:t>THE GOSPELS</a:t>
            </a:r>
            <a:r>
              <a:rPr lang="en-US" sz="1455" b="1">
                <a:latin typeface="Helvetica" charset="0"/>
              </a:rPr>
              <a:t>:</a:t>
            </a:r>
          </a:p>
          <a:p>
            <a:pPr algn="ctr">
              <a:lnSpc>
                <a:spcPct val="75000"/>
              </a:lnSpc>
              <a:spcBef>
                <a:spcPct val="50000"/>
              </a:spcBef>
            </a:pPr>
            <a:r>
              <a:rPr lang="en-US" sz="1455" b="1">
                <a:latin typeface="Helvetica" charset="0"/>
              </a:rPr>
              <a:t>Matthew*</a:t>
            </a:r>
          </a:p>
          <a:p>
            <a:pPr algn="ctr">
              <a:lnSpc>
                <a:spcPct val="75000"/>
              </a:lnSpc>
              <a:spcBef>
                <a:spcPct val="50000"/>
              </a:spcBef>
            </a:pPr>
            <a:r>
              <a:rPr lang="en-US" sz="1455" b="1">
                <a:latin typeface="Helvetica" charset="0"/>
              </a:rPr>
              <a:t>Mark*</a:t>
            </a:r>
          </a:p>
          <a:p>
            <a:pPr algn="ctr">
              <a:lnSpc>
                <a:spcPct val="75000"/>
              </a:lnSpc>
              <a:spcBef>
                <a:spcPct val="50000"/>
              </a:spcBef>
            </a:pPr>
            <a:r>
              <a:rPr lang="en-US" sz="1455" b="1">
                <a:latin typeface="Helvetica" charset="0"/>
              </a:rPr>
              <a:t>Luke*</a:t>
            </a:r>
          </a:p>
          <a:p>
            <a:pPr algn="ctr">
              <a:lnSpc>
                <a:spcPct val="75000"/>
              </a:lnSpc>
              <a:spcBef>
                <a:spcPct val="50000"/>
              </a:spcBef>
            </a:pPr>
            <a:r>
              <a:rPr lang="en-US" sz="1455" b="1">
                <a:latin typeface="Helvetica" charset="0"/>
              </a:rPr>
              <a:t>John</a:t>
            </a:r>
            <a:br>
              <a:rPr lang="en-US" sz="1455" b="1">
                <a:latin typeface="Helvetica" charset="0"/>
              </a:rPr>
            </a:br>
            <a:r>
              <a:rPr lang="en-US" sz="1455" b="1">
                <a:latin typeface="Helvetica" charset="0"/>
              </a:rPr>
              <a:t>--------*Synoptic: </a:t>
            </a:r>
            <a:r>
              <a:rPr lang="ja-JP" altLang="en-US" sz="1455" b="1">
                <a:latin typeface="Helvetica" charset="0"/>
              </a:rPr>
              <a:t>“</a:t>
            </a:r>
            <a:r>
              <a:rPr lang="en-US" altLang="ja-JP" sz="1455" b="1">
                <a:latin typeface="Helvetica" charset="0"/>
              </a:rPr>
              <a:t>_______    ___________</a:t>
            </a:r>
            <a:r>
              <a:rPr lang="ja-JP" altLang="en-US" sz="1455" b="1">
                <a:latin typeface="Helvetica" charset="0"/>
              </a:rPr>
              <a:t>”</a:t>
            </a:r>
            <a:endParaRPr lang="en-US" sz="1455" b="1">
              <a:latin typeface="Helvetica" charset="0"/>
            </a:endParaRPr>
          </a:p>
        </p:txBody>
      </p:sp>
      <p:sp>
        <p:nvSpPr>
          <p:cNvPr id="29716" name="Text Box 21"/>
          <p:cNvSpPr txBox="1">
            <a:spLocks noChangeArrowheads="1"/>
          </p:cNvSpPr>
          <p:nvPr/>
        </p:nvSpPr>
        <p:spPr bwMode="auto">
          <a:xfrm>
            <a:off x="5000625" y="3052331"/>
            <a:ext cx="1412875" cy="764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55" b="1">
                <a:latin typeface="Copperplate Gothic Bold" charset="0"/>
              </a:rPr>
              <a:t>THE REVELA-TION</a:t>
            </a:r>
          </a:p>
        </p:txBody>
      </p:sp>
      <p:sp>
        <p:nvSpPr>
          <p:cNvPr id="29717" name="Rectangle 22"/>
          <p:cNvSpPr>
            <a:spLocks noChangeArrowheads="1"/>
          </p:cNvSpPr>
          <p:nvPr/>
        </p:nvSpPr>
        <p:spPr bwMode="auto">
          <a:xfrm>
            <a:off x="3560331" y="3062432"/>
            <a:ext cx="1376795" cy="5530273"/>
          </a:xfrm>
          <a:prstGeom prst="rect">
            <a:avLst/>
          </a:prstGeom>
          <a:noFill/>
          <a:ln w="2857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sz="1818">
              <a:latin typeface="Times" charset="0"/>
            </a:endParaRPr>
          </a:p>
        </p:txBody>
      </p:sp>
      <p:sp>
        <p:nvSpPr>
          <p:cNvPr id="29718" name="Rectangle 23"/>
          <p:cNvSpPr>
            <a:spLocks noChangeArrowheads="1"/>
          </p:cNvSpPr>
          <p:nvPr/>
        </p:nvSpPr>
        <p:spPr bwMode="auto">
          <a:xfrm>
            <a:off x="2072409" y="3088409"/>
            <a:ext cx="1392671" cy="773545"/>
          </a:xfrm>
          <a:prstGeom prst="rect">
            <a:avLst/>
          </a:prstGeom>
          <a:noFill/>
          <a:ln w="2857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sz="1818">
              <a:latin typeface="Times" charset="0"/>
            </a:endParaRPr>
          </a:p>
        </p:txBody>
      </p:sp>
      <p:sp>
        <p:nvSpPr>
          <p:cNvPr id="29719" name="Rectangle 24"/>
          <p:cNvSpPr>
            <a:spLocks noChangeArrowheads="1"/>
          </p:cNvSpPr>
          <p:nvPr/>
        </p:nvSpPr>
        <p:spPr bwMode="auto">
          <a:xfrm>
            <a:off x="584489" y="3086967"/>
            <a:ext cx="1394114" cy="2343727"/>
          </a:xfrm>
          <a:prstGeom prst="rect">
            <a:avLst/>
          </a:prstGeom>
          <a:noFill/>
          <a:ln w="2857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sz="1818">
              <a:latin typeface="Times" charset="0"/>
            </a:endParaRPr>
          </a:p>
        </p:txBody>
      </p:sp>
      <p:sp>
        <p:nvSpPr>
          <p:cNvPr id="29720" name="Rectangle 25"/>
          <p:cNvSpPr>
            <a:spLocks noChangeArrowheads="1"/>
          </p:cNvSpPr>
          <p:nvPr/>
        </p:nvSpPr>
        <p:spPr bwMode="auto">
          <a:xfrm>
            <a:off x="5049694" y="3091295"/>
            <a:ext cx="1376795" cy="676853"/>
          </a:xfrm>
          <a:prstGeom prst="rect">
            <a:avLst/>
          </a:prstGeom>
          <a:noFill/>
          <a:ln w="2857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sz="1818">
              <a:latin typeface="Times" charset="0"/>
            </a:endParaRPr>
          </a:p>
        </p:txBody>
      </p:sp>
      <p:grpSp>
        <p:nvGrpSpPr>
          <p:cNvPr id="29721" name="Group 26"/>
          <p:cNvGrpSpPr>
            <a:grpSpLocks/>
          </p:cNvGrpSpPr>
          <p:nvPr/>
        </p:nvGrpSpPr>
        <p:grpSpPr bwMode="auto">
          <a:xfrm>
            <a:off x="653762" y="5678927"/>
            <a:ext cx="3081193" cy="483467"/>
            <a:chOff x="475" y="3420"/>
            <a:chExt cx="2135" cy="335"/>
          </a:xfrm>
        </p:grpSpPr>
        <p:sp>
          <p:nvSpPr>
            <p:cNvPr id="29763" name="AutoShape 27" descr="Light upward diagonal"/>
            <p:cNvSpPr>
              <a:spLocks noChangeArrowheads="1"/>
            </p:cNvSpPr>
            <p:nvPr/>
          </p:nvSpPr>
          <p:spPr bwMode="auto">
            <a:xfrm>
              <a:off x="537" y="3422"/>
              <a:ext cx="1785" cy="323"/>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p>
              <a:endParaRPr lang="en-US" sz="455"/>
            </a:p>
          </p:txBody>
        </p:sp>
        <p:sp>
          <p:nvSpPr>
            <p:cNvPr id="29764" name="Text Box 28"/>
            <p:cNvSpPr txBox="1">
              <a:spLocks noChangeArrowheads="1"/>
            </p:cNvSpPr>
            <p:nvPr/>
          </p:nvSpPr>
          <p:spPr bwMode="auto">
            <a:xfrm>
              <a:off x="475" y="3420"/>
              <a:ext cx="1910" cy="3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73" b="1">
                  <a:latin typeface="Helvetica" charset="0"/>
                </a:rPr>
                <a:t>Church Treasurer</a:t>
              </a:r>
              <a:r>
                <a:rPr lang="fr-FR" altLang="ja-JP" sz="1273" b="1">
                  <a:latin typeface="Helvetica" charset="0"/>
                </a:rPr>
                <a:t>'</a:t>
              </a:r>
              <a:r>
                <a:rPr lang="en-US" sz="1273" b="1">
                  <a:latin typeface="Helvetica" charset="0"/>
                </a:rPr>
                <a:t>s Lament: </a:t>
              </a:r>
              <a:r>
                <a:rPr lang="ja-JP" altLang="en-US" sz="1273" b="1">
                  <a:latin typeface="Helvetica" charset="0"/>
                </a:rPr>
                <a:t>“</a:t>
              </a:r>
              <a:r>
                <a:rPr lang="en-US" altLang="ja-JP" sz="1273" b="1">
                  <a:latin typeface="Helvetica" charset="0"/>
                </a:rPr>
                <a:t>_________ ________ ________.</a:t>
              </a:r>
              <a:r>
                <a:rPr lang="ja-JP" altLang="en-US" sz="1273" b="1">
                  <a:latin typeface="Helvetica" charset="0"/>
                </a:rPr>
                <a:t>”</a:t>
              </a:r>
              <a:endParaRPr lang="en-US" sz="1273" b="1">
                <a:latin typeface="Helvetica" charset="0"/>
              </a:endParaRPr>
            </a:p>
          </p:txBody>
        </p:sp>
        <p:sp>
          <p:nvSpPr>
            <p:cNvPr id="29765" name="AutoShape 29"/>
            <p:cNvSpPr>
              <a:spLocks noChangeArrowheads="1"/>
            </p:cNvSpPr>
            <p:nvPr/>
          </p:nvSpPr>
          <p:spPr bwMode="auto">
            <a:xfrm>
              <a:off x="2256" y="3440"/>
              <a:ext cx="354" cy="2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56 w 21600"/>
                <a:gd name="T13" fmla="*/ 5400 h 21600"/>
                <a:gd name="T14" fmla="*/ 18915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sz="455"/>
            </a:p>
          </p:txBody>
        </p:sp>
      </p:grpSp>
      <p:grpSp>
        <p:nvGrpSpPr>
          <p:cNvPr id="29722" name="Group 30"/>
          <p:cNvGrpSpPr>
            <a:grpSpLocks/>
          </p:cNvGrpSpPr>
          <p:nvPr/>
        </p:nvGrpSpPr>
        <p:grpSpPr bwMode="auto">
          <a:xfrm>
            <a:off x="565728" y="6260523"/>
            <a:ext cx="3133148" cy="378114"/>
            <a:chOff x="436" y="3757"/>
            <a:chExt cx="2171" cy="262"/>
          </a:xfrm>
        </p:grpSpPr>
        <p:sp>
          <p:nvSpPr>
            <p:cNvPr id="29760" name="AutoShape 31" descr="Light upward diagonal"/>
            <p:cNvSpPr>
              <a:spLocks noChangeArrowheads="1"/>
            </p:cNvSpPr>
            <p:nvPr/>
          </p:nvSpPr>
          <p:spPr bwMode="auto">
            <a:xfrm>
              <a:off x="546" y="3801"/>
              <a:ext cx="1785" cy="218"/>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p>
              <a:endParaRPr lang="en-US" sz="455"/>
            </a:p>
          </p:txBody>
        </p:sp>
        <p:sp>
          <p:nvSpPr>
            <p:cNvPr id="29761" name="Text Box 32"/>
            <p:cNvSpPr txBox="1">
              <a:spLocks noChangeArrowheads="1"/>
            </p:cNvSpPr>
            <p:nvPr/>
          </p:nvSpPr>
          <p:spPr bwMode="auto">
            <a:xfrm>
              <a:off x="436" y="3811"/>
              <a:ext cx="1909"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ja-JP" altLang="en-US" sz="1273" b="1">
                  <a:latin typeface="Helvetica" charset="0"/>
                </a:rPr>
                <a:t>“</a:t>
              </a:r>
              <a:r>
                <a:rPr lang="en-US" altLang="ja-JP" sz="1273" b="1">
                  <a:latin typeface="Helvetica" charset="0"/>
                </a:rPr>
                <a:t>The end of Paul</a:t>
              </a:r>
              <a:r>
                <a:rPr lang="fr-FR" altLang="ja-JP" sz="1273" b="1">
                  <a:latin typeface="Helvetica" charset="0"/>
                </a:rPr>
                <a:t>'</a:t>
              </a:r>
              <a:r>
                <a:rPr lang="en-US" altLang="ja-JP" sz="1273" b="1">
                  <a:latin typeface="Helvetica" charset="0"/>
                </a:rPr>
                <a:t>s _________.</a:t>
              </a:r>
              <a:r>
                <a:rPr lang="ja-JP" altLang="en-US" sz="1273" b="1">
                  <a:latin typeface="Helvetica" charset="0"/>
                </a:rPr>
                <a:t>”</a:t>
              </a:r>
              <a:endParaRPr lang="en-US" sz="1273" b="1">
                <a:latin typeface="Helvetica" charset="0"/>
              </a:endParaRPr>
            </a:p>
          </p:txBody>
        </p:sp>
        <p:sp>
          <p:nvSpPr>
            <p:cNvPr id="29762" name="AutoShape 33"/>
            <p:cNvSpPr>
              <a:spLocks noChangeArrowheads="1"/>
            </p:cNvSpPr>
            <p:nvPr/>
          </p:nvSpPr>
          <p:spPr bwMode="auto">
            <a:xfrm>
              <a:off x="2253" y="3757"/>
              <a:ext cx="354" cy="2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56 w 21600"/>
                <a:gd name="T13" fmla="*/ 5400 h 21600"/>
                <a:gd name="T14" fmla="*/ 18915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sz="455"/>
            </a:p>
          </p:txBody>
        </p:sp>
      </p:grpSp>
      <p:sp>
        <p:nvSpPr>
          <p:cNvPr id="29723" name="AutoShape 35" descr="Light upward diagonal"/>
          <p:cNvSpPr>
            <a:spLocks noChangeArrowheads="1"/>
          </p:cNvSpPr>
          <p:nvPr/>
        </p:nvSpPr>
        <p:spPr bwMode="auto">
          <a:xfrm>
            <a:off x="5194012" y="3856182"/>
            <a:ext cx="1111250" cy="828386"/>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p>
            <a:endParaRPr lang="en-US" sz="455"/>
          </a:p>
        </p:txBody>
      </p:sp>
      <p:sp>
        <p:nvSpPr>
          <p:cNvPr id="29724" name="Text Box 36" descr="Light upward diagonal"/>
          <p:cNvSpPr txBox="1">
            <a:spLocks noChangeArrowheads="1"/>
          </p:cNvSpPr>
          <p:nvPr/>
        </p:nvSpPr>
        <p:spPr bwMode="auto">
          <a:xfrm>
            <a:off x="5179581" y="3838864"/>
            <a:ext cx="1092488" cy="8758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ja-JP" altLang="en-US" sz="1273" b="1">
                <a:latin typeface="Helvetica" charset="0"/>
              </a:rPr>
              <a:t>“</a:t>
            </a:r>
            <a:r>
              <a:rPr lang="en-US" altLang="ja-JP" sz="1273" b="1">
                <a:latin typeface="Helvetica" charset="0"/>
              </a:rPr>
              <a:t>Some _________ have ________.</a:t>
            </a:r>
            <a:r>
              <a:rPr lang="ja-JP" altLang="en-US" sz="1273" b="1">
                <a:latin typeface="Helvetica" charset="0"/>
              </a:rPr>
              <a:t>”</a:t>
            </a:r>
            <a:endParaRPr lang="en-US" sz="1273" b="1">
              <a:latin typeface="Helvetica" charset="0"/>
            </a:endParaRPr>
          </a:p>
        </p:txBody>
      </p:sp>
      <p:sp>
        <p:nvSpPr>
          <p:cNvPr id="29725" name="AutoShape 37"/>
          <p:cNvSpPr>
            <a:spLocks noChangeArrowheads="1"/>
          </p:cNvSpPr>
          <p:nvPr/>
        </p:nvSpPr>
        <p:spPr bwMode="auto">
          <a:xfrm flipH="1">
            <a:off x="4795694" y="4068330"/>
            <a:ext cx="492125" cy="405534"/>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sz="455"/>
          </a:p>
        </p:txBody>
      </p:sp>
      <p:sp>
        <p:nvSpPr>
          <p:cNvPr id="29726" name="AutoShape 38" descr="Light upward diagonal"/>
          <p:cNvSpPr>
            <a:spLocks noChangeArrowheads="1"/>
          </p:cNvSpPr>
          <p:nvPr/>
        </p:nvSpPr>
        <p:spPr bwMode="auto">
          <a:xfrm>
            <a:off x="2223944" y="4590762"/>
            <a:ext cx="1111250" cy="828386"/>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p>
            <a:endParaRPr lang="en-US" sz="455"/>
          </a:p>
        </p:txBody>
      </p:sp>
      <p:sp>
        <p:nvSpPr>
          <p:cNvPr id="29727" name="AutoShape 39"/>
          <p:cNvSpPr>
            <a:spLocks noChangeArrowheads="1"/>
          </p:cNvSpPr>
          <p:nvPr/>
        </p:nvSpPr>
        <p:spPr bwMode="auto">
          <a:xfrm>
            <a:off x="3196648" y="4798580"/>
            <a:ext cx="512329" cy="37522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sz="455"/>
          </a:p>
        </p:txBody>
      </p:sp>
      <p:sp>
        <p:nvSpPr>
          <p:cNvPr id="29728" name="Text Box 40" descr="Light upward diagonal"/>
          <p:cNvSpPr txBox="1">
            <a:spLocks noChangeArrowheads="1"/>
          </p:cNvSpPr>
          <p:nvPr/>
        </p:nvSpPr>
        <p:spPr bwMode="auto">
          <a:xfrm>
            <a:off x="2130136" y="4626841"/>
            <a:ext cx="1171864" cy="7950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r>
              <a:rPr lang="ja-JP" altLang="en-US" sz="1273" b="1">
                <a:latin typeface="Helvetica" charset="0"/>
              </a:rPr>
              <a:t>“</a:t>
            </a:r>
            <a:r>
              <a:rPr lang="en-US" altLang="ja-JP" sz="1273" b="1">
                <a:latin typeface="Helvetica" charset="0"/>
              </a:rPr>
              <a:t>_________</a:t>
            </a:r>
          </a:p>
          <a:p>
            <a:pPr algn="ctr">
              <a:lnSpc>
                <a:spcPct val="50000"/>
              </a:lnSpc>
              <a:spcBef>
                <a:spcPct val="50000"/>
              </a:spcBef>
            </a:pPr>
            <a:r>
              <a:rPr lang="en-US" sz="1273" b="1">
                <a:latin typeface="Helvetica" charset="0"/>
              </a:rPr>
              <a:t>_________</a:t>
            </a:r>
          </a:p>
          <a:p>
            <a:pPr algn="ctr">
              <a:lnSpc>
                <a:spcPct val="50000"/>
              </a:lnSpc>
              <a:spcBef>
                <a:spcPct val="50000"/>
              </a:spcBef>
            </a:pPr>
            <a:r>
              <a:rPr lang="en-US" sz="1273" b="1">
                <a:latin typeface="Helvetica" charset="0"/>
              </a:rPr>
              <a:t>_________</a:t>
            </a:r>
          </a:p>
          <a:p>
            <a:pPr algn="ctr">
              <a:lnSpc>
                <a:spcPct val="50000"/>
              </a:lnSpc>
              <a:spcBef>
                <a:spcPct val="50000"/>
              </a:spcBef>
            </a:pPr>
            <a:r>
              <a:rPr lang="en-US" sz="1273" b="1">
                <a:latin typeface="Helvetica" charset="0"/>
              </a:rPr>
              <a:t>_________</a:t>
            </a:r>
            <a:r>
              <a:rPr lang="ja-JP" altLang="en-US" sz="1273" b="1">
                <a:latin typeface="Helvetica" charset="0"/>
              </a:rPr>
              <a:t>”</a:t>
            </a:r>
            <a:endParaRPr lang="en-US" sz="1273" b="1">
              <a:latin typeface="Helvetica" charset="0"/>
            </a:endParaRPr>
          </a:p>
        </p:txBody>
      </p:sp>
      <p:sp>
        <p:nvSpPr>
          <p:cNvPr id="94254" name="Line 46"/>
          <p:cNvSpPr>
            <a:spLocks noChangeShapeType="1"/>
          </p:cNvSpPr>
          <p:nvPr/>
        </p:nvSpPr>
        <p:spPr bwMode="auto">
          <a:xfrm>
            <a:off x="3734954" y="4596535"/>
            <a:ext cx="1040535" cy="0"/>
          </a:xfrm>
          <a:prstGeom prst="line">
            <a:avLst/>
          </a:prstGeom>
          <a:noFill/>
          <a:ln w="28575">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a:defRPr/>
            </a:pPr>
            <a:endParaRPr lang="en-US" sz="455">
              <a:latin typeface="Century Gothic" pitchFamily="-107" charset="0"/>
              <a:ea typeface="+mn-ea"/>
              <a:cs typeface="+mn-cs"/>
            </a:endParaRPr>
          </a:p>
        </p:txBody>
      </p:sp>
      <p:sp>
        <p:nvSpPr>
          <p:cNvPr id="94255" name="Line 47"/>
          <p:cNvSpPr>
            <a:spLocks noChangeShapeType="1"/>
          </p:cNvSpPr>
          <p:nvPr/>
        </p:nvSpPr>
        <p:spPr bwMode="auto">
          <a:xfrm>
            <a:off x="3713308" y="5383068"/>
            <a:ext cx="1040534" cy="0"/>
          </a:xfrm>
          <a:prstGeom prst="line">
            <a:avLst/>
          </a:prstGeom>
          <a:noFill/>
          <a:ln w="28575">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a:defRPr/>
            </a:pPr>
            <a:endParaRPr lang="en-US" sz="455">
              <a:latin typeface="Century Gothic" pitchFamily="-107" charset="0"/>
              <a:ea typeface="+mn-ea"/>
              <a:cs typeface="+mn-cs"/>
            </a:endParaRPr>
          </a:p>
        </p:txBody>
      </p:sp>
      <p:sp>
        <p:nvSpPr>
          <p:cNvPr id="94256" name="Line 48"/>
          <p:cNvSpPr>
            <a:spLocks noChangeShapeType="1"/>
          </p:cNvSpPr>
          <p:nvPr/>
        </p:nvSpPr>
        <p:spPr bwMode="auto">
          <a:xfrm>
            <a:off x="3708977" y="6259080"/>
            <a:ext cx="1039091" cy="0"/>
          </a:xfrm>
          <a:prstGeom prst="line">
            <a:avLst/>
          </a:prstGeom>
          <a:noFill/>
          <a:ln w="28575">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a:defRPr/>
            </a:pPr>
            <a:endParaRPr lang="en-US" sz="455">
              <a:latin typeface="Century Gothic" pitchFamily="-107" charset="0"/>
              <a:ea typeface="+mn-ea"/>
              <a:cs typeface="+mn-cs"/>
            </a:endParaRPr>
          </a:p>
        </p:txBody>
      </p:sp>
      <p:sp>
        <p:nvSpPr>
          <p:cNvPr id="94257" name="Line 49"/>
          <p:cNvSpPr>
            <a:spLocks noChangeShapeType="1"/>
          </p:cNvSpPr>
          <p:nvPr/>
        </p:nvSpPr>
        <p:spPr bwMode="auto">
          <a:xfrm>
            <a:off x="3556000" y="6556375"/>
            <a:ext cx="1391227" cy="0"/>
          </a:xfrm>
          <a:prstGeom prst="line">
            <a:avLst/>
          </a:prstGeom>
          <a:noFill/>
          <a:ln w="57150">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a:defRPr/>
            </a:pPr>
            <a:endParaRPr lang="en-US" sz="455">
              <a:latin typeface="Century Gothic" pitchFamily="-107" charset="0"/>
              <a:ea typeface="+mn-ea"/>
              <a:cs typeface="+mn-cs"/>
            </a:endParaRPr>
          </a:p>
        </p:txBody>
      </p:sp>
      <p:sp>
        <p:nvSpPr>
          <p:cNvPr id="94258" name="Line 50"/>
          <p:cNvSpPr>
            <a:spLocks noChangeShapeType="1"/>
          </p:cNvSpPr>
          <p:nvPr/>
        </p:nvSpPr>
        <p:spPr bwMode="auto">
          <a:xfrm>
            <a:off x="3739285" y="7021080"/>
            <a:ext cx="1039091" cy="0"/>
          </a:xfrm>
          <a:prstGeom prst="line">
            <a:avLst/>
          </a:prstGeom>
          <a:noFill/>
          <a:ln w="28575">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a:defRPr/>
            </a:pPr>
            <a:endParaRPr lang="en-US" sz="455">
              <a:latin typeface="Century Gothic" pitchFamily="-107" charset="0"/>
              <a:ea typeface="+mn-ea"/>
              <a:cs typeface="+mn-cs"/>
            </a:endParaRPr>
          </a:p>
        </p:txBody>
      </p:sp>
      <p:sp>
        <p:nvSpPr>
          <p:cNvPr id="94259" name="Line 51"/>
          <p:cNvSpPr>
            <a:spLocks noChangeShapeType="1"/>
          </p:cNvSpPr>
          <p:nvPr/>
        </p:nvSpPr>
        <p:spPr bwMode="auto">
          <a:xfrm>
            <a:off x="3716194" y="7299614"/>
            <a:ext cx="1040534" cy="0"/>
          </a:xfrm>
          <a:prstGeom prst="line">
            <a:avLst/>
          </a:prstGeom>
          <a:noFill/>
          <a:ln w="28575">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a:defRPr/>
            </a:pPr>
            <a:endParaRPr lang="en-US" sz="455">
              <a:latin typeface="Century Gothic" pitchFamily="-107" charset="0"/>
              <a:ea typeface="+mn-ea"/>
              <a:cs typeface="+mn-cs"/>
            </a:endParaRPr>
          </a:p>
        </p:txBody>
      </p:sp>
      <p:sp>
        <p:nvSpPr>
          <p:cNvPr id="94260" name="Line 52"/>
          <p:cNvSpPr>
            <a:spLocks noChangeShapeType="1"/>
          </p:cNvSpPr>
          <p:nvPr/>
        </p:nvSpPr>
        <p:spPr bwMode="auto">
          <a:xfrm>
            <a:off x="3556000" y="3502603"/>
            <a:ext cx="1392671" cy="0"/>
          </a:xfrm>
          <a:prstGeom prst="line">
            <a:avLst/>
          </a:prstGeom>
          <a:noFill/>
          <a:ln w="57150">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a:defRPr/>
            </a:pPr>
            <a:endParaRPr lang="en-US" sz="455">
              <a:latin typeface="Century Gothic" pitchFamily="-107" charset="0"/>
              <a:ea typeface="+mn-ea"/>
              <a:cs typeface="+mn-cs"/>
            </a:endParaRPr>
          </a:p>
        </p:txBody>
      </p:sp>
      <p:sp>
        <p:nvSpPr>
          <p:cNvPr id="94261" name="Line 53"/>
          <p:cNvSpPr>
            <a:spLocks noChangeShapeType="1"/>
          </p:cNvSpPr>
          <p:nvPr/>
        </p:nvSpPr>
        <p:spPr bwMode="auto">
          <a:xfrm>
            <a:off x="3732068" y="3964421"/>
            <a:ext cx="1040535" cy="0"/>
          </a:xfrm>
          <a:prstGeom prst="line">
            <a:avLst/>
          </a:prstGeom>
          <a:noFill/>
          <a:ln w="28575">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a:defRPr/>
            </a:pPr>
            <a:endParaRPr lang="en-US" sz="455">
              <a:latin typeface="Century Gothic" pitchFamily="-107" charset="0"/>
              <a:ea typeface="+mn-ea"/>
              <a:cs typeface="+mn-cs"/>
            </a:endParaRPr>
          </a:p>
        </p:txBody>
      </p:sp>
      <p:sp>
        <p:nvSpPr>
          <p:cNvPr id="29737" name="Text Box 54"/>
          <p:cNvSpPr txBox="1">
            <a:spLocks noChangeArrowheads="1"/>
          </p:cNvSpPr>
          <p:nvPr/>
        </p:nvSpPr>
        <p:spPr bwMode="auto">
          <a:xfrm>
            <a:off x="3518478" y="3033568"/>
            <a:ext cx="1469159" cy="5623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90000"/>
              </a:lnSpc>
              <a:spcBef>
                <a:spcPct val="50000"/>
              </a:spcBef>
            </a:pPr>
            <a:r>
              <a:rPr lang="en-US" sz="1455" b="1">
                <a:latin typeface="Copperplate Gothic Bold" charset="0"/>
              </a:rPr>
              <a:t>THE </a:t>
            </a:r>
            <a:br>
              <a:rPr lang="en-US" sz="1455" b="1">
                <a:latin typeface="Copperplate Gothic Bold" charset="0"/>
              </a:rPr>
            </a:br>
            <a:r>
              <a:rPr lang="en-US" sz="1455" b="1">
                <a:latin typeface="Copperplate Gothic Bold" charset="0"/>
              </a:rPr>
              <a:t>EPISTLES</a:t>
            </a:r>
            <a:endParaRPr lang="en-US" sz="1273" b="1">
              <a:latin typeface="Helvetica" charset="0"/>
            </a:endParaRPr>
          </a:p>
          <a:p>
            <a:pPr algn="ctr">
              <a:lnSpc>
                <a:spcPct val="90000"/>
              </a:lnSpc>
              <a:spcBef>
                <a:spcPct val="50000"/>
              </a:spcBef>
            </a:pPr>
            <a:r>
              <a:rPr lang="en-US" sz="1273" b="1" i="1">
                <a:latin typeface="Helvetica" charset="0"/>
              </a:rPr>
              <a:t>Letters from</a:t>
            </a:r>
            <a:br>
              <a:rPr lang="en-US" sz="1273" b="1" i="1">
                <a:latin typeface="Helvetica" charset="0"/>
              </a:rPr>
            </a:br>
            <a:r>
              <a:rPr lang="en-US" sz="1273" b="1" i="1">
                <a:latin typeface="Helvetica" charset="0"/>
              </a:rPr>
              <a:t>Paul:</a:t>
            </a:r>
            <a:endParaRPr lang="en-US" sz="1273" b="1">
              <a:latin typeface="Helvetica" charset="0"/>
            </a:endParaRPr>
          </a:p>
          <a:p>
            <a:pPr algn="ctr">
              <a:lnSpc>
                <a:spcPct val="90000"/>
              </a:lnSpc>
              <a:spcBef>
                <a:spcPct val="50000"/>
              </a:spcBef>
            </a:pPr>
            <a:r>
              <a:rPr lang="en-US" sz="1273" b="1">
                <a:latin typeface="Helvetica" charset="0"/>
              </a:rPr>
              <a:t>Romans</a:t>
            </a:r>
            <a:br>
              <a:rPr lang="en-US" sz="1273" b="1">
                <a:latin typeface="Helvetica" charset="0"/>
              </a:rPr>
            </a:br>
            <a:r>
              <a:rPr lang="en-US" sz="1273" b="1">
                <a:latin typeface="Helvetica" charset="0"/>
              </a:rPr>
              <a:t>1 Corinthians</a:t>
            </a:r>
            <a:br>
              <a:rPr lang="en-US" sz="1273" b="1">
                <a:latin typeface="Helvetica" charset="0"/>
              </a:rPr>
            </a:br>
            <a:r>
              <a:rPr lang="en-US" sz="1273" b="1">
                <a:latin typeface="Helvetica" charset="0"/>
              </a:rPr>
              <a:t>2 Corinthians</a:t>
            </a:r>
          </a:p>
          <a:p>
            <a:pPr algn="ctr">
              <a:lnSpc>
                <a:spcPct val="90000"/>
              </a:lnSpc>
              <a:spcBef>
                <a:spcPct val="50000"/>
              </a:spcBef>
            </a:pPr>
            <a:r>
              <a:rPr lang="en-US" sz="1273" b="1">
                <a:latin typeface="Helvetica" charset="0"/>
              </a:rPr>
              <a:t>Galatians</a:t>
            </a:r>
            <a:br>
              <a:rPr lang="en-US" sz="1273" b="1">
                <a:latin typeface="Helvetica" charset="0"/>
              </a:rPr>
            </a:br>
            <a:r>
              <a:rPr lang="en-US" sz="1273" b="1">
                <a:latin typeface="Helvetica" charset="0"/>
              </a:rPr>
              <a:t>Ephesians</a:t>
            </a:r>
            <a:br>
              <a:rPr lang="en-US" sz="1273" b="1">
                <a:latin typeface="Helvetica" charset="0"/>
              </a:rPr>
            </a:br>
            <a:r>
              <a:rPr lang="en-US" sz="1273" b="1">
                <a:latin typeface="Helvetica" charset="0"/>
              </a:rPr>
              <a:t>Philippians</a:t>
            </a:r>
            <a:br>
              <a:rPr lang="en-US" sz="1273" b="1">
                <a:latin typeface="Helvetica" charset="0"/>
              </a:rPr>
            </a:br>
            <a:r>
              <a:rPr lang="en-US" sz="1273" b="1">
                <a:latin typeface="Helvetica" charset="0"/>
              </a:rPr>
              <a:t>Colossians</a:t>
            </a:r>
          </a:p>
          <a:p>
            <a:pPr algn="ctr">
              <a:lnSpc>
                <a:spcPct val="90000"/>
              </a:lnSpc>
              <a:spcBef>
                <a:spcPct val="50000"/>
              </a:spcBef>
            </a:pPr>
            <a:r>
              <a:rPr lang="en-US" sz="1091" b="1">
                <a:latin typeface="Helvetica" charset="0"/>
              </a:rPr>
              <a:t>1 Thessalonians</a:t>
            </a:r>
            <a:br>
              <a:rPr lang="en-US" sz="1091" b="1">
                <a:latin typeface="Helvetica" charset="0"/>
              </a:rPr>
            </a:br>
            <a:r>
              <a:rPr lang="en-US" sz="1091" b="1">
                <a:latin typeface="Helvetica" charset="0"/>
              </a:rPr>
              <a:t>2 Thessalonians</a:t>
            </a:r>
            <a:br>
              <a:rPr lang="en-US" sz="1091" b="1">
                <a:latin typeface="Helvetica" charset="0"/>
              </a:rPr>
            </a:br>
            <a:r>
              <a:rPr lang="en-US" sz="1273" b="1">
                <a:latin typeface="Helvetica" charset="0"/>
              </a:rPr>
              <a:t>1 Timothy</a:t>
            </a:r>
            <a:br>
              <a:rPr lang="en-US" sz="1273" b="1">
                <a:latin typeface="Helvetica" charset="0"/>
              </a:rPr>
            </a:br>
            <a:r>
              <a:rPr lang="en-US" sz="1273" b="1">
                <a:latin typeface="Helvetica" charset="0"/>
              </a:rPr>
              <a:t>2 Timothy</a:t>
            </a:r>
            <a:br>
              <a:rPr lang="en-US" sz="1273" b="1">
                <a:latin typeface="Helvetica" charset="0"/>
              </a:rPr>
            </a:br>
            <a:r>
              <a:rPr lang="en-US" sz="1273" b="1">
                <a:latin typeface="Helvetica" charset="0"/>
              </a:rPr>
              <a:t>Titus </a:t>
            </a:r>
          </a:p>
          <a:p>
            <a:pPr algn="ctr">
              <a:lnSpc>
                <a:spcPct val="90000"/>
              </a:lnSpc>
              <a:spcBef>
                <a:spcPct val="50000"/>
              </a:spcBef>
            </a:pPr>
            <a:r>
              <a:rPr lang="en-US" sz="1273" b="1">
                <a:latin typeface="Helvetica" charset="0"/>
              </a:rPr>
              <a:t>Philemon</a:t>
            </a:r>
          </a:p>
          <a:p>
            <a:pPr algn="ctr">
              <a:lnSpc>
                <a:spcPct val="90000"/>
              </a:lnSpc>
              <a:spcBef>
                <a:spcPct val="50000"/>
              </a:spcBef>
            </a:pPr>
            <a:r>
              <a:rPr lang="en-US" sz="1273" b="1" i="1">
                <a:latin typeface="Helvetica" charset="0"/>
              </a:rPr>
              <a:t>Letters from</a:t>
            </a:r>
            <a:br>
              <a:rPr lang="en-US" sz="1273" b="1" i="1">
                <a:latin typeface="Helvetica" charset="0"/>
              </a:rPr>
            </a:br>
            <a:r>
              <a:rPr lang="en-US" sz="1273" b="1" i="1">
                <a:latin typeface="Helvetica" charset="0"/>
              </a:rPr>
              <a:t>The Others:</a:t>
            </a:r>
            <a:endParaRPr lang="en-US" sz="1273" b="1">
              <a:latin typeface="Helvetica" charset="0"/>
            </a:endParaRPr>
          </a:p>
          <a:p>
            <a:pPr algn="ctr">
              <a:lnSpc>
                <a:spcPct val="90000"/>
              </a:lnSpc>
              <a:spcBef>
                <a:spcPct val="50000"/>
              </a:spcBef>
            </a:pPr>
            <a:r>
              <a:rPr lang="en-US" sz="1273" b="1">
                <a:latin typeface="Helvetica" charset="0"/>
              </a:rPr>
              <a:t>Hebrews</a:t>
            </a:r>
          </a:p>
          <a:p>
            <a:pPr algn="ctr">
              <a:lnSpc>
                <a:spcPct val="90000"/>
              </a:lnSpc>
              <a:spcBef>
                <a:spcPct val="50000"/>
              </a:spcBef>
            </a:pPr>
            <a:r>
              <a:rPr lang="en-US" sz="1273" b="1">
                <a:latin typeface="Helvetica" charset="0"/>
              </a:rPr>
              <a:t>James</a:t>
            </a:r>
            <a:br>
              <a:rPr lang="en-US" sz="1273" b="1">
                <a:latin typeface="Helvetica" charset="0"/>
              </a:rPr>
            </a:br>
            <a:r>
              <a:rPr lang="en-US" sz="1273" b="1">
                <a:latin typeface="Helvetica" charset="0"/>
              </a:rPr>
              <a:t>1 Peter</a:t>
            </a:r>
            <a:br>
              <a:rPr lang="en-US" sz="1273" b="1">
                <a:latin typeface="Helvetica" charset="0"/>
              </a:rPr>
            </a:br>
            <a:r>
              <a:rPr lang="en-US" sz="1273" b="1">
                <a:latin typeface="Helvetica" charset="0"/>
              </a:rPr>
              <a:t>2 Peter</a:t>
            </a:r>
            <a:br>
              <a:rPr lang="en-US" sz="1273" b="1">
                <a:latin typeface="Helvetica" charset="0"/>
              </a:rPr>
            </a:br>
            <a:r>
              <a:rPr lang="en-US" sz="1273" b="1">
                <a:latin typeface="Helvetica" charset="0"/>
              </a:rPr>
              <a:t>1 John</a:t>
            </a:r>
            <a:br>
              <a:rPr lang="en-US" sz="1273" b="1">
                <a:latin typeface="Helvetica" charset="0"/>
              </a:rPr>
            </a:br>
            <a:r>
              <a:rPr lang="en-US" sz="1273" b="1">
                <a:latin typeface="Helvetica" charset="0"/>
              </a:rPr>
              <a:t>2 John</a:t>
            </a:r>
            <a:br>
              <a:rPr lang="en-US" sz="1273" b="1">
                <a:latin typeface="Helvetica" charset="0"/>
              </a:rPr>
            </a:br>
            <a:r>
              <a:rPr lang="en-US" sz="1273" b="1">
                <a:latin typeface="Helvetica" charset="0"/>
              </a:rPr>
              <a:t>3 John</a:t>
            </a:r>
            <a:br>
              <a:rPr lang="en-US" sz="1273" b="1">
                <a:latin typeface="Helvetica" charset="0"/>
              </a:rPr>
            </a:br>
            <a:r>
              <a:rPr lang="en-US" sz="1273" b="1">
                <a:latin typeface="Helvetica" charset="0"/>
              </a:rPr>
              <a:t>Jude</a:t>
            </a:r>
          </a:p>
        </p:txBody>
      </p:sp>
      <p:sp>
        <p:nvSpPr>
          <p:cNvPr id="29738" name="Text Box 55"/>
          <p:cNvSpPr txBox="1">
            <a:spLocks noChangeArrowheads="1"/>
          </p:cNvSpPr>
          <p:nvPr/>
        </p:nvSpPr>
        <p:spPr bwMode="auto">
          <a:xfrm>
            <a:off x="1274331" y="8763000"/>
            <a:ext cx="5156488" cy="288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73" b="1" i="1" u="sng" dirty="0"/>
              <a:t>A FINISHED VERSION IS PROVIDED AS STUDY HELP NUMBER 35.</a:t>
            </a:r>
          </a:p>
        </p:txBody>
      </p:sp>
      <p:sp>
        <p:nvSpPr>
          <p:cNvPr id="29739" name="Text Box 56"/>
          <p:cNvSpPr txBox="1">
            <a:spLocks noChangeArrowheads="1"/>
          </p:cNvSpPr>
          <p:nvPr/>
        </p:nvSpPr>
        <p:spPr bwMode="auto">
          <a:xfrm>
            <a:off x="548130" y="2398568"/>
            <a:ext cx="1095375"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182" b="1" baseline="-25000" dirty="0">
                <a:solidFill>
                  <a:srgbClr val="E32434"/>
                </a:solidFill>
                <a:latin typeface="Capitals" charset="0"/>
              </a:rPr>
              <a:t>Facts</a:t>
            </a:r>
          </a:p>
        </p:txBody>
      </p:sp>
      <p:sp>
        <p:nvSpPr>
          <p:cNvPr id="29740" name="Text Box 57"/>
          <p:cNvSpPr txBox="1">
            <a:spLocks noChangeArrowheads="1"/>
          </p:cNvSpPr>
          <p:nvPr/>
        </p:nvSpPr>
        <p:spPr bwMode="auto">
          <a:xfrm>
            <a:off x="2073853" y="2405785"/>
            <a:ext cx="1389784"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182" b="1" baseline="-25000">
                <a:solidFill>
                  <a:srgbClr val="E32434"/>
                </a:solidFill>
                <a:latin typeface="Capitals" charset="0"/>
              </a:rPr>
              <a:t>Church</a:t>
            </a:r>
          </a:p>
        </p:txBody>
      </p:sp>
      <p:sp>
        <p:nvSpPr>
          <p:cNvPr id="29741" name="Text Box 58"/>
          <p:cNvSpPr txBox="1">
            <a:spLocks noChangeArrowheads="1"/>
          </p:cNvSpPr>
          <p:nvPr/>
        </p:nvSpPr>
        <p:spPr bwMode="auto">
          <a:xfrm>
            <a:off x="3560330" y="2415887"/>
            <a:ext cx="1397000"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182" b="1" baseline="-25000">
                <a:solidFill>
                  <a:srgbClr val="E32434"/>
                </a:solidFill>
                <a:latin typeface="Capitals" charset="0"/>
              </a:rPr>
              <a:t>Church</a:t>
            </a:r>
          </a:p>
        </p:txBody>
      </p:sp>
      <p:sp>
        <p:nvSpPr>
          <p:cNvPr id="29742" name="Text Box 59"/>
          <p:cNvSpPr txBox="1">
            <a:spLocks noChangeArrowheads="1"/>
          </p:cNvSpPr>
          <p:nvPr/>
        </p:nvSpPr>
        <p:spPr bwMode="auto">
          <a:xfrm>
            <a:off x="5061239" y="2424546"/>
            <a:ext cx="1339273"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182" b="1" baseline="-25000">
                <a:solidFill>
                  <a:srgbClr val="E32434"/>
                </a:solidFill>
                <a:latin typeface="Capitals" charset="0"/>
              </a:rPr>
              <a:t>Eternity</a:t>
            </a:r>
          </a:p>
        </p:txBody>
      </p:sp>
      <p:sp>
        <p:nvSpPr>
          <p:cNvPr id="29743" name="Text Box 60"/>
          <p:cNvSpPr txBox="1">
            <a:spLocks noChangeArrowheads="1"/>
          </p:cNvSpPr>
          <p:nvPr/>
        </p:nvSpPr>
        <p:spPr bwMode="auto">
          <a:xfrm>
            <a:off x="946727" y="4834659"/>
            <a:ext cx="877455"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baseline="-25000">
                <a:solidFill>
                  <a:srgbClr val="E32434"/>
                </a:solidFill>
                <a:latin typeface="Capitals" charset="0"/>
              </a:rPr>
              <a:t>Seen</a:t>
            </a:r>
          </a:p>
        </p:txBody>
      </p:sp>
      <p:sp>
        <p:nvSpPr>
          <p:cNvPr id="29744" name="Text Box 61"/>
          <p:cNvSpPr txBox="1">
            <a:spLocks noChangeArrowheads="1"/>
          </p:cNvSpPr>
          <p:nvPr/>
        </p:nvSpPr>
        <p:spPr bwMode="auto">
          <a:xfrm>
            <a:off x="2297545" y="4453299"/>
            <a:ext cx="1184853"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baseline="-25000" dirty="0">
                <a:solidFill>
                  <a:srgbClr val="E32434"/>
                </a:solidFill>
                <a:latin typeface="Capitals" charset="0"/>
              </a:rPr>
              <a:t>Gentiles</a:t>
            </a:r>
          </a:p>
        </p:txBody>
      </p:sp>
      <p:sp>
        <p:nvSpPr>
          <p:cNvPr id="29745" name="Text Box 62"/>
          <p:cNvSpPr txBox="1">
            <a:spLocks noChangeArrowheads="1"/>
          </p:cNvSpPr>
          <p:nvPr/>
        </p:nvSpPr>
        <p:spPr bwMode="auto">
          <a:xfrm>
            <a:off x="5116801" y="3935558"/>
            <a:ext cx="1184853"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182" b="1" baseline="-25000" dirty="0">
                <a:solidFill>
                  <a:srgbClr val="E32434"/>
                </a:solidFill>
                <a:latin typeface="Capitals" charset="0"/>
              </a:rPr>
              <a:t>Romans</a:t>
            </a:r>
          </a:p>
        </p:txBody>
      </p:sp>
      <p:sp>
        <p:nvSpPr>
          <p:cNvPr id="29746" name="Text Box 63"/>
          <p:cNvSpPr txBox="1">
            <a:spLocks noChangeArrowheads="1"/>
          </p:cNvSpPr>
          <p:nvPr/>
        </p:nvSpPr>
        <p:spPr bwMode="auto">
          <a:xfrm>
            <a:off x="854364" y="5778500"/>
            <a:ext cx="3304886"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baseline="-25000" dirty="0" err="1">
                <a:solidFill>
                  <a:srgbClr val="E32434"/>
                </a:solidFill>
                <a:latin typeface="Capitals" charset="0"/>
              </a:rPr>
              <a:t>THose</a:t>
            </a:r>
            <a:r>
              <a:rPr lang="en-US" sz="2182" b="1" baseline="-25000" dirty="0">
                <a:solidFill>
                  <a:srgbClr val="E32434"/>
                </a:solidFill>
                <a:latin typeface="Capitals" charset="0"/>
              </a:rPr>
              <a:t>  </a:t>
            </a:r>
            <a:r>
              <a:rPr lang="en-US" sz="2182" b="1" baseline="-25000" dirty="0" err="1">
                <a:solidFill>
                  <a:srgbClr val="E32434"/>
                </a:solidFill>
                <a:latin typeface="Capitals" charset="0"/>
              </a:rPr>
              <a:t>TIMid</a:t>
            </a:r>
            <a:r>
              <a:rPr lang="en-US" sz="2182" b="1" baseline="-25000" dirty="0">
                <a:solidFill>
                  <a:srgbClr val="E32434"/>
                </a:solidFill>
                <a:latin typeface="Capitals" charset="0"/>
              </a:rPr>
              <a:t>  </a:t>
            </a:r>
            <a:r>
              <a:rPr lang="en-US" sz="2182" b="1" baseline="-25000" dirty="0" err="1">
                <a:solidFill>
                  <a:srgbClr val="E32434"/>
                </a:solidFill>
                <a:latin typeface="Capitals" charset="0"/>
              </a:rPr>
              <a:t>TIThers</a:t>
            </a:r>
            <a:endParaRPr lang="en-US" sz="2182" b="1" baseline="-25000" dirty="0">
              <a:solidFill>
                <a:srgbClr val="E32434"/>
              </a:solidFill>
              <a:latin typeface="Capitals" charset="0"/>
            </a:endParaRPr>
          </a:p>
        </p:txBody>
      </p:sp>
      <p:sp>
        <p:nvSpPr>
          <p:cNvPr id="29747" name="Text Box 64"/>
          <p:cNvSpPr txBox="1">
            <a:spLocks noChangeArrowheads="1"/>
          </p:cNvSpPr>
          <p:nvPr/>
        </p:nvSpPr>
        <p:spPr bwMode="auto">
          <a:xfrm>
            <a:off x="2210954" y="6233103"/>
            <a:ext cx="877455"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baseline="-25000" dirty="0" err="1">
                <a:solidFill>
                  <a:srgbClr val="E32434"/>
                </a:solidFill>
                <a:latin typeface="Capitals" charset="0"/>
              </a:rPr>
              <a:t>PHile</a:t>
            </a:r>
            <a:endParaRPr lang="en-US" sz="2182" b="1" baseline="-25000" dirty="0">
              <a:solidFill>
                <a:srgbClr val="E32434"/>
              </a:solidFill>
              <a:latin typeface="Capitals" charset="0"/>
            </a:endParaRPr>
          </a:p>
        </p:txBody>
      </p:sp>
      <p:sp>
        <p:nvSpPr>
          <p:cNvPr id="29748" name="Text Box 66"/>
          <p:cNvSpPr txBox="1">
            <a:spLocks noChangeArrowheads="1"/>
          </p:cNvSpPr>
          <p:nvPr/>
        </p:nvSpPr>
        <p:spPr bwMode="auto">
          <a:xfrm>
            <a:off x="545523" y="2640914"/>
            <a:ext cx="1405659" cy="316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55" b="1" dirty="0">
                <a:solidFill>
                  <a:srgbClr val="E32434"/>
                </a:solidFill>
                <a:latin typeface="Capitals" charset="0"/>
              </a:rPr>
              <a:t>Theology</a:t>
            </a:r>
          </a:p>
        </p:txBody>
      </p:sp>
      <p:sp>
        <p:nvSpPr>
          <p:cNvPr id="29749" name="Text Box 67"/>
          <p:cNvSpPr txBox="1">
            <a:spLocks noChangeArrowheads="1"/>
          </p:cNvSpPr>
          <p:nvPr/>
        </p:nvSpPr>
        <p:spPr bwMode="auto">
          <a:xfrm>
            <a:off x="2094058" y="2576080"/>
            <a:ext cx="1347932"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182" b="1" baseline="-25000">
                <a:solidFill>
                  <a:srgbClr val="E32434"/>
                </a:solidFill>
                <a:latin typeface="Capitals" charset="0"/>
              </a:rPr>
              <a:t>History</a:t>
            </a:r>
          </a:p>
        </p:txBody>
      </p:sp>
      <p:sp>
        <p:nvSpPr>
          <p:cNvPr id="29750" name="Text Box 68"/>
          <p:cNvSpPr txBox="1">
            <a:spLocks noChangeArrowheads="1"/>
          </p:cNvSpPr>
          <p:nvPr/>
        </p:nvSpPr>
        <p:spPr bwMode="auto">
          <a:xfrm>
            <a:off x="3567546" y="2583296"/>
            <a:ext cx="1373909"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182" b="1" baseline="-25000">
                <a:solidFill>
                  <a:srgbClr val="E32434"/>
                </a:solidFill>
                <a:latin typeface="Capitals" charset="0"/>
              </a:rPr>
              <a:t>Issues</a:t>
            </a:r>
          </a:p>
        </p:txBody>
      </p:sp>
      <p:sp>
        <p:nvSpPr>
          <p:cNvPr id="29751" name="Text Box 69"/>
          <p:cNvSpPr txBox="1">
            <a:spLocks noChangeArrowheads="1"/>
          </p:cNvSpPr>
          <p:nvPr/>
        </p:nvSpPr>
        <p:spPr bwMode="auto">
          <a:xfrm>
            <a:off x="5056909" y="2591955"/>
            <a:ext cx="1343603"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182" b="1" baseline="-25000">
                <a:solidFill>
                  <a:srgbClr val="E32434"/>
                </a:solidFill>
                <a:latin typeface="Capitals" charset="0"/>
              </a:rPr>
              <a:t>Future</a:t>
            </a:r>
          </a:p>
        </p:txBody>
      </p:sp>
      <p:sp>
        <p:nvSpPr>
          <p:cNvPr id="29752" name="Text Box 70"/>
          <p:cNvSpPr txBox="1">
            <a:spLocks noChangeArrowheads="1"/>
          </p:cNvSpPr>
          <p:nvPr/>
        </p:nvSpPr>
        <p:spPr bwMode="auto">
          <a:xfrm>
            <a:off x="594591" y="5002068"/>
            <a:ext cx="1418648"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182" b="1" baseline="-25000">
                <a:solidFill>
                  <a:srgbClr val="E32434"/>
                </a:solidFill>
                <a:latin typeface="Capitals" charset="0"/>
              </a:rPr>
              <a:t>Together</a:t>
            </a:r>
          </a:p>
        </p:txBody>
      </p:sp>
      <p:sp>
        <p:nvSpPr>
          <p:cNvPr id="29753" name="Text Box 71"/>
          <p:cNvSpPr txBox="1">
            <a:spLocks noChangeArrowheads="1"/>
          </p:cNvSpPr>
          <p:nvPr/>
        </p:nvSpPr>
        <p:spPr bwMode="auto">
          <a:xfrm>
            <a:off x="2420217" y="4649932"/>
            <a:ext cx="1184852"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baseline="-25000" dirty="0">
                <a:solidFill>
                  <a:srgbClr val="E32434"/>
                </a:solidFill>
                <a:latin typeface="Capitals" charset="0"/>
              </a:rPr>
              <a:t>Eat</a:t>
            </a:r>
          </a:p>
        </p:txBody>
      </p:sp>
      <p:sp>
        <p:nvSpPr>
          <p:cNvPr id="29754" name="Text Box 72"/>
          <p:cNvSpPr txBox="1">
            <a:spLocks noChangeArrowheads="1"/>
          </p:cNvSpPr>
          <p:nvPr/>
        </p:nvSpPr>
        <p:spPr bwMode="auto">
          <a:xfrm>
            <a:off x="2343727" y="4840432"/>
            <a:ext cx="1184853"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baseline="-25000">
                <a:solidFill>
                  <a:srgbClr val="E32434"/>
                </a:solidFill>
                <a:latin typeface="Capitals" charset="0"/>
              </a:rPr>
              <a:t>Pork</a:t>
            </a:r>
          </a:p>
        </p:txBody>
      </p:sp>
      <p:sp>
        <p:nvSpPr>
          <p:cNvPr id="29755" name="Text Box 73"/>
          <p:cNvSpPr txBox="1">
            <a:spLocks noChangeArrowheads="1"/>
          </p:cNvSpPr>
          <p:nvPr/>
        </p:nvSpPr>
        <p:spPr bwMode="auto">
          <a:xfrm>
            <a:off x="2262909" y="5033818"/>
            <a:ext cx="1184853"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baseline="-25000">
                <a:solidFill>
                  <a:srgbClr val="E32434"/>
                </a:solidFill>
                <a:latin typeface="Capitals" charset="0"/>
              </a:rPr>
              <a:t>Chops</a:t>
            </a:r>
          </a:p>
        </p:txBody>
      </p:sp>
      <p:sp>
        <p:nvSpPr>
          <p:cNvPr id="29756" name="Text Box 74"/>
          <p:cNvSpPr txBox="1">
            <a:spLocks noChangeArrowheads="1"/>
          </p:cNvSpPr>
          <p:nvPr/>
        </p:nvSpPr>
        <p:spPr bwMode="auto">
          <a:xfrm>
            <a:off x="5023283" y="4319443"/>
            <a:ext cx="1184853"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182" b="1" baseline="-25000" dirty="0">
                <a:solidFill>
                  <a:srgbClr val="E32434"/>
                </a:solidFill>
                <a:latin typeface="Capitals" charset="0"/>
              </a:rPr>
              <a:t>   2 </a:t>
            </a:r>
            <a:r>
              <a:rPr lang="en-US" sz="2182" b="1" baseline="-25000" dirty="0" err="1">
                <a:solidFill>
                  <a:srgbClr val="E32434"/>
                </a:solidFill>
                <a:latin typeface="Capitals" charset="0"/>
              </a:rPr>
              <a:t>Cors</a:t>
            </a:r>
            <a:endParaRPr lang="en-US" sz="2182" b="1" baseline="-25000" dirty="0">
              <a:solidFill>
                <a:srgbClr val="E32434"/>
              </a:solidFill>
              <a:latin typeface="Capitals" charset="0"/>
            </a:endParaRPr>
          </a:p>
        </p:txBody>
      </p:sp>
      <p:sp>
        <p:nvSpPr>
          <p:cNvPr id="29757" name="AutoShape 79" descr="Light upward diagonal"/>
          <p:cNvSpPr>
            <a:spLocks noChangeArrowheads="1"/>
          </p:cNvSpPr>
          <p:nvPr/>
        </p:nvSpPr>
        <p:spPr bwMode="auto">
          <a:xfrm>
            <a:off x="767773" y="6875319"/>
            <a:ext cx="2577523" cy="1549977"/>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p>
            <a:endParaRPr lang="en-US" sz="455"/>
          </a:p>
        </p:txBody>
      </p:sp>
      <p:sp>
        <p:nvSpPr>
          <p:cNvPr id="29758" name="Text Box 78"/>
          <p:cNvSpPr txBox="1">
            <a:spLocks noChangeArrowheads="1"/>
          </p:cNvSpPr>
          <p:nvPr/>
        </p:nvSpPr>
        <p:spPr bwMode="auto">
          <a:xfrm>
            <a:off x="795194" y="6917171"/>
            <a:ext cx="2720397" cy="15028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73" b="1">
                <a:latin typeface="Arial" charset="0"/>
              </a:rPr>
              <a:t>In Jerusalem tonight, that ________ TV news crew…</a:t>
            </a:r>
          </a:p>
          <a:p>
            <a:pPr>
              <a:lnSpc>
                <a:spcPct val="80000"/>
              </a:lnSpc>
              <a:spcBef>
                <a:spcPct val="50000"/>
              </a:spcBef>
            </a:pPr>
            <a:r>
              <a:rPr lang="en-US" sz="1273" b="1">
                <a:latin typeface="Arial" charset="0"/>
              </a:rPr>
              <a:t>     James, </a:t>
            </a:r>
          </a:p>
          <a:p>
            <a:pPr>
              <a:lnSpc>
                <a:spcPct val="80000"/>
              </a:lnSpc>
              <a:spcBef>
                <a:spcPct val="50000"/>
              </a:spcBef>
            </a:pPr>
            <a:r>
              <a:rPr lang="en-US" sz="1273" b="1">
                <a:latin typeface="Arial" charset="0"/>
              </a:rPr>
              <a:t>          Peter,</a:t>
            </a:r>
          </a:p>
          <a:p>
            <a:pPr>
              <a:lnSpc>
                <a:spcPct val="80000"/>
              </a:lnSpc>
              <a:spcBef>
                <a:spcPct val="50000"/>
              </a:spcBef>
            </a:pPr>
            <a:r>
              <a:rPr lang="en-US" sz="1273" b="1">
                <a:latin typeface="Arial" charset="0"/>
              </a:rPr>
              <a:t>                 John, and</a:t>
            </a:r>
          </a:p>
          <a:p>
            <a:pPr>
              <a:lnSpc>
                <a:spcPct val="80000"/>
              </a:lnSpc>
              <a:spcBef>
                <a:spcPct val="50000"/>
              </a:spcBef>
            </a:pPr>
            <a:r>
              <a:rPr lang="en-US" sz="1273" b="1">
                <a:latin typeface="Arial" charset="0"/>
              </a:rPr>
              <a:t>                          Jude</a:t>
            </a:r>
          </a:p>
        </p:txBody>
      </p:sp>
      <p:sp>
        <p:nvSpPr>
          <p:cNvPr id="29759" name="Text Box 80"/>
          <p:cNvSpPr txBox="1">
            <a:spLocks noChangeArrowheads="1"/>
          </p:cNvSpPr>
          <p:nvPr/>
        </p:nvSpPr>
        <p:spPr bwMode="auto">
          <a:xfrm>
            <a:off x="749661" y="7011238"/>
            <a:ext cx="997239"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baseline="-25000" dirty="0">
                <a:solidFill>
                  <a:srgbClr val="E32434"/>
                </a:solidFill>
                <a:latin typeface="Capitals" charset="0"/>
              </a:rPr>
              <a:t>Hebrew</a:t>
            </a:r>
            <a:endParaRPr lang="en-US" sz="1818" b="1" baseline="-25000" dirty="0">
              <a:solidFill>
                <a:srgbClr val="E32434"/>
              </a:solidFill>
              <a:latin typeface="Capitals" charset="0"/>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3"/>
          <p:cNvSpPr>
            <a:spLocks noChangeArrowheads="1"/>
          </p:cNvSpPr>
          <p:nvPr/>
        </p:nvSpPr>
        <p:spPr bwMode="auto">
          <a:xfrm>
            <a:off x="115455" y="8861136"/>
            <a:ext cx="992909" cy="2215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spcBef>
                <a:spcPct val="50000"/>
              </a:spcBef>
            </a:pPr>
            <a:endParaRPr lang="en-US" sz="909">
              <a:latin typeface="Helvetica" charset="0"/>
            </a:endParaRPr>
          </a:p>
        </p:txBody>
      </p:sp>
      <p:sp>
        <p:nvSpPr>
          <p:cNvPr id="30722" name="Text Box 37"/>
          <p:cNvSpPr txBox="1">
            <a:spLocks noChangeArrowheads="1"/>
          </p:cNvSpPr>
          <p:nvPr/>
        </p:nvSpPr>
        <p:spPr bwMode="auto">
          <a:xfrm>
            <a:off x="6545032" y="704398"/>
            <a:ext cx="253596" cy="3720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18">
                <a:latin typeface="Comic Sans MS" charset="0"/>
              </a:rPr>
              <a:t> </a:t>
            </a:r>
          </a:p>
        </p:txBody>
      </p:sp>
      <p:sp>
        <p:nvSpPr>
          <p:cNvPr id="43057" name="Text Box 49"/>
          <p:cNvSpPr txBox="1">
            <a:spLocks noChangeArrowheads="1"/>
          </p:cNvSpPr>
          <p:nvPr/>
        </p:nvSpPr>
        <p:spPr bwMode="auto">
          <a:xfrm>
            <a:off x="331933" y="1512455"/>
            <a:ext cx="6202795" cy="763927"/>
          </a:xfrm>
          <a:prstGeom prst="rect">
            <a:avLst/>
          </a:prstGeom>
          <a:noFill/>
          <a:ln w="12700">
            <a:noFill/>
            <a:miter lim="800000"/>
            <a:headEnd/>
            <a:tailEnd/>
          </a:ln>
          <a:effectLst>
            <a:outerShdw blurRad="63500" dist="46662" dir="3284183" algn="ctr" rotWithShape="0">
              <a:srgbClr val="B3B3B3">
                <a:alpha val="74998"/>
              </a:srgbClr>
            </a:outerShdw>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defRPr/>
            </a:pPr>
            <a:r>
              <a:rPr lang="en-US" sz="2182" b="1" i="1">
                <a:latin typeface="Comic Sans MS" charset="0"/>
              </a:rPr>
              <a:t>A FINISHED PORTRAIT OF </a:t>
            </a:r>
            <a:br>
              <a:rPr lang="en-US" sz="2182" b="1" i="1">
                <a:latin typeface="Comic Sans MS" charset="0"/>
              </a:rPr>
            </a:br>
            <a:r>
              <a:rPr lang="en-US" sz="2182" b="1" i="1">
                <a:latin typeface="Comic Sans MS" charset="0"/>
              </a:rPr>
              <a:t>THE LORD JESUS CHRIST</a:t>
            </a:r>
            <a:endParaRPr lang="en-US" sz="2182" b="1" i="1">
              <a:latin typeface="Wingdings 2" charset="0"/>
            </a:endParaRPr>
          </a:p>
        </p:txBody>
      </p:sp>
      <p:sp>
        <p:nvSpPr>
          <p:cNvPr id="30724" name="Text Box 62"/>
          <p:cNvSpPr txBox="1">
            <a:spLocks noChangeArrowheads="1"/>
          </p:cNvSpPr>
          <p:nvPr/>
        </p:nvSpPr>
        <p:spPr bwMode="auto">
          <a:xfrm>
            <a:off x="5987762" y="753341"/>
            <a:ext cx="685511" cy="344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36" b="1">
                <a:latin typeface="Comic Sans MS" charset="0"/>
              </a:rPr>
              <a:t>21</a:t>
            </a:r>
          </a:p>
        </p:txBody>
      </p:sp>
      <p:pic>
        <p:nvPicPr>
          <p:cNvPr id="2" name="Picture 2" descr="Purple mesh"/>
          <p:cNvPicPr>
            <a:picLocks noChangeAspect="1" noChangeArrowheads="1"/>
          </p:cNvPicPr>
          <p:nvPr/>
        </p:nvPicPr>
        <p:blipFill>
          <a:blip r:embed="rId2">
            <a:lum bright="30000"/>
          </a:blip>
          <a:srcRect/>
          <a:stretch>
            <a:fillRect/>
          </a:stretch>
        </p:blipFill>
        <p:spPr bwMode="auto">
          <a:xfrm>
            <a:off x="290080" y="3317875"/>
            <a:ext cx="6300932" cy="4789920"/>
          </a:xfrm>
          <a:prstGeom prst="rect">
            <a:avLst/>
          </a:prstGeom>
          <a:noFill/>
          <a:ln w="28575">
            <a:solidFill>
              <a:schemeClr val="tx1"/>
            </a:solidFill>
            <a:miter lim="800000"/>
            <a:headEnd/>
            <a:tailEnd/>
          </a:ln>
          <a:effectLst>
            <a:outerShdw blurRad="63500" dist="143684" dir="2700000" algn="ctr" rotWithShape="0">
              <a:schemeClr val="tx1">
                <a:alpha val="74998"/>
              </a:schemeClr>
            </a:outerShdw>
          </a:effectLst>
        </p:spPr>
      </p:pic>
      <p:sp>
        <p:nvSpPr>
          <p:cNvPr id="30726" name="Rectangle 4"/>
          <p:cNvSpPr>
            <a:spLocks noChangeArrowheads="1"/>
          </p:cNvSpPr>
          <p:nvPr/>
        </p:nvSpPr>
        <p:spPr bwMode="auto">
          <a:xfrm>
            <a:off x="861580" y="3706092"/>
            <a:ext cx="5100205" cy="4170795"/>
          </a:xfrm>
          <a:prstGeom prst="rect">
            <a:avLst/>
          </a:prstGeom>
          <a:solidFill>
            <a:schemeClr val="bg1"/>
          </a:solidFill>
          <a:ln w="12700">
            <a:solidFill>
              <a:schemeClr val="tx1"/>
            </a:solidFill>
            <a:miter lim="800000"/>
            <a:headEnd/>
            <a:tailEnd/>
          </a:ln>
        </p:spPr>
        <p:txBody>
          <a:bodyPr wrap="none" anchor="ctr"/>
          <a:lstStyle/>
          <a:p>
            <a:pPr algn="ctr"/>
            <a:endParaRPr lang="en-US" sz="455"/>
          </a:p>
        </p:txBody>
      </p:sp>
      <p:sp>
        <p:nvSpPr>
          <p:cNvPr id="30727" name="AutoShape 5"/>
          <p:cNvSpPr>
            <a:spLocks noChangeArrowheads="1"/>
          </p:cNvSpPr>
          <p:nvPr/>
        </p:nvSpPr>
        <p:spPr bwMode="auto">
          <a:xfrm>
            <a:off x="3558887" y="3913910"/>
            <a:ext cx="2252807" cy="1718830"/>
          </a:xfrm>
          <a:prstGeom prst="roundRect">
            <a:avLst>
              <a:gd name="adj" fmla="val 16667"/>
            </a:avLst>
          </a:prstGeom>
          <a:noFill/>
          <a:ln w="76200">
            <a:solidFill>
              <a:srgbClr val="00279F"/>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sp>
        <p:nvSpPr>
          <p:cNvPr id="30728" name="AutoShape 6"/>
          <p:cNvSpPr>
            <a:spLocks noChangeArrowheads="1"/>
          </p:cNvSpPr>
          <p:nvPr/>
        </p:nvSpPr>
        <p:spPr bwMode="auto">
          <a:xfrm>
            <a:off x="1018887" y="5993535"/>
            <a:ext cx="2252807" cy="1718829"/>
          </a:xfrm>
          <a:prstGeom prst="roundRect">
            <a:avLst>
              <a:gd name="adj" fmla="val 16667"/>
            </a:avLst>
          </a:prstGeom>
          <a:noFill/>
          <a:ln w="76200">
            <a:solidFill>
              <a:srgbClr val="00279F"/>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sp>
        <p:nvSpPr>
          <p:cNvPr id="30729" name="AutoShape 7"/>
          <p:cNvSpPr>
            <a:spLocks noChangeArrowheads="1"/>
          </p:cNvSpPr>
          <p:nvPr/>
        </p:nvSpPr>
        <p:spPr bwMode="auto">
          <a:xfrm>
            <a:off x="3557444" y="5967557"/>
            <a:ext cx="2252806" cy="1718829"/>
          </a:xfrm>
          <a:prstGeom prst="roundRect">
            <a:avLst>
              <a:gd name="adj" fmla="val 16667"/>
            </a:avLst>
          </a:prstGeom>
          <a:noFill/>
          <a:ln w="76200">
            <a:solidFill>
              <a:srgbClr val="00279F"/>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sz="545">
              <a:latin typeface="Engravers MT" charset="0"/>
            </a:endParaRPr>
          </a:p>
        </p:txBody>
      </p:sp>
      <p:sp>
        <p:nvSpPr>
          <p:cNvPr id="30730" name="AutoShape 8"/>
          <p:cNvSpPr>
            <a:spLocks noChangeArrowheads="1"/>
          </p:cNvSpPr>
          <p:nvPr/>
        </p:nvSpPr>
        <p:spPr bwMode="auto">
          <a:xfrm>
            <a:off x="1017444" y="3903807"/>
            <a:ext cx="2252806" cy="1720273"/>
          </a:xfrm>
          <a:prstGeom prst="roundRect">
            <a:avLst>
              <a:gd name="adj" fmla="val 16667"/>
            </a:avLst>
          </a:prstGeom>
          <a:noFill/>
          <a:ln w="76200">
            <a:solidFill>
              <a:srgbClr val="00279F"/>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sp>
        <p:nvSpPr>
          <p:cNvPr id="30731" name="Rectangle 9"/>
          <p:cNvSpPr>
            <a:spLocks noChangeArrowheads="1"/>
          </p:cNvSpPr>
          <p:nvPr/>
        </p:nvSpPr>
        <p:spPr bwMode="auto">
          <a:xfrm>
            <a:off x="3626717" y="3951432"/>
            <a:ext cx="308841" cy="6411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spcBef>
                <a:spcPct val="50000"/>
              </a:spcBef>
            </a:pPr>
            <a:r>
              <a:rPr lang="en-US" sz="3636" b="1">
                <a:latin typeface="Helvetica" charset="0"/>
              </a:rPr>
              <a:t>2</a:t>
            </a:r>
          </a:p>
        </p:txBody>
      </p:sp>
      <p:sp>
        <p:nvSpPr>
          <p:cNvPr id="30732" name="Rectangle 12"/>
          <p:cNvSpPr>
            <a:spLocks noChangeArrowheads="1"/>
          </p:cNvSpPr>
          <p:nvPr/>
        </p:nvSpPr>
        <p:spPr bwMode="auto">
          <a:xfrm>
            <a:off x="1075171" y="3971636"/>
            <a:ext cx="308841" cy="6411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spcBef>
                <a:spcPct val="50000"/>
              </a:spcBef>
            </a:pPr>
            <a:r>
              <a:rPr lang="en-US" sz="3636" b="1">
                <a:latin typeface="Helvetica" charset="0"/>
              </a:rPr>
              <a:t>1</a:t>
            </a:r>
          </a:p>
        </p:txBody>
      </p:sp>
      <p:sp>
        <p:nvSpPr>
          <p:cNvPr id="30733" name="Rectangle 50"/>
          <p:cNvSpPr>
            <a:spLocks noChangeArrowheads="1"/>
          </p:cNvSpPr>
          <p:nvPr/>
        </p:nvSpPr>
        <p:spPr bwMode="auto">
          <a:xfrm>
            <a:off x="1161762" y="5987762"/>
            <a:ext cx="310284" cy="6411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spcBef>
                <a:spcPct val="50000"/>
              </a:spcBef>
            </a:pPr>
            <a:r>
              <a:rPr lang="en-US" sz="3636" b="1">
                <a:latin typeface="Helvetica" charset="0"/>
              </a:rPr>
              <a:t>3</a:t>
            </a:r>
          </a:p>
        </p:txBody>
      </p:sp>
      <p:sp>
        <p:nvSpPr>
          <p:cNvPr id="30734" name="Rectangle 51"/>
          <p:cNvSpPr>
            <a:spLocks noChangeArrowheads="1"/>
          </p:cNvSpPr>
          <p:nvPr/>
        </p:nvSpPr>
        <p:spPr bwMode="auto">
          <a:xfrm>
            <a:off x="3597853" y="5960341"/>
            <a:ext cx="308841" cy="6411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spcBef>
                <a:spcPct val="50000"/>
              </a:spcBef>
            </a:pPr>
            <a:r>
              <a:rPr lang="en-US" sz="3636" b="1">
                <a:latin typeface="Helvetica" charset="0"/>
              </a:rPr>
              <a:t>4</a:t>
            </a:r>
          </a:p>
        </p:txBody>
      </p:sp>
      <p:sp>
        <p:nvSpPr>
          <p:cNvPr id="30735" name="Line 53"/>
          <p:cNvSpPr>
            <a:spLocks noChangeShapeType="1"/>
          </p:cNvSpPr>
          <p:nvPr/>
        </p:nvSpPr>
        <p:spPr bwMode="auto">
          <a:xfrm>
            <a:off x="1454728" y="4381500"/>
            <a:ext cx="157451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30736" name="Text Box 54"/>
          <p:cNvSpPr txBox="1">
            <a:spLocks noChangeArrowheads="1"/>
          </p:cNvSpPr>
          <p:nvPr/>
        </p:nvSpPr>
        <p:spPr bwMode="auto">
          <a:xfrm>
            <a:off x="1112694" y="4445000"/>
            <a:ext cx="2066636" cy="12113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18" b="1">
                <a:latin typeface="Helvetica" charset="0"/>
              </a:rPr>
              <a:t>To:__________         As:__________      What             He:_________</a:t>
            </a:r>
          </a:p>
        </p:txBody>
      </p:sp>
      <p:sp>
        <p:nvSpPr>
          <p:cNvPr id="30737" name="Text Box 55"/>
          <p:cNvSpPr txBox="1">
            <a:spLocks noChangeArrowheads="1"/>
          </p:cNvSpPr>
          <p:nvPr/>
        </p:nvSpPr>
        <p:spPr bwMode="auto">
          <a:xfrm>
            <a:off x="3635376" y="4462318"/>
            <a:ext cx="2066636" cy="12113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18" b="1">
                <a:latin typeface="Helvetica" charset="0"/>
              </a:rPr>
              <a:t>To:__________         As:_________</a:t>
            </a:r>
            <a:br>
              <a:rPr lang="en-US" sz="1818" b="1">
                <a:latin typeface="Helvetica" charset="0"/>
              </a:rPr>
            </a:br>
            <a:r>
              <a:rPr lang="en-US" sz="1818" b="1">
                <a:latin typeface="Helvetica" charset="0"/>
              </a:rPr>
              <a:t>What  He: </a:t>
            </a:r>
            <a:br>
              <a:rPr lang="en-US" sz="1818" b="1">
                <a:latin typeface="Helvetica" charset="0"/>
              </a:rPr>
            </a:br>
            <a:r>
              <a:rPr lang="en-US" sz="1818" b="1">
                <a:latin typeface="Helvetica" charset="0"/>
              </a:rPr>
              <a:t>	_____</a:t>
            </a:r>
          </a:p>
        </p:txBody>
      </p:sp>
      <p:sp>
        <p:nvSpPr>
          <p:cNvPr id="30738" name="Text Box 56"/>
          <p:cNvSpPr txBox="1">
            <a:spLocks noChangeArrowheads="1"/>
          </p:cNvSpPr>
          <p:nvPr/>
        </p:nvSpPr>
        <p:spPr bwMode="auto">
          <a:xfrm>
            <a:off x="1153103" y="6515967"/>
            <a:ext cx="2066636" cy="12113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18" b="1">
                <a:latin typeface="Helvetica" charset="0"/>
              </a:rPr>
              <a:t>To:__________         As:__________      What             He:_________</a:t>
            </a:r>
          </a:p>
        </p:txBody>
      </p:sp>
      <p:sp>
        <p:nvSpPr>
          <p:cNvPr id="30739" name="Text Box 57"/>
          <p:cNvSpPr txBox="1">
            <a:spLocks noChangeArrowheads="1"/>
          </p:cNvSpPr>
          <p:nvPr/>
        </p:nvSpPr>
        <p:spPr bwMode="auto">
          <a:xfrm>
            <a:off x="3711864" y="6484217"/>
            <a:ext cx="2066636" cy="12113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18" b="1">
                <a:latin typeface="Helvetica" charset="0"/>
              </a:rPr>
              <a:t>To:__________         As:__________      What             He:_________</a:t>
            </a:r>
          </a:p>
        </p:txBody>
      </p:sp>
      <p:sp>
        <p:nvSpPr>
          <p:cNvPr id="30740" name="Line 58"/>
          <p:cNvSpPr>
            <a:spLocks noChangeShapeType="1"/>
          </p:cNvSpPr>
          <p:nvPr/>
        </p:nvSpPr>
        <p:spPr bwMode="auto">
          <a:xfrm>
            <a:off x="4033694" y="6370205"/>
            <a:ext cx="1574511"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30741" name="Line 59"/>
          <p:cNvSpPr>
            <a:spLocks noChangeShapeType="1"/>
          </p:cNvSpPr>
          <p:nvPr/>
        </p:nvSpPr>
        <p:spPr bwMode="auto">
          <a:xfrm>
            <a:off x="1551421" y="6403398"/>
            <a:ext cx="1574511"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30742" name="Line 60"/>
          <p:cNvSpPr>
            <a:spLocks noChangeShapeType="1"/>
          </p:cNvSpPr>
          <p:nvPr/>
        </p:nvSpPr>
        <p:spPr bwMode="auto">
          <a:xfrm>
            <a:off x="4072659" y="4381500"/>
            <a:ext cx="157451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30743" name="Text Box 66"/>
          <p:cNvSpPr txBox="1">
            <a:spLocks noChangeArrowheads="1"/>
          </p:cNvSpPr>
          <p:nvPr/>
        </p:nvSpPr>
        <p:spPr bwMode="auto">
          <a:xfrm>
            <a:off x="323273" y="2238376"/>
            <a:ext cx="6267739" cy="8533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85000"/>
              </a:lnSpc>
              <a:spcBef>
                <a:spcPct val="50000"/>
              </a:spcBef>
            </a:pPr>
            <a:r>
              <a:rPr lang="en-US" sz="2182" b="1" baseline="-25000" dirty="0">
                <a:latin typeface="Comic Sans MS" charset="0"/>
              </a:rPr>
              <a:t>From the Gospel writers: their specific audiences… </a:t>
            </a:r>
            <a:br>
              <a:rPr lang="en-US" sz="2182" b="1" baseline="-25000" dirty="0">
                <a:latin typeface="Comic Sans MS" charset="0"/>
              </a:rPr>
            </a:br>
            <a:r>
              <a:rPr lang="en-US" sz="2182" b="1" baseline="-25000" dirty="0">
                <a:latin typeface="Comic Sans MS" charset="0"/>
              </a:rPr>
              <a:t>each writer</a:t>
            </a:r>
            <a:r>
              <a:rPr lang="fr-FR" altLang="ja-JP" sz="2182" b="1" baseline="-25000" dirty="0">
                <a:latin typeface="Comic Sans MS" charset="0"/>
              </a:rPr>
              <a:t>'</a:t>
            </a:r>
            <a:r>
              <a:rPr lang="en-US" sz="2182" b="1" baseline="-25000" dirty="0">
                <a:latin typeface="Comic Sans MS" charset="0"/>
              </a:rPr>
              <a:t>s unique presentation of the person of Jesus Christ…</a:t>
            </a:r>
            <a:br>
              <a:rPr lang="en-US" sz="2182" b="1" baseline="-25000" dirty="0">
                <a:latin typeface="Comic Sans MS" charset="0"/>
              </a:rPr>
            </a:br>
            <a:r>
              <a:rPr lang="en-US" sz="2182" b="1" baseline="-25000" dirty="0">
                <a:latin typeface="Comic Sans MS" charset="0"/>
              </a:rPr>
              <a:t>and a foundational purpose communicated in each Gospel…</a:t>
            </a:r>
            <a:br>
              <a:rPr lang="en-US" sz="2182" b="1" baseline="-25000" dirty="0">
                <a:latin typeface="Comic Sans MS" charset="0"/>
              </a:rPr>
            </a:br>
            <a:r>
              <a:rPr lang="en-US" sz="2182" b="1" baseline="-25000" dirty="0">
                <a:latin typeface="Comic Sans MS" charset="0"/>
              </a:rPr>
              <a:t>with the approximate date of writing.</a:t>
            </a:r>
          </a:p>
        </p:txBody>
      </p:sp>
      <p:grpSp>
        <p:nvGrpSpPr>
          <p:cNvPr id="30744" name="Group 73"/>
          <p:cNvGrpSpPr>
            <a:grpSpLocks/>
          </p:cNvGrpSpPr>
          <p:nvPr/>
        </p:nvGrpSpPr>
        <p:grpSpPr bwMode="auto">
          <a:xfrm>
            <a:off x="1503796" y="7683500"/>
            <a:ext cx="1555750" cy="441614"/>
            <a:chOff x="-1294" y="2235"/>
            <a:chExt cx="1078" cy="306"/>
          </a:xfrm>
        </p:grpSpPr>
        <p:sp>
          <p:nvSpPr>
            <p:cNvPr id="30780" name="Rectangle 74"/>
            <p:cNvSpPr>
              <a:spLocks noChangeArrowheads="1"/>
            </p:cNvSpPr>
            <p:nvPr/>
          </p:nvSpPr>
          <p:spPr bwMode="auto">
            <a:xfrm>
              <a:off x="-1294" y="2235"/>
              <a:ext cx="1070" cy="306"/>
            </a:xfrm>
            <a:prstGeom prst="rect">
              <a:avLst/>
            </a:prstGeom>
            <a:solidFill>
              <a:schemeClr val="accent1"/>
            </a:solidFill>
            <a:ln w="9525">
              <a:solidFill>
                <a:schemeClr val="tx1"/>
              </a:solidFill>
              <a:miter lim="800000"/>
              <a:headEnd/>
              <a:tailEnd/>
            </a:ln>
          </p:spPr>
          <p:txBody>
            <a:bodyPr wrap="none" anchor="ctr"/>
            <a:lstStyle/>
            <a:p>
              <a:endParaRPr lang="en-US" sz="455"/>
            </a:p>
          </p:txBody>
        </p:sp>
        <p:sp>
          <p:nvSpPr>
            <p:cNvPr id="30781" name="Text Box 75"/>
            <p:cNvSpPr txBox="1">
              <a:spLocks noChangeArrowheads="1"/>
            </p:cNvSpPr>
            <p:nvPr/>
          </p:nvSpPr>
          <p:spPr bwMode="auto">
            <a:xfrm>
              <a:off x="-1238" y="2283"/>
              <a:ext cx="1022" cy="1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18" baseline="-25000">
                  <a:latin typeface="Comic Sans MS" charset="0"/>
                </a:rPr>
                <a:t>_________</a:t>
              </a:r>
              <a:r>
                <a:rPr lang="en-US" sz="1818" b="1" baseline="-25000">
                  <a:latin typeface="Comic Sans MS" charset="0"/>
                </a:rPr>
                <a:t>A.D.</a:t>
              </a:r>
            </a:p>
          </p:txBody>
        </p:sp>
      </p:grpSp>
      <p:grpSp>
        <p:nvGrpSpPr>
          <p:cNvPr id="30745" name="Group 76"/>
          <p:cNvGrpSpPr>
            <a:grpSpLocks/>
          </p:cNvGrpSpPr>
          <p:nvPr/>
        </p:nvGrpSpPr>
        <p:grpSpPr bwMode="auto">
          <a:xfrm>
            <a:off x="4052455" y="7653194"/>
            <a:ext cx="1500909" cy="441614"/>
            <a:chOff x="-1294" y="2235"/>
            <a:chExt cx="1040" cy="306"/>
          </a:xfrm>
        </p:grpSpPr>
        <p:sp>
          <p:nvSpPr>
            <p:cNvPr id="30778" name="Rectangle 77"/>
            <p:cNvSpPr>
              <a:spLocks noChangeArrowheads="1"/>
            </p:cNvSpPr>
            <p:nvPr/>
          </p:nvSpPr>
          <p:spPr bwMode="auto">
            <a:xfrm>
              <a:off x="-1294" y="2235"/>
              <a:ext cx="1040" cy="306"/>
            </a:xfrm>
            <a:prstGeom prst="rect">
              <a:avLst/>
            </a:prstGeom>
            <a:solidFill>
              <a:schemeClr val="accent1"/>
            </a:solidFill>
            <a:ln w="9525">
              <a:solidFill>
                <a:schemeClr val="tx1"/>
              </a:solidFill>
              <a:miter lim="800000"/>
              <a:headEnd/>
              <a:tailEnd/>
            </a:ln>
          </p:spPr>
          <p:txBody>
            <a:bodyPr wrap="none" anchor="ctr"/>
            <a:lstStyle/>
            <a:p>
              <a:endParaRPr lang="en-US" sz="455"/>
            </a:p>
          </p:txBody>
        </p:sp>
        <p:sp>
          <p:nvSpPr>
            <p:cNvPr id="30779" name="Text Box 78"/>
            <p:cNvSpPr txBox="1">
              <a:spLocks noChangeArrowheads="1"/>
            </p:cNvSpPr>
            <p:nvPr/>
          </p:nvSpPr>
          <p:spPr bwMode="auto">
            <a:xfrm>
              <a:off x="-1278" y="2283"/>
              <a:ext cx="1024" cy="1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18" baseline="-25000">
                  <a:latin typeface="Comic Sans MS" charset="0"/>
                </a:rPr>
                <a:t>_________</a:t>
              </a:r>
              <a:r>
                <a:rPr lang="en-US" sz="1818" b="1" baseline="-25000">
                  <a:latin typeface="Comic Sans MS" charset="0"/>
                </a:rPr>
                <a:t>A.D.</a:t>
              </a:r>
            </a:p>
          </p:txBody>
        </p:sp>
      </p:grpSp>
      <p:grpSp>
        <p:nvGrpSpPr>
          <p:cNvPr id="30746" name="Group 79"/>
          <p:cNvGrpSpPr>
            <a:grpSpLocks/>
          </p:cNvGrpSpPr>
          <p:nvPr/>
        </p:nvGrpSpPr>
        <p:grpSpPr bwMode="auto">
          <a:xfrm>
            <a:off x="2883477" y="5283489"/>
            <a:ext cx="1460500" cy="1389784"/>
            <a:chOff x="245" y="3012"/>
            <a:chExt cx="1012" cy="963"/>
          </a:xfrm>
        </p:grpSpPr>
        <p:sp>
          <p:nvSpPr>
            <p:cNvPr id="3" name="AutoShape 38"/>
            <p:cNvSpPr>
              <a:spLocks noChangeArrowheads="1"/>
            </p:cNvSpPr>
            <p:nvPr/>
          </p:nvSpPr>
          <p:spPr bwMode="auto">
            <a:xfrm rot="5407733">
              <a:off x="284" y="2988"/>
              <a:ext cx="963" cy="1012"/>
            </a:xfrm>
            <a:prstGeom prst="rtTriangle">
              <a:avLst/>
            </a:prstGeom>
            <a:solidFill>
              <a:schemeClr val="bg1"/>
            </a:solidFill>
            <a:ln w="130175">
              <a:solidFill>
                <a:schemeClr val="hlink"/>
              </a:solidFill>
              <a:miter lim="800000"/>
              <a:headEnd/>
              <a:tailEnd/>
            </a:ln>
            <a:effectLst>
              <a:outerShdw blurRad="63500" dist="91581" dir="3378596" algn="ctr" rotWithShape="0">
                <a:schemeClr val="tx1">
                  <a:alpha val="74998"/>
                </a:schemeClr>
              </a:outerShdw>
            </a:effectLst>
          </p:spPr>
          <p:txBody>
            <a:bodyPr rot="10800000" vert="eaVert" wrap="none" anchor="ctr"/>
            <a:lstStyle/>
            <a:p>
              <a:pPr algn="ctr">
                <a:defRPr/>
              </a:pPr>
              <a:endParaRPr lang="en-US" sz="1091" b="1">
                <a:latin typeface="Wingdings 2" pitchFamily="-107" charset="2"/>
                <a:ea typeface="+mn-ea"/>
                <a:cs typeface="+mn-cs"/>
              </a:endParaRPr>
            </a:p>
          </p:txBody>
        </p:sp>
        <p:sp>
          <p:nvSpPr>
            <p:cNvPr id="30776" name="Line 47"/>
            <p:cNvSpPr>
              <a:spLocks noChangeShapeType="1"/>
            </p:cNvSpPr>
            <p:nvPr/>
          </p:nvSpPr>
          <p:spPr bwMode="auto">
            <a:xfrm flipV="1">
              <a:off x="338" y="3108"/>
              <a:ext cx="692" cy="64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30777" name="Line 63"/>
            <p:cNvSpPr>
              <a:spLocks noChangeShapeType="1"/>
            </p:cNvSpPr>
            <p:nvPr/>
          </p:nvSpPr>
          <p:spPr bwMode="auto">
            <a:xfrm flipV="1">
              <a:off x="321" y="3093"/>
              <a:ext cx="475" cy="4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grpSp>
      <p:grpSp>
        <p:nvGrpSpPr>
          <p:cNvPr id="30747" name="Group 80"/>
          <p:cNvGrpSpPr>
            <a:grpSpLocks/>
          </p:cNvGrpSpPr>
          <p:nvPr/>
        </p:nvGrpSpPr>
        <p:grpSpPr bwMode="auto">
          <a:xfrm>
            <a:off x="1461944" y="3535796"/>
            <a:ext cx="1562965" cy="441614"/>
            <a:chOff x="-1294" y="2235"/>
            <a:chExt cx="1065" cy="306"/>
          </a:xfrm>
        </p:grpSpPr>
        <p:sp>
          <p:nvSpPr>
            <p:cNvPr id="30773" name="Rectangle 81"/>
            <p:cNvSpPr>
              <a:spLocks noChangeArrowheads="1"/>
            </p:cNvSpPr>
            <p:nvPr/>
          </p:nvSpPr>
          <p:spPr bwMode="auto">
            <a:xfrm>
              <a:off x="-1294" y="2235"/>
              <a:ext cx="1026" cy="306"/>
            </a:xfrm>
            <a:prstGeom prst="rect">
              <a:avLst/>
            </a:prstGeom>
            <a:solidFill>
              <a:schemeClr val="accent1"/>
            </a:solidFill>
            <a:ln w="9525">
              <a:solidFill>
                <a:schemeClr val="tx1"/>
              </a:solidFill>
              <a:miter lim="800000"/>
              <a:headEnd/>
              <a:tailEnd/>
            </a:ln>
          </p:spPr>
          <p:txBody>
            <a:bodyPr wrap="none" anchor="ctr"/>
            <a:lstStyle/>
            <a:p>
              <a:endParaRPr lang="en-US" sz="455"/>
            </a:p>
          </p:txBody>
        </p:sp>
        <p:sp>
          <p:nvSpPr>
            <p:cNvPr id="30774" name="Text Box 82"/>
            <p:cNvSpPr txBox="1">
              <a:spLocks noChangeArrowheads="1"/>
            </p:cNvSpPr>
            <p:nvPr/>
          </p:nvSpPr>
          <p:spPr bwMode="auto">
            <a:xfrm>
              <a:off x="-1238" y="2283"/>
              <a:ext cx="1009" cy="1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18" baseline="-25000">
                  <a:latin typeface="Comic Sans MS" charset="0"/>
                </a:rPr>
                <a:t>_________</a:t>
              </a:r>
              <a:r>
                <a:rPr lang="en-US" sz="1818" b="1" baseline="-25000">
                  <a:latin typeface="Comic Sans MS" charset="0"/>
                </a:rPr>
                <a:t>A.D.</a:t>
              </a:r>
            </a:p>
          </p:txBody>
        </p:sp>
      </p:grpSp>
      <p:grpSp>
        <p:nvGrpSpPr>
          <p:cNvPr id="30748" name="Group 83"/>
          <p:cNvGrpSpPr>
            <a:grpSpLocks/>
          </p:cNvGrpSpPr>
          <p:nvPr/>
        </p:nvGrpSpPr>
        <p:grpSpPr bwMode="auto">
          <a:xfrm>
            <a:off x="3961535" y="3537239"/>
            <a:ext cx="1522556" cy="441614"/>
            <a:chOff x="-1294" y="2235"/>
            <a:chExt cx="1038" cy="306"/>
          </a:xfrm>
        </p:grpSpPr>
        <p:sp>
          <p:nvSpPr>
            <p:cNvPr id="30771" name="Rectangle 84"/>
            <p:cNvSpPr>
              <a:spLocks noChangeArrowheads="1"/>
            </p:cNvSpPr>
            <p:nvPr/>
          </p:nvSpPr>
          <p:spPr bwMode="auto">
            <a:xfrm>
              <a:off x="-1294" y="2235"/>
              <a:ext cx="1014" cy="306"/>
            </a:xfrm>
            <a:prstGeom prst="rect">
              <a:avLst/>
            </a:prstGeom>
            <a:solidFill>
              <a:schemeClr val="accent1"/>
            </a:solidFill>
            <a:ln w="9525">
              <a:solidFill>
                <a:schemeClr val="tx1"/>
              </a:solidFill>
              <a:miter lim="800000"/>
              <a:headEnd/>
              <a:tailEnd/>
            </a:ln>
          </p:spPr>
          <p:txBody>
            <a:bodyPr wrap="none" anchor="ctr"/>
            <a:lstStyle/>
            <a:p>
              <a:endParaRPr lang="en-US" sz="455"/>
            </a:p>
          </p:txBody>
        </p:sp>
        <p:sp>
          <p:nvSpPr>
            <p:cNvPr id="30772" name="Text Box 85"/>
            <p:cNvSpPr txBox="1">
              <a:spLocks noChangeArrowheads="1"/>
            </p:cNvSpPr>
            <p:nvPr/>
          </p:nvSpPr>
          <p:spPr bwMode="auto">
            <a:xfrm>
              <a:off x="-1238" y="2283"/>
              <a:ext cx="982" cy="1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18" baseline="-25000">
                  <a:latin typeface="Comic Sans MS" charset="0"/>
                </a:rPr>
                <a:t>_________</a:t>
              </a:r>
              <a:r>
                <a:rPr lang="en-US" sz="1818" b="1" baseline="-25000">
                  <a:latin typeface="Comic Sans MS" charset="0"/>
                </a:rPr>
                <a:t>A.D.</a:t>
              </a:r>
            </a:p>
          </p:txBody>
        </p:sp>
      </p:grpSp>
      <p:sp>
        <p:nvSpPr>
          <p:cNvPr id="30749" name="Text Box 86"/>
          <p:cNvSpPr txBox="1">
            <a:spLocks noChangeArrowheads="1"/>
          </p:cNvSpPr>
          <p:nvPr/>
        </p:nvSpPr>
        <p:spPr bwMode="auto">
          <a:xfrm>
            <a:off x="1322996" y="3977409"/>
            <a:ext cx="1778000" cy="390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909" b="1" baseline="-25000" dirty="0">
                <a:solidFill>
                  <a:srgbClr val="E32434"/>
                </a:solidFill>
                <a:latin typeface="Capitals" charset="0"/>
              </a:rPr>
              <a:t>Matthew</a:t>
            </a:r>
          </a:p>
        </p:txBody>
      </p:sp>
      <p:sp>
        <p:nvSpPr>
          <p:cNvPr id="30750" name="Text Box 87"/>
          <p:cNvSpPr txBox="1">
            <a:spLocks noChangeArrowheads="1"/>
          </p:cNvSpPr>
          <p:nvPr/>
        </p:nvSpPr>
        <p:spPr bwMode="auto">
          <a:xfrm>
            <a:off x="3951953" y="3984626"/>
            <a:ext cx="1802535" cy="390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909" b="1" baseline="-25000">
                <a:solidFill>
                  <a:srgbClr val="E32434"/>
                </a:solidFill>
                <a:latin typeface="Capitals" charset="0"/>
              </a:rPr>
              <a:t>Mark</a:t>
            </a:r>
          </a:p>
        </p:txBody>
      </p:sp>
      <p:sp>
        <p:nvSpPr>
          <p:cNvPr id="30751" name="Text Box 88"/>
          <p:cNvSpPr txBox="1">
            <a:spLocks noChangeArrowheads="1"/>
          </p:cNvSpPr>
          <p:nvPr/>
        </p:nvSpPr>
        <p:spPr bwMode="auto">
          <a:xfrm>
            <a:off x="1513383" y="5993535"/>
            <a:ext cx="1477818" cy="390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909" b="1" baseline="-25000" dirty="0">
                <a:solidFill>
                  <a:srgbClr val="E32434"/>
                </a:solidFill>
                <a:latin typeface="Capitals" charset="0"/>
              </a:rPr>
              <a:t>Luke</a:t>
            </a:r>
          </a:p>
        </p:txBody>
      </p:sp>
      <p:sp>
        <p:nvSpPr>
          <p:cNvPr id="30752" name="Text Box 89"/>
          <p:cNvSpPr txBox="1">
            <a:spLocks noChangeArrowheads="1"/>
          </p:cNvSpPr>
          <p:nvPr/>
        </p:nvSpPr>
        <p:spPr bwMode="auto">
          <a:xfrm>
            <a:off x="3960700" y="5970444"/>
            <a:ext cx="1746250" cy="390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909" b="1" baseline="-25000">
                <a:solidFill>
                  <a:srgbClr val="E32434"/>
                </a:solidFill>
                <a:latin typeface="Capitals" charset="0"/>
              </a:rPr>
              <a:t>John</a:t>
            </a:r>
          </a:p>
        </p:txBody>
      </p:sp>
      <p:sp>
        <p:nvSpPr>
          <p:cNvPr id="30753" name="Text Box 90"/>
          <p:cNvSpPr txBox="1">
            <a:spLocks noChangeArrowheads="1"/>
          </p:cNvSpPr>
          <p:nvPr/>
        </p:nvSpPr>
        <p:spPr bwMode="auto">
          <a:xfrm>
            <a:off x="1473087" y="4306455"/>
            <a:ext cx="1477818" cy="390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909" b="1" baseline="-25000">
                <a:solidFill>
                  <a:srgbClr val="E32434"/>
                </a:solidFill>
                <a:latin typeface="Capitals" charset="0"/>
              </a:rPr>
              <a:t>Jews</a:t>
            </a:r>
          </a:p>
        </p:txBody>
      </p:sp>
      <p:sp>
        <p:nvSpPr>
          <p:cNvPr id="30754" name="Text Box 92"/>
          <p:cNvSpPr txBox="1">
            <a:spLocks noChangeArrowheads="1"/>
          </p:cNvSpPr>
          <p:nvPr/>
        </p:nvSpPr>
        <p:spPr bwMode="auto">
          <a:xfrm>
            <a:off x="1473087" y="5153603"/>
            <a:ext cx="1477818" cy="390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909" b="1" baseline="-25000">
                <a:solidFill>
                  <a:srgbClr val="E32434"/>
                </a:solidFill>
                <a:latin typeface="Capitals" charset="0"/>
              </a:rPr>
              <a:t>Said</a:t>
            </a:r>
          </a:p>
        </p:txBody>
      </p:sp>
      <p:sp>
        <p:nvSpPr>
          <p:cNvPr id="30755" name="Text Box 93"/>
          <p:cNvSpPr txBox="1">
            <a:spLocks noChangeArrowheads="1"/>
          </p:cNvSpPr>
          <p:nvPr/>
        </p:nvSpPr>
        <p:spPr bwMode="auto">
          <a:xfrm>
            <a:off x="3993806" y="4325217"/>
            <a:ext cx="1718829" cy="390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909" b="1" baseline="-25000">
                <a:solidFill>
                  <a:srgbClr val="E32434"/>
                </a:solidFill>
                <a:latin typeface="Capitals" charset="0"/>
              </a:rPr>
              <a:t>Romans</a:t>
            </a:r>
          </a:p>
        </p:txBody>
      </p:sp>
      <p:sp>
        <p:nvSpPr>
          <p:cNvPr id="30756" name="Text Box 94"/>
          <p:cNvSpPr txBox="1">
            <a:spLocks noChangeArrowheads="1"/>
          </p:cNvSpPr>
          <p:nvPr/>
        </p:nvSpPr>
        <p:spPr bwMode="auto">
          <a:xfrm>
            <a:off x="3976488" y="4608080"/>
            <a:ext cx="1753465" cy="390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909" b="1" baseline="-25000" dirty="0">
                <a:solidFill>
                  <a:srgbClr val="E32434"/>
                </a:solidFill>
                <a:latin typeface="Capitals" charset="0"/>
              </a:rPr>
              <a:t>Servant</a:t>
            </a:r>
          </a:p>
        </p:txBody>
      </p:sp>
      <p:sp>
        <p:nvSpPr>
          <p:cNvPr id="30757" name="Text Box 95"/>
          <p:cNvSpPr txBox="1">
            <a:spLocks noChangeArrowheads="1"/>
          </p:cNvSpPr>
          <p:nvPr/>
        </p:nvSpPr>
        <p:spPr bwMode="auto">
          <a:xfrm>
            <a:off x="4553239" y="5179580"/>
            <a:ext cx="1477818" cy="390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909" b="1" baseline="-25000">
                <a:solidFill>
                  <a:srgbClr val="E32434"/>
                </a:solidFill>
                <a:latin typeface="Capitals" charset="0"/>
              </a:rPr>
              <a:t>Did</a:t>
            </a:r>
          </a:p>
        </p:txBody>
      </p:sp>
      <p:sp>
        <p:nvSpPr>
          <p:cNvPr id="30758" name="Text Box 96"/>
          <p:cNvSpPr txBox="1">
            <a:spLocks noChangeArrowheads="1"/>
          </p:cNvSpPr>
          <p:nvPr/>
        </p:nvSpPr>
        <p:spPr bwMode="auto">
          <a:xfrm>
            <a:off x="1513383" y="6377421"/>
            <a:ext cx="1477818" cy="390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909" b="1" baseline="-25000">
                <a:solidFill>
                  <a:srgbClr val="E32434"/>
                </a:solidFill>
                <a:latin typeface="Capitals" charset="0"/>
              </a:rPr>
              <a:t>Greeks</a:t>
            </a:r>
          </a:p>
        </p:txBody>
      </p:sp>
      <p:sp>
        <p:nvSpPr>
          <p:cNvPr id="30759" name="Text Box 97"/>
          <p:cNvSpPr txBox="1">
            <a:spLocks noChangeArrowheads="1"/>
          </p:cNvSpPr>
          <p:nvPr/>
        </p:nvSpPr>
        <p:spPr bwMode="auto">
          <a:xfrm>
            <a:off x="1338036" y="6660285"/>
            <a:ext cx="1828511" cy="390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909" b="1" baseline="-25000">
                <a:solidFill>
                  <a:srgbClr val="E32434"/>
                </a:solidFill>
                <a:latin typeface="Capitals" charset="0"/>
              </a:rPr>
              <a:t>God/Man</a:t>
            </a:r>
          </a:p>
        </p:txBody>
      </p:sp>
      <p:sp>
        <p:nvSpPr>
          <p:cNvPr id="30760" name="Text Box 98"/>
          <p:cNvSpPr txBox="1">
            <a:spLocks noChangeArrowheads="1"/>
          </p:cNvSpPr>
          <p:nvPr/>
        </p:nvSpPr>
        <p:spPr bwMode="auto">
          <a:xfrm>
            <a:off x="1513383" y="7217353"/>
            <a:ext cx="1477818" cy="390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909" b="1" baseline="-25000">
                <a:solidFill>
                  <a:srgbClr val="E32434"/>
                </a:solidFill>
                <a:latin typeface="Capitals" charset="0"/>
              </a:rPr>
              <a:t>Felt</a:t>
            </a:r>
          </a:p>
        </p:txBody>
      </p:sp>
      <p:sp>
        <p:nvSpPr>
          <p:cNvPr id="30761" name="Text Box 99"/>
          <p:cNvSpPr txBox="1">
            <a:spLocks noChangeArrowheads="1"/>
          </p:cNvSpPr>
          <p:nvPr/>
        </p:nvSpPr>
        <p:spPr bwMode="auto">
          <a:xfrm>
            <a:off x="4037187" y="6352887"/>
            <a:ext cx="1593273" cy="390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909" b="1" baseline="-25000">
                <a:solidFill>
                  <a:srgbClr val="E32434"/>
                </a:solidFill>
                <a:latin typeface="Capitals" charset="0"/>
              </a:rPr>
              <a:t>Church</a:t>
            </a:r>
          </a:p>
        </p:txBody>
      </p:sp>
      <p:sp>
        <p:nvSpPr>
          <p:cNvPr id="30762" name="Text Box 100"/>
          <p:cNvSpPr txBox="1">
            <a:spLocks noChangeArrowheads="1"/>
          </p:cNvSpPr>
          <p:nvPr/>
        </p:nvSpPr>
        <p:spPr bwMode="auto">
          <a:xfrm>
            <a:off x="4031415" y="6640080"/>
            <a:ext cx="1604818" cy="390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909" b="1" baseline="-25000" dirty="0">
                <a:solidFill>
                  <a:srgbClr val="E32434"/>
                </a:solidFill>
                <a:latin typeface="Capitals" charset="0"/>
              </a:rPr>
              <a:t>God</a:t>
            </a:r>
          </a:p>
        </p:txBody>
      </p:sp>
      <p:sp>
        <p:nvSpPr>
          <p:cNvPr id="30763" name="Text Box 101"/>
          <p:cNvSpPr txBox="1">
            <a:spLocks noChangeArrowheads="1"/>
          </p:cNvSpPr>
          <p:nvPr/>
        </p:nvSpPr>
        <p:spPr bwMode="auto">
          <a:xfrm>
            <a:off x="4014096" y="7194262"/>
            <a:ext cx="1639455" cy="390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909" b="1" baseline="-25000" dirty="0">
                <a:solidFill>
                  <a:srgbClr val="E32434"/>
                </a:solidFill>
                <a:latin typeface="Capitals" charset="0"/>
              </a:rPr>
              <a:t>Meant</a:t>
            </a:r>
          </a:p>
        </p:txBody>
      </p:sp>
      <p:sp>
        <p:nvSpPr>
          <p:cNvPr id="30764" name="Text Box 102"/>
          <p:cNvSpPr txBox="1">
            <a:spLocks noChangeArrowheads="1"/>
          </p:cNvSpPr>
          <p:nvPr/>
        </p:nvSpPr>
        <p:spPr bwMode="auto">
          <a:xfrm rot="-2605631">
            <a:off x="2655455" y="5316520"/>
            <a:ext cx="1477818" cy="2788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18" b="1" baseline="-25000">
                <a:solidFill>
                  <a:srgbClr val="E32434"/>
                </a:solidFill>
                <a:latin typeface="Capitals" charset="0"/>
              </a:rPr>
              <a:t>Synoptic:</a:t>
            </a:r>
          </a:p>
        </p:txBody>
      </p:sp>
      <p:sp>
        <p:nvSpPr>
          <p:cNvPr id="30765" name="Text Box 103"/>
          <p:cNvSpPr txBox="1">
            <a:spLocks noChangeArrowheads="1"/>
          </p:cNvSpPr>
          <p:nvPr/>
        </p:nvSpPr>
        <p:spPr bwMode="auto">
          <a:xfrm rot="-2582566">
            <a:off x="2629477" y="5601529"/>
            <a:ext cx="1766455" cy="260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ja-JP" altLang="en-US" sz="1636" b="1" baseline="-25000">
                <a:solidFill>
                  <a:srgbClr val="E32434"/>
                </a:solidFill>
                <a:latin typeface="Capitals" charset="0"/>
              </a:rPr>
              <a:t>“</a:t>
            </a:r>
            <a:r>
              <a:rPr lang="en-US" altLang="ja-JP" sz="1636" b="1" baseline="-25000">
                <a:solidFill>
                  <a:srgbClr val="E32434"/>
                </a:solidFill>
                <a:latin typeface="Capitals" charset="0"/>
              </a:rPr>
              <a:t>Seen Together</a:t>
            </a:r>
            <a:r>
              <a:rPr lang="ja-JP" altLang="en-US" sz="1636" b="1" baseline="-25000">
                <a:solidFill>
                  <a:srgbClr val="E32434"/>
                </a:solidFill>
                <a:latin typeface="Capitals" charset="0"/>
              </a:rPr>
              <a:t>”</a:t>
            </a:r>
            <a:endParaRPr lang="en-US" sz="1636" b="1" baseline="-25000">
              <a:solidFill>
                <a:srgbClr val="E32434"/>
              </a:solidFill>
              <a:latin typeface="Capitals" charset="0"/>
            </a:endParaRPr>
          </a:p>
        </p:txBody>
      </p:sp>
      <p:sp>
        <p:nvSpPr>
          <p:cNvPr id="30766" name="Text Box 104"/>
          <p:cNvSpPr txBox="1">
            <a:spLocks noChangeArrowheads="1"/>
          </p:cNvSpPr>
          <p:nvPr/>
        </p:nvSpPr>
        <p:spPr bwMode="auto">
          <a:xfrm>
            <a:off x="1473489" y="3464462"/>
            <a:ext cx="1164647" cy="390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909" b="1" baseline="-25000">
                <a:solidFill>
                  <a:srgbClr val="E32434"/>
                </a:solidFill>
                <a:latin typeface="Capitals" charset="0"/>
              </a:rPr>
              <a:t>  40s </a:t>
            </a:r>
          </a:p>
        </p:txBody>
      </p:sp>
      <p:sp>
        <p:nvSpPr>
          <p:cNvPr id="30767" name="Text Box 105"/>
          <p:cNvSpPr txBox="1">
            <a:spLocks noChangeArrowheads="1"/>
          </p:cNvSpPr>
          <p:nvPr/>
        </p:nvSpPr>
        <p:spPr bwMode="auto">
          <a:xfrm>
            <a:off x="3971637" y="3458689"/>
            <a:ext cx="1241136" cy="390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909" b="1" baseline="-25000">
                <a:solidFill>
                  <a:srgbClr val="E32434"/>
                </a:solidFill>
                <a:latin typeface="Capitals" charset="0"/>
              </a:rPr>
              <a:t>64-68</a:t>
            </a:r>
          </a:p>
        </p:txBody>
      </p:sp>
      <p:sp>
        <p:nvSpPr>
          <p:cNvPr id="30768" name="Text Box 106"/>
          <p:cNvSpPr txBox="1">
            <a:spLocks noChangeArrowheads="1"/>
          </p:cNvSpPr>
          <p:nvPr/>
        </p:nvSpPr>
        <p:spPr bwMode="auto">
          <a:xfrm>
            <a:off x="1513898" y="7606394"/>
            <a:ext cx="1158875" cy="390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909" b="1" baseline="-25000" dirty="0">
                <a:solidFill>
                  <a:srgbClr val="E32434"/>
                </a:solidFill>
                <a:latin typeface="Capitals" charset="0"/>
              </a:rPr>
              <a:t>57-59</a:t>
            </a:r>
          </a:p>
        </p:txBody>
      </p:sp>
      <p:sp>
        <p:nvSpPr>
          <p:cNvPr id="30769" name="Text Box 107"/>
          <p:cNvSpPr txBox="1">
            <a:spLocks noChangeArrowheads="1"/>
          </p:cNvSpPr>
          <p:nvPr/>
        </p:nvSpPr>
        <p:spPr bwMode="auto">
          <a:xfrm>
            <a:off x="4221361" y="7567428"/>
            <a:ext cx="1036205" cy="390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909" b="1" baseline="-25000" dirty="0">
                <a:solidFill>
                  <a:srgbClr val="E32434"/>
                </a:solidFill>
                <a:latin typeface="Capitals" charset="0"/>
              </a:rPr>
              <a:t>69</a:t>
            </a:r>
          </a:p>
        </p:txBody>
      </p:sp>
      <p:sp>
        <p:nvSpPr>
          <p:cNvPr id="30770" name="Text Box 108"/>
          <p:cNvSpPr txBox="1">
            <a:spLocks noChangeArrowheads="1"/>
          </p:cNvSpPr>
          <p:nvPr/>
        </p:nvSpPr>
        <p:spPr bwMode="auto">
          <a:xfrm>
            <a:off x="1473087" y="4592205"/>
            <a:ext cx="1477818" cy="390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909" b="1" baseline="-25000">
                <a:solidFill>
                  <a:srgbClr val="E32434"/>
                </a:solidFill>
                <a:latin typeface="Capitals" charset="0"/>
              </a:rPr>
              <a:t>King</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3"/>
          <p:cNvSpPr>
            <a:spLocks noChangeArrowheads="1"/>
          </p:cNvSpPr>
          <p:nvPr/>
        </p:nvSpPr>
        <p:spPr bwMode="auto">
          <a:xfrm>
            <a:off x="115455" y="8861136"/>
            <a:ext cx="992909" cy="2215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spcBef>
                <a:spcPct val="50000"/>
              </a:spcBef>
            </a:pPr>
            <a:endParaRPr lang="en-US" sz="909">
              <a:latin typeface="Helvetica" charset="0"/>
            </a:endParaRPr>
          </a:p>
        </p:txBody>
      </p:sp>
      <p:sp>
        <p:nvSpPr>
          <p:cNvPr id="31746" name="Text Box 11"/>
          <p:cNvSpPr txBox="1">
            <a:spLocks noChangeArrowheads="1"/>
          </p:cNvSpPr>
          <p:nvPr/>
        </p:nvSpPr>
        <p:spPr bwMode="auto">
          <a:xfrm>
            <a:off x="6545032" y="704398"/>
            <a:ext cx="253596" cy="3720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18">
                <a:latin typeface="Comic Sans MS" charset="0"/>
              </a:rPr>
              <a:t> </a:t>
            </a:r>
          </a:p>
        </p:txBody>
      </p:sp>
      <p:sp>
        <p:nvSpPr>
          <p:cNvPr id="31747" name="Text Box 14"/>
          <p:cNvSpPr txBox="1">
            <a:spLocks noChangeArrowheads="1"/>
          </p:cNvSpPr>
          <p:nvPr/>
        </p:nvSpPr>
        <p:spPr bwMode="auto">
          <a:xfrm>
            <a:off x="2942649" y="2895023"/>
            <a:ext cx="3499715" cy="12113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18" b="1" i="1">
                <a:latin typeface="Comic Sans MS" charset="0"/>
              </a:rPr>
              <a:t>WE HAVE ONLY TO LOOK AT THE OPENING VERSES OF JOHN</a:t>
            </a:r>
            <a:r>
              <a:rPr lang="fr-FR" altLang="ja-JP" sz="1818" b="1" i="1">
                <a:latin typeface="Comic Sans MS" charset="0"/>
              </a:rPr>
              <a:t>'</a:t>
            </a:r>
            <a:r>
              <a:rPr lang="en-US" sz="1818" b="1" i="1">
                <a:latin typeface="Comic Sans MS" charset="0"/>
              </a:rPr>
              <a:t>S GOSPEL, CHAPTER ONE…</a:t>
            </a:r>
            <a:endParaRPr lang="en-US" sz="1818" b="1" i="1">
              <a:latin typeface="Wingdings 2" charset="0"/>
            </a:endParaRPr>
          </a:p>
        </p:txBody>
      </p:sp>
      <p:sp>
        <p:nvSpPr>
          <p:cNvPr id="31748" name="Text Box 25"/>
          <p:cNvSpPr txBox="1">
            <a:spLocks noChangeArrowheads="1"/>
          </p:cNvSpPr>
          <p:nvPr/>
        </p:nvSpPr>
        <p:spPr bwMode="auto">
          <a:xfrm>
            <a:off x="5987762" y="753341"/>
            <a:ext cx="685511" cy="344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36" b="1">
                <a:latin typeface="Comic Sans MS" charset="0"/>
              </a:rPr>
              <a:t>22</a:t>
            </a:r>
          </a:p>
        </p:txBody>
      </p:sp>
      <p:sp>
        <p:nvSpPr>
          <p:cNvPr id="31749" name="Text Box 28"/>
          <p:cNvSpPr txBox="1">
            <a:spLocks noChangeArrowheads="1"/>
          </p:cNvSpPr>
          <p:nvPr/>
        </p:nvSpPr>
        <p:spPr bwMode="auto">
          <a:xfrm>
            <a:off x="1490808" y="3397250"/>
            <a:ext cx="2835852" cy="260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endParaRPr lang="en-US" sz="1091">
              <a:latin typeface="Times" charset="0"/>
            </a:endParaRPr>
          </a:p>
        </p:txBody>
      </p:sp>
      <p:grpSp>
        <p:nvGrpSpPr>
          <p:cNvPr id="31750" name="Group 38"/>
          <p:cNvGrpSpPr>
            <a:grpSpLocks/>
          </p:cNvGrpSpPr>
          <p:nvPr/>
        </p:nvGrpSpPr>
        <p:grpSpPr bwMode="auto">
          <a:xfrm>
            <a:off x="545523" y="2658341"/>
            <a:ext cx="2333625" cy="1734704"/>
            <a:chOff x="268" y="1376"/>
            <a:chExt cx="1617" cy="1202"/>
          </a:xfrm>
        </p:grpSpPr>
        <p:sp>
          <p:nvSpPr>
            <p:cNvPr id="31755" name="AutoShape 7" descr="25%"/>
            <p:cNvSpPr>
              <a:spLocks noChangeArrowheads="1"/>
            </p:cNvSpPr>
            <p:nvPr/>
          </p:nvSpPr>
          <p:spPr bwMode="auto">
            <a:xfrm>
              <a:off x="268" y="1381"/>
              <a:ext cx="1561" cy="1191"/>
            </a:xfrm>
            <a:prstGeom prst="roundRect">
              <a:avLst>
                <a:gd name="adj" fmla="val 16667"/>
              </a:avLst>
            </a:prstGeom>
            <a:pattFill prst="pct25">
              <a:fgClr>
                <a:srgbClr val="B3B3B3"/>
              </a:fgClr>
              <a:bgClr>
                <a:schemeClr val="bg1"/>
              </a:bgClr>
            </a:pattFill>
            <a:ln w="76200">
              <a:solidFill>
                <a:schemeClr val="tx1"/>
              </a:solidFill>
              <a:round/>
              <a:headEnd/>
              <a:tailEnd/>
            </a:ln>
          </p:spPr>
          <p:txBody>
            <a:bodyPr wrap="none" anchor="ctr"/>
            <a:lstStyle/>
            <a:p>
              <a:pPr algn="ctr"/>
              <a:endParaRPr lang="en-US" sz="545">
                <a:latin typeface="Engravers MT" charset="0"/>
              </a:endParaRPr>
            </a:p>
          </p:txBody>
        </p:sp>
        <p:sp>
          <p:nvSpPr>
            <p:cNvPr id="31756" name="Rectangle 16" descr="40%"/>
            <p:cNvSpPr>
              <a:spLocks noChangeArrowheads="1"/>
            </p:cNvSpPr>
            <p:nvPr/>
          </p:nvSpPr>
          <p:spPr bwMode="auto">
            <a:xfrm>
              <a:off x="296" y="1376"/>
              <a:ext cx="214"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spcBef>
                  <a:spcPct val="50000"/>
                </a:spcBef>
              </a:pPr>
              <a:r>
                <a:rPr lang="en-US" sz="3636" b="1">
                  <a:latin typeface="Helvetica" charset="0"/>
                </a:rPr>
                <a:t>4</a:t>
              </a:r>
            </a:p>
          </p:txBody>
        </p:sp>
        <p:sp>
          <p:nvSpPr>
            <p:cNvPr id="31757" name="Text Box 21" descr="40%"/>
            <p:cNvSpPr txBox="1">
              <a:spLocks noChangeArrowheads="1"/>
            </p:cNvSpPr>
            <p:nvPr/>
          </p:nvSpPr>
          <p:spPr bwMode="auto">
            <a:xfrm>
              <a:off x="375" y="1739"/>
              <a:ext cx="1432" cy="8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18" b="1">
                  <a:latin typeface="Helvetica" charset="0"/>
                </a:rPr>
                <a:t>To:__________         As:__________      What             He:_________</a:t>
              </a:r>
            </a:p>
          </p:txBody>
        </p:sp>
        <p:sp>
          <p:nvSpPr>
            <p:cNvPr id="31758" name="Line 22" descr="40%"/>
            <p:cNvSpPr>
              <a:spLocks noChangeShapeType="1"/>
            </p:cNvSpPr>
            <p:nvPr/>
          </p:nvSpPr>
          <p:spPr bwMode="auto">
            <a:xfrm>
              <a:off x="598" y="1660"/>
              <a:ext cx="1091"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31759" name="Rectangle 30" descr="40%"/>
            <p:cNvSpPr>
              <a:spLocks noChangeArrowheads="1"/>
            </p:cNvSpPr>
            <p:nvPr/>
          </p:nvSpPr>
          <p:spPr bwMode="auto">
            <a:xfrm>
              <a:off x="692" y="1381"/>
              <a:ext cx="1193" cy="3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spcBef>
                  <a:spcPct val="50000"/>
                </a:spcBef>
              </a:pPr>
              <a:r>
                <a:rPr lang="en-US" sz="2909" b="1">
                  <a:latin typeface="Helvetica" charset="0"/>
                </a:rPr>
                <a:t>JOHN</a:t>
              </a:r>
            </a:p>
          </p:txBody>
        </p:sp>
        <p:sp>
          <p:nvSpPr>
            <p:cNvPr id="31760" name="Rectangle 31" descr="40%"/>
            <p:cNvSpPr>
              <a:spLocks noChangeArrowheads="1"/>
            </p:cNvSpPr>
            <p:nvPr/>
          </p:nvSpPr>
          <p:spPr bwMode="auto">
            <a:xfrm>
              <a:off x="664" y="1700"/>
              <a:ext cx="990" cy="2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spcBef>
                  <a:spcPct val="50000"/>
                </a:spcBef>
              </a:pPr>
              <a:r>
                <a:rPr lang="en-US" sz="2182" b="1">
                  <a:latin typeface="Helvetica" charset="0"/>
                </a:rPr>
                <a:t>CHURCH</a:t>
              </a:r>
            </a:p>
          </p:txBody>
        </p:sp>
        <p:sp>
          <p:nvSpPr>
            <p:cNvPr id="31761" name="Rectangle 32" descr="40%"/>
            <p:cNvSpPr>
              <a:spLocks noChangeArrowheads="1"/>
            </p:cNvSpPr>
            <p:nvPr/>
          </p:nvSpPr>
          <p:spPr bwMode="auto">
            <a:xfrm>
              <a:off x="871" y="1901"/>
              <a:ext cx="867" cy="2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spcBef>
                  <a:spcPct val="50000"/>
                </a:spcBef>
              </a:pPr>
              <a:r>
                <a:rPr lang="en-US" sz="2182" b="1">
                  <a:latin typeface="Helvetica" charset="0"/>
                </a:rPr>
                <a:t>GOD</a:t>
              </a:r>
            </a:p>
          </p:txBody>
        </p:sp>
        <p:sp>
          <p:nvSpPr>
            <p:cNvPr id="31762" name="Rectangle 33" descr="40%"/>
            <p:cNvSpPr>
              <a:spLocks noChangeArrowheads="1"/>
            </p:cNvSpPr>
            <p:nvPr/>
          </p:nvSpPr>
          <p:spPr bwMode="auto">
            <a:xfrm>
              <a:off x="730" y="2276"/>
              <a:ext cx="879" cy="2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spcBef>
                  <a:spcPct val="50000"/>
                </a:spcBef>
              </a:pPr>
              <a:r>
                <a:rPr lang="en-US" sz="2182" b="1">
                  <a:latin typeface="Helvetica" charset="0"/>
                </a:rPr>
                <a:t>MEANT</a:t>
              </a:r>
            </a:p>
          </p:txBody>
        </p:sp>
      </p:grpSp>
      <p:sp>
        <p:nvSpPr>
          <p:cNvPr id="31751" name="Text Box 35"/>
          <p:cNvSpPr txBox="1">
            <a:spLocks noChangeArrowheads="1"/>
          </p:cNvSpPr>
          <p:nvPr/>
        </p:nvSpPr>
        <p:spPr bwMode="auto">
          <a:xfrm>
            <a:off x="0" y="1478068"/>
            <a:ext cx="6858000" cy="7639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182" b="1" i="1" dirty="0">
                <a:latin typeface="Comic Sans MS" charset="0"/>
              </a:rPr>
              <a:t>        THE GOSPEL OF JOHN:                        WHAT SETS IT APART FROM THE SYNOPTICS?</a:t>
            </a:r>
          </a:p>
        </p:txBody>
      </p:sp>
      <p:sp>
        <p:nvSpPr>
          <p:cNvPr id="31752" name="Text Box 36"/>
          <p:cNvSpPr txBox="1">
            <a:spLocks noChangeArrowheads="1"/>
          </p:cNvSpPr>
          <p:nvPr/>
        </p:nvSpPr>
        <p:spPr bwMode="auto">
          <a:xfrm>
            <a:off x="385330" y="5484091"/>
            <a:ext cx="6264852" cy="24704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18" b="1">
                <a:latin typeface="Comic Sans MS" charset="0"/>
              </a:rPr>
              <a:t>• JESUS: The Pre-existent One (v. 1)</a:t>
            </a:r>
          </a:p>
          <a:p>
            <a:pPr>
              <a:spcBef>
                <a:spcPct val="50000"/>
              </a:spcBef>
            </a:pPr>
            <a:r>
              <a:rPr lang="en-US" sz="1818" b="1">
                <a:latin typeface="Comic Sans MS" charset="0"/>
              </a:rPr>
              <a:t>• JESUS: A Person Distinct (v. 1)</a:t>
            </a:r>
          </a:p>
          <a:p>
            <a:pPr>
              <a:spcBef>
                <a:spcPct val="50000"/>
              </a:spcBef>
            </a:pPr>
            <a:r>
              <a:rPr lang="en-US" sz="1818" b="1">
                <a:latin typeface="Comic Sans MS" charset="0"/>
              </a:rPr>
              <a:t>• JESUS: He Was and IS God (v. 1)</a:t>
            </a:r>
          </a:p>
          <a:p>
            <a:pPr>
              <a:spcBef>
                <a:spcPct val="50000"/>
              </a:spcBef>
            </a:pPr>
            <a:r>
              <a:rPr lang="en-US" sz="1818" b="1">
                <a:latin typeface="Comic Sans MS" charset="0"/>
              </a:rPr>
              <a:t>• JESUS: Eternally Co-existent (v. 2)</a:t>
            </a:r>
          </a:p>
          <a:p>
            <a:pPr>
              <a:spcBef>
                <a:spcPct val="50000"/>
              </a:spcBef>
            </a:pPr>
            <a:r>
              <a:rPr lang="en-US" sz="1818" b="1">
                <a:latin typeface="Comic Sans MS" charset="0"/>
              </a:rPr>
              <a:t>• JESUS: Creator of the Universe (v. 3)</a:t>
            </a:r>
          </a:p>
          <a:p>
            <a:pPr>
              <a:spcBef>
                <a:spcPct val="50000"/>
              </a:spcBef>
            </a:pPr>
            <a:r>
              <a:rPr lang="en-US" sz="1818" b="1">
                <a:latin typeface="Comic Sans MS" charset="0"/>
              </a:rPr>
              <a:t>• JESUS: Source of all Light and Life (vv. 4, 5, 9)</a:t>
            </a:r>
          </a:p>
        </p:txBody>
      </p:sp>
      <p:sp>
        <p:nvSpPr>
          <p:cNvPr id="31753" name="Text Box 37"/>
          <p:cNvSpPr txBox="1">
            <a:spLocks noChangeArrowheads="1"/>
          </p:cNvSpPr>
          <p:nvPr/>
        </p:nvSpPr>
        <p:spPr bwMode="auto">
          <a:xfrm>
            <a:off x="264103" y="4465205"/>
            <a:ext cx="6298045" cy="7639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182" b="1" i="1">
                <a:latin typeface="Comic Sans MS" charset="0"/>
              </a:rPr>
              <a:t>THE _____ ________ _________ OF             JESUS CHRIST!</a:t>
            </a:r>
            <a:endParaRPr lang="en-US" sz="1273">
              <a:latin typeface="Times" charset="0"/>
            </a:endParaRPr>
          </a:p>
        </p:txBody>
      </p:sp>
      <p:sp>
        <p:nvSpPr>
          <p:cNvPr id="31754" name="Text Box 41"/>
          <p:cNvSpPr txBox="1">
            <a:spLocks noChangeArrowheads="1"/>
          </p:cNvSpPr>
          <p:nvPr/>
        </p:nvSpPr>
        <p:spPr bwMode="auto">
          <a:xfrm>
            <a:off x="1522350" y="4246666"/>
            <a:ext cx="4789921" cy="502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4000" b="1" baseline="-25000" dirty="0">
                <a:solidFill>
                  <a:srgbClr val="E32434"/>
                </a:solidFill>
                <a:latin typeface="Capitals" charset="0"/>
              </a:rPr>
              <a:t>Six   Great     Truths</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3"/>
          <p:cNvSpPr>
            <a:spLocks noChangeArrowheads="1"/>
          </p:cNvSpPr>
          <p:nvPr/>
        </p:nvSpPr>
        <p:spPr bwMode="auto">
          <a:xfrm>
            <a:off x="115455" y="8861136"/>
            <a:ext cx="992909" cy="2215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spcBef>
                <a:spcPct val="50000"/>
              </a:spcBef>
            </a:pPr>
            <a:endParaRPr lang="en-US" sz="909">
              <a:latin typeface="Helvetica" charset="0"/>
            </a:endParaRPr>
          </a:p>
        </p:txBody>
      </p:sp>
      <p:sp>
        <p:nvSpPr>
          <p:cNvPr id="32770" name="Text Box 11"/>
          <p:cNvSpPr txBox="1">
            <a:spLocks noChangeArrowheads="1"/>
          </p:cNvSpPr>
          <p:nvPr/>
        </p:nvSpPr>
        <p:spPr bwMode="auto">
          <a:xfrm>
            <a:off x="6545032" y="705120"/>
            <a:ext cx="253596" cy="3720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18">
                <a:latin typeface="Comic Sans MS" charset="0"/>
              </a:rPr>
              <a:t> </a:t>
            </a:r>
          </a:p>
        </p:txBody>
      </p:sp>
      <p:sp>
        <p:nvSpPr>
          <p:cNvPr id="89102" name="Text Box 14"/>
          <p:cNvSpPr txBox="1">
            <a:spLocks noChangeArrowheads="1"/>
          </p:cNvSpPr>
          <p:nvPr/>
        </p:nvSpPr>
        <p:spPr bwMode="auto">
          <a:xfrm>
            <a:off x="331933" y="1544205"/>
            <a:ext cx="6202795" cy="763927"/>
          </a:xfrm>
          <a:prstGeom prst="rect">
            <a:avLst/>
          </a:prstGeom>
          <a:noFill/>
          <a:ln w="12700">
            <a:noFill/>
            <a:miter lim="800000"/>
            <a:headEnd/>
            <a:tailEnd/>
          </a:ln>
          <a:effectLst>
            <a:outerShdw blurRad="63500" dist="46662" dir="3284183" algn="ctr" rotWithShape="0">
              <a:srgbClr val="B3B3B3">
                <a:alpha val="74998"/>
              </a:srgbClr>
            </a:outerShdw>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defRPr/>
            </a:pPr>
            <a:r>
              <a:rPr lang="en-US" sz="2182" b="1" i="1">
                <a:latin typeface="Comic Sans MS" charset="0"/>
              </a:rPr>
              <a:t>AN AGELESS DRAMA IN 3 EPISODES:                             THE ACTS OF THE APOSTLES</a:t>
            </a:r>
            <a:endParaRPr lang="en-US" sz="2182" b="1" i="1">
              <a:latin typeface="Wingdings 2" charset="0"/>
            </a:endParaRPr>
          </a:p>
        </p:txBody>
      </p:sp>
      <p:sp>
        <p:nvSpPr>
          <p:cNvPr id="32772" name="Text Box 25"/>
          <p:cNvSpPr txBox="1">
            <a:spLocks noChangeArrowheads="1"/>
          </p:cNvSpPr>
          <p:nvPr/>
        </p:nvSpPr>
        <p:spPr bwMode="auto">
          <a:xfrm>
            <a:off x="5987762" y="753341"/>
            <a:ext cx="685511" cy="344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36" b="1">
                <a:latin typeface="Comic Sans MS" charset="0"/>
              </a:rPr>
              <a:t>23</a:t>
            </a:r>
          </a:p>
        </p:txBody>
      </p:sp>
      <p:sp>
        <p:nvSpPr>
          <p:cNvPr id="32773" name="Text Box 38"/>
          <p:cNvSpPr txBox="1">
            <a:spLocks noChangeArrowheads="1"/>
          </p:cNvSpPr>
          <p:nvPr/>
        </p:nvSpPr>
        <p:spPr bwMode="auto">
          <a:xfrm rot="-53058">
            <a:off x="4541694" y="3836179"/>
            <a:ext cx="1757795" cy="12118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55" b="1">
                <a:latin typeface="Comic Sans MS" charset="0"/>
              </a:rPr>
              <a:t>IN _____________   &amp; _____________ Chs. 8-12</a:t>
            </a:r>
          </a:p>
        </p:txBody>
      </p:sp>
      <p:sp>
        <p:nvSpPr>
          <p:cNvPr id="32774" name="Text Box 39"/>
          <p:cNvSpPr txBox="1">
            <a:spLocks noChangeArrowheads="1"/>
          </p:cNvSpPr>
          <p:nvPr/>
        </p:nvSpPr>
        <p:spPr bwMode="auto">
          <a:xfrm rot="-26520">
            <a:off x="4468091" y="6253923"/>
            <a:ext cx="1954068" cy="1099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55" b="1">
                <a:latin typeface="Comic Sans MS" charset="0"/>
              </a:rPr>
              <a:t>INTO                  _____</a:t>
            </a:r>
          </a:p>
          <a:p>
            <a:pPr algn="ctr">
              <a:spcBef>
                <a:spcPct val="50000"/>
              </a:spcBef>
            </a:pPr>
            <a:r>
              <a:rPr lang="en-US" sz="1455" b="1">
                <a:latin typeface="Comic Sans MS" charset="0"/>
              </a:rPr>
              <a:t>  _____________          Chs. 13-28</a:t>
            </a:r>
          </a:p>
        </p:txBody>
      </p:sp>
      <p:sp>
        <p:nvSpPr>
          <p:cNvPr id="32775" name="Text Box 34"/>
          <p:cNvSpPr txBox="1">
            <a:spLocks noChangeArrowheads="1"/>
          </p:cNvSpPr>
          <p:nvPr/>
        </p:nvSpPr>
        <p:spPr bwMode="auto">
          <a:xfrm rot="-15546">
            <a:off x="4462319" y="2755450"/>
            <a:ext cx="1967057" cy="764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55" b="1">
                <a:latin typeface="Comic Sans MS" charset="0"/>
              </a:rPr>
              <a:t>IN ______________              Chs. 1-7</a:t>
            </a:r>
          </a:p>
        </p:txBody>
      </p:sp>
      <p:sp>
        <p:nvSpPr>
          <p:cNvPr id="32776" name="Text Box 47"/>
          <p:cNvSpPr txBox="1">
            <a:spLocks noChangeArrowheads="1"/>
          </p:cNvSpPr>
          <p:nvPr/>
        </p:nvSpPr>
        <p:spPr bwMode="auto">
          <a:xfrm>
            <a:off x="1928092" y="5277716"/>
            <a:ext cx="2809875" cy="3353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marL="457200" indent="-457200">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90000"/>
              </a:lnSpc>
              <a:spcBef>
                <a:spcPct val="50000"/>
              </a:spcBef>
            </a:pPr>
            <a:r>
              <a:rPr lang="en-US" sz="909" b="1">
                <a:latin typeface="Helvetica" charset="0"/>
              </a:rPr>
              <a:t>THE FIRST MISSIONARY JOURNEY</a:t>
            </a:r>
          </a:p>
          <a:p>
            <a:pPr>
              <a:lnSpc>
                <a:spcPct val="90000"/>
              </a:lnSpc>
              <a:spcBef>
                <a:spcPct val="50000"/>
              </a:spcBef>
            </a:pPr>
            <a:r>
              <a:rPr lang="en-US" sz="909" b="1">
                <a:latin typeface="Helvetica" charset="0"/>
              </a:rPr>
              <a:t>		</a:t>
            </a:r>
            <a:r>
              <a:rPr lang="ja-JP" altLang="en-US" sz="909" b="1">
                <a:latin typeface="Helvetica" charset="0"/>
              </a:rPr>
              <a:t>“</a:t>
            </a:r>
            <a:endParaRPr lang="en-US" altLang="ja-JP" sz="909" b="1">
              <a:latin typeface="Helvetica" charset="0"/>
            </a:endParaRPr>
          </a:p>
          <a:p>
            <a:pPr>
              <a:lnSpc>
                <a:spcPct val="90000"/>
              </a:lnSpc>
              <a:spcBef>
                <a:spcPct val="50000"/>
              </a:spcBef>
            </a:pPr>
            <a:r>
              <a:rPr lang="en-US" sz="909" b="1">
                <a:latin typeface="Helvetica" charset="0"/>
              </a:rPr>
              <a:t>THE JERUSALEM COUNCIL</a:t>
            </a:r>
          </a:p>
          <a:p>
            <a:pPr>
              <a:lnSpc>
                <a:spcPct val="90000"/>
              </a:lnSpc>
              <a:spcBef>
                <a:spcPct val="50000"/>
              </a:spcBef>
            </a:pPr>
            <a:r>
              <a:rPr lang="en-US" sz="909" b="1">
                <a:latin typeface="Helvetica" charset="0"/>
              </a:rPr>
              <a:t>THE SECOND MISSIONARY JOURNEY</a:t>
            </a:r>
          </a:p>
          <a:p>
            <a:pPr>
              <a:lnSpc>
                <a:spcPct val="90000"/>
              </a:lnSpc>
              <a:spcBef>
                <a:spcPct val="50000"/>
              </a:spcBef>
            </a:pPr>
            <a:r>
              <a:rPr lang="en-US" sz="909" b="1">
                <a:latin typeface="Helvetica" charset="0"/>
              </a:rPr>
              <a:t>		</a:t>
            </a:r>
            <a:r>
              <a:rPr lang="ja-JP" altLang="en-US" sz="909" b="1">
                <a:latin typeface="Helvetica" charset="0"/>
              </a:rPr>
              <a:t>“</a:t>
            </a:r>
            <a:endParaRPr lang="en-US" altLang="ja-JP" sz="909" b="1">
              <a:latin typeface="Helvetica" charset="0"/>
            </a:endParaRPr>
          </a:p>
          <a:p>
            <a:pPr>
              <a:lnSpc>
                <a:spcPct val="90000"/>
              </a:lnSpc>
              <a:spcBef>
                <a:spcPct val="50000"/>
              </a:spcBef>
            </a:pPr>
            <a:r>
              <a:rPr lang="en-US" sz="909" b="1">
                <a:latin typeface="Helvetica" charset="0"/>
              </a:rPr>
              <a:t>		</a:t>
            </a:r>
            <a:r>
              <a:rPr lang="ja-JP" altLang="en-US" sz="909" b="1">
                <a:latin typeface="Helvetica" charset="0"/>
              </a:rPr>
              <a:t>“</a:t>
            </a:r>
            <a:endParaRPr lang="en-US" altLang="ja-JP" sz="909" b="1">
              <a:latin typeface="Helvetica" charset="0"/>
            </a:endParaRPr>
          </a:p>
          <a:p>
            <a:pPr>
              <a:lnSpc>
                <a:spcPct val="90000"/>
              </a:lnSpc>
              <a:spcBef>
                <a:spcPct val="50000"/>
              </a:spcBef>
            </a:pPr>
            <a:r>
              <a:rPr lang="en-US" sz="909" b="1">
                <a:latin typeface="Helvetica" charset="0"/>
              </a:rPr>
              <a:t>THE THIRD MISSIONARY JOURNEY</a:t>
            </a:r>
          </a:p>
          <a:p>
            <a:pPr>
              <a:lnSpc>
                <a:spcPct val="90000"/>
              </a:lnSpc>
              <a:spcBef>
                <a:spcPct val="50000"/>
              </a:spcBef>
            </a:pPr>
            <a:r>
              <a:rPr lang="en-US" sz="909" b="1">
                <a:latin typeface="Helvetica" charset="0"/>
              </a:rPr>
              <a:t>		</a:t>
            </a:r>
            <a:r>
              <a:rPr lang="ja-JP" altLang="en-US" sz="909" b="1">
                <a:latin typeface="Helvetica" charset="0"/>
              </a:rPr>
              <a:t>“</a:t>
            </a:r>
            <a:endParaRPr lang="en-US" altLang="ja-JP" sz="909" b="1">
              <a:latin typeface="Helvetica" charset="0"/>
            </a:endParaRPr>
          </a:p>
          <a:p>
            <a:pPr>
              <a:lnSpc>
                <a:spcPct val="90000"/>
              </a:lnSpc>
              <a:spcBef>
                <a:spcPct val="50000"/>
              </a:spcBef>
            </a:pPr>
            <a:r>
              <a:rPr lang="en-US" sz="909" b="1">
                <a:latin typeface="Helvetica" charset="0"/>
              </a:rPr>
              <a:t>Paul: In Jerusalem</a:t>
            </a:r>
          </a:p>
          <a:p>
            <a:pPr>
              <a:lnSpc>
                <a:spcPct val="90000"/>
              </a:lnSpc>
              <a:spcBef>
                <a:spcPct val="50000"/>
              </a:spcBef>
            </a:pPr>
            <a:r>
              <a:rPr lang="en-US" sz="909" b="1">
                <a:latin typeface="Helvetica" charset="0"/>
              </a:rPr>
              <a:t>Paul: Defense Before the Multitudes</a:t>
            </a:r>
          </a:p>
          <a:p>
            <a:pPr>
              <a:lnSpc>
                <a:spcPct val="90000"/>
              </a:lnSpc>
              <a:spcBef>
                <a:spcPct val="50000"/>
              </a:spcBef>
            </a:pPr>
            <a:r>
              <a:rPr lang="en-US" sz="909" b="1">
                <a:latin typeface="Helvetica" charset="0"/>
              </a:rPr>
              <a:t>Paul: Defense Before The Sanhedrin</a:t>
            </a:r>
          </a:p>
          <a:p>
            <a:pPr>
              <a:lnSpc>
                <a:spcPct val="90000"/>
              </a:lnSpc>
              <a:spcBef>
                <a:spcPct val="50000"/>
              </a:spcBef>
            </a:pPr>
            <a:r>
              <a:rPr lang="en-US" sz="909" b="1">
                <a:latin typeface="Helvetica" charset="0"/>
              </a:rPr>
              <a:t>Paul: Defense Before Felix</a:t>
            </a:r>
          </a:p>
          <a:p>
            <a:pPr>
              <a:lnSpc>
                <a:spcPct val="90000"/>
              </a:lnSpc>
              <a:spcBef>
                <a:spcPct val="50000"/>
              </a:spcBef>
            </a:pPr>
            <a:r>
              <a:rPr lang="en-US" sz="909" b="1">
                <a:latin typeface="Helvetica" charset="0"/>
              </a:rPr>
              <a:t>Paul: Defense Before Festus</a:t>
            </a:r>
          </a:p>
          <a:p>
            <a:pPr>
              <a:lnSpc>
                <a:spcPct val="90000"/>
              </a:lnSpc>
              <a:spcBef>
                <a:spcPct val="50000"/>
              </a:spcBef>
            </a:pPr>
            <a:r>
              <a:rPr lang="en-US" sz="909" b="1">
                <a:latin typeface="Helvetica" charset="0"/>
              </a:rPr>
              <a:t>Paul: Defense Before King Agrippa</a:t>
            </a:r>
          </a:p>
          <a:p>
            <a:pPr>
              <a:lnSpc>
                <a:spcPct val="90000"/>
              </a:lnSpc>
              <a:spcBef>
                <a:spcPct val="50000"/>
              </a:spcBef>
            </a:pPr>
            <a:r>
              <a:rPr lang="en-US" sz="909" b="1">
                <a:latin typeface="Helvetica" charset="0"/>
              </a:rPr>
              <a:t>THE VOYAGE TO ROME: Shipwreck</a:t>
            </a:r>
          </a:p>
          <a:p>
            <a:pPr>
              <a:lnSpc>
                <a:spcPct val="90000"/>
              </a:lnSpc>
              <a:spcBef>
                <a:spcPct val="50000"/>
              </a:spcBef>
            </a:pPr>
            <a:r>
              <a:rPr lang="en-US" sz="909" b="1">
                <a:latin typeface="Helvetica" charset="0"/>
              </a:rPr>
              <a:t>Paul in Rome</a:t>
            </a:r>
          </a:p>
          <a:p>
            <a:pPr>
              <a:lnSpc>
                <a:spcPct val="90000"/>
              </a:lnSpc>
              <a:spcBef>
                <a:spcPct val="50000"/>
              </a:spcBef>
            </a:pPr>
            <a:endParaRPr lang="en-US" sz="909" b="1">
              <a:latin typeface="Helvetica" charset="0"/>
            </a:endParaRPr>
          </a:p>
        </p:txBody>
      </p:sp>
      <p:sp>
        <p:nvSpPr>
          <p:cNvPr id="32777" name="Text Box 48"/>
          <p:cNvSpPr txBox="1">
            <a:spLocks noChangeArrowheads="1"/>
          </p:cNvSpPr>
          <p:nvPr/>
        </p:nvSpPr>
        <p:spPr bwMode="auto">
          <a:xfrm>
            <a:off x="1350818" y="2464955"/>
            <a:ext cx="508000" cy="1202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a:lnSpc>
                <a:spcPct val="70000"/>
              </a:lnSpc>
              <a:spcBef>
                <a:spcPct val="50000"/>
              </a:spcBef>
            </a:pPr>
            <a:r>
              <a:rPr lang="en-US" sz="909">
                <a:latin typeface="Comic Sans MS" charset="0"/>
              </a:rPr>
              <a:t>1</a:t>
            </a:r>
          </a:p>
          <a:p>
            <a:pPr algn="r">
              <a:lnSpc>
                <a:spcPct val="70000"/>
              </a:lnSpc>
              <a:spcBef>
                <a:spcPct val="50000"/>
              </a:spcBef>
            </a:pPr>
            <a:r>
              <a:rPr lang="en-US" sz="909">
                <a:latin typeface="Comic Sans MS" charset="0"/>
              </a:rPr>
              <a:t>2</a:t>
            </a:r>
          </a:p>
          <a:p>
            <a:pPr algn="r">
              <a:lnSpc>
                <a:spcPct val="70000"/>
              </a:lnSpc>
              <a:spcBef>
                <a:spcPct val="50000"/>
              </a:spcBef>
            </a:pPr>
            <a:r>
              <a:rPr lang="en-US" sz="909">
                <a:latin typeface="Comic Sans MS" charset="0"/>
              </a:rPr>
              <a:t>3</a:t>
            </a:r>
          </a:p>
          <a:p>
            <a:pPr algn="r">
              <a:lnSpc>
                <a:spcPct val="70000"/>
              </a:lnSpc>
              <a:spcBef>
                <a:spcPct val="50000"/>
              </a:spcBef>
            </a:pPr>
            <a:r>
              <a:rPr lang="en-US" sz="909">
                <a:latin typeface="Comic Sans MS" charset="0"/>
              </a:rPr>
              <a:t>4</a:t>
            </a:r>
          </a:p>
          <a:p>
            <a:pPr algn="r">
              <a:lnSpc>
                <a:spcPct val="70000"/>
              </a:lnSpc>
              <a:spcBef>
                <a:spcPct val="50000"/>
              </a:spcBef>
            </a:pPr>
            <a:r>
              <a:rPr lang="en-US" sz="909">
                <a:latin typeface="Comic Sans MS" charset="0"/>
              </a:rPr>
              <a:t>5</a:t>
            </a:r>
          </a:p>
          <a:p>
            <a:pPr algn="r">
              <a:lnSpc>
                <a:spcPct val="70000"/>
              </a:lnSpc>
              <a:spcBef>
                <a:spcPct val="50000"/>
              </a:spcBef>
            </a:pPr>
            <a:r>
              <a:rPr lang="en-US" sz="909">
                <a:latin typeface="Comic Sans MS" charset="0"/>
              </a:rPr>
              <a:t>6</a:t>
            </a:r>
          </a:p>
          <a:p>
            <a:pPr algn="r">
              <a:lnSpc>
                <a:spcPct val="70000"/>
              </a:lnSpc>
              <a:spcBef>
                <a:spcPct val="50000"/>
              </a:spcBef>
            </a:pPr>
            <a:r>
              <a:rPr lang="en-US" sz="909">
                <a:latin typeface="Comic Sans MS" charset="0"/>
              </a:rPr>
              <a:t>7</a:t>
            </a:r>
          </a:p>
        </p:txBody>
      </p:sp>
      <p:sp>
        <p:nvSpPr>
          <p:cNvPr id="32778" name="Text Box 49"/>
          <p:cNvSpPr txBox="1">
            <a:spLocks noChangeArrowheads="1"/>
          </p:cNvSpPr>
          <p:nvPr/>
        </p:nvSpPr>
        <p:spPr bwMode="auto">
          <a:xfrm>
            <a:off x="1339273" y="4092864"/>
            <a:ext cx="508000" cy="8665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a:lnSpc>
                <a:spcPct val="70000"/>
              </a:lnSpc>
              <a:spcBef>
                <a:spcPct val="50000"/>
              </a:spcBef>
            </a:pPr>
            <a:r>
              <a:rPr lang="en-US" sz="909">
                <a:latin typeface="Comic Sans MS" charset="0"/>
              </a:rPr>
              <a:t>8</a:t>
            </a:r>
          </a:p>
          <a:p>
            <a:pPr algn="r">
              <a:lnSpc>
                <a:spcPct val="70000"/>
              </a:lnSpc>
              <a:spcBef>
                <a:spcPct val="50000"/>
              </a:spcBef>
            </a:pPr>
            <a:r>
              <a:rPr lang="en-US" sz="909">
                <a:latin typeface="Comic Sans MS" charset="0"/>
              </a:rPr>
              <a:t>9</a:t>
            </a:r>
          </a:p>
          <a:p>
            <a:pPr algn="r">
              <a:lnSpc>
                <a:spcPct val="70000"/>
              </a:lnSpc>
              <a:spcBef>
                <a:spcPct val="50000"/>
              </a:spcBef>
            </a:pPr>
            <a:r>
              <a:rPr lang="en-US" sz="909">
                <a:latin typeface="Comic Sans MS" charset="0"/>
              </a:rPr>
              <a:t>10</a:t>
            </a:r>
          </a:p>
          <a:p>
            <a:pPr algn="r">
              <a:lnSpc>
                <a:spcPct val="70000"/>
              </a:lnSpc>
              <a:spcBef>
                <a:spcPct val="50000"/>
              </a:spcBef>
            </a:pPr>
            <a:r>
              <a:rPr lang="en-US" sz="909">
                <a:latin typeface="Comic Sans MS" charset="0"/>
              </a:rPr>
              <a:t>11</a:t>
            </a:r>
          </a:p>
          <a:p>
            <a:pPr algn="r">
              <a:lnSpc>
                <a:spcPct val="70000"/>
              </a:lnSpc>
              <a:spcBef>
                <a:spcPct val="50000"/>
              </a:spcBef>
            </a:pPr>
            <a:r>
              <a:rPr lang="en-US" sz="909">
                <a:latin typeface="Comic Sans MS" charset="0"/>
              </a:rPr>
              <a:t>12</a:t>
            </a:r>
          </a:p>
        </p:txBody>
      </p:sp>
      <p:sp>
        <p:nvSpPr>
          <p:cNvPr id="32779" name="Text Box 50"/>
          <p:cNvSpPr txBox="1">
            <a:spLocks noChangeArrowheads="1"/>
          </p:cNvSpPr>
          <p:nvPr/>
        </p:nvSpPr>
        <p:spPr bwMode="auto">
          <a:xfrm>
            <a:off x="1350818" y="5103092"/>
            <a:ext cx="508000" cy="28809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a:lnSpc>
                <a:spcPct val="70000"/>
              </a:lnSpc>
              <a:spcBef>
                <a:spcPct val="50000"/>
              </a:spcBef>
            </a:pPr>
            <a:endParaRPr lang="en-US" sz="909">
              <a:latin typeface="Comic Sans MS" charset="0"/>
            </a:endParaRPr>
          </a:p>
          <a:p>
            <a:pPr algn="r">
              <a:lnSpc>
                <a:spcPct val="70000"/>
              </a:lnSpc>
              <a:spcBef>
                <a:spcPct val="50000"/>
              </a:spcBef>
            </a:pPr>
            <a:r>
              <a:rPr lang="en-US" sz="909">
                <a:latin typeface="Comic Sans MS" charset="0"/>
              </a:rPr>
              <a:t>13</a:t>
            </a:r>
          </a:p>
          <a:p>
            <a:pPr algn="r">
              <a:lnSpc>
                <a:spcPct val="70000"/>
              </a:lnSpc>
              <a:spcBef>
                <a:spcPct val="50000"/>
              </a:spcBef>
            </a:pPr>
            <a:r>
              <a:rPr lang="en-US" sz="909">
                <a:latin typeface="Comic Sans MS" charset="0"/>
              </a:rPr>
              <a:t>14</a:t>
            </a:r>
          </a:p>
          <a:p>
            <a:pPr algn="r">
              <a:lnSpc>
                <a:spcPct val="70000"/>
              </a:lnSpc>
              <a:spcBef>
                <a:spcPct val="50000"/>
              </a:spcBef>
            </a:pPr>
            <a:r>
              <a:rPr lang="en-US" sz="909">
                <a:latin typeface="Comic Sans MS" charset="0"/>
              </a:rPr>
              <a:t>15</a:t>
            </a:r>
          </a:p>
          <a:p>
            <a:pPr algn="r">
              <a:lnSpc>
                <a:spcPct val="70000"/>
              </a:lnSpc>
              <a:spcBef>
                <a:spcPct val="50000"/>
              </a:spcBef>
            </a:pPr>
            <a:r>
              <a:rPr lang="en-US" sz="909">
                <a:latin typeface="Comic Sans MS" charset="0"/>
              </a:rPr>
              <a:t>16</a:t>
            </a:r>
          </a:p>
          <a:p>
            <a:pPr algn="r">
              <a:lnSpc>
                <a:spcPct val="70000"/>
              </a:lnSpc>
              <a:spcBef>
                <a:spcPct val="50000"/>
              </a:spcBef>
            </a:pPr>
            <a:r>
              <a:rPr lang="en-US" sz="909">
                <a:latin typeface="Comic Sans MS" charset="0"/>
              </a:rPr>
              <a:t>17</a:t>
            </a:r>
          </a:p>
          <a:p>
            <a:pPr algn="r">
              <a:lnSpc>
                <a:spcPct val="70000"/>
              </a:lnSpc>
              <a:spcBef>
                <a:spcPct val="50000"/>
              </a:spcBef>
            </a:pPr>
            <a:r>
              <a:rPr lang="en-US" sz="909">
                <a:latin typeface="Comic Sans MS" charset="0"/>
              </a:rPr>
              <a:t>18</a:t>
            </a:r>
          </a:p>
          <a:p>
            <a:pPr algn="r">
              <a:lnSpc>
                <a:spcPct val="70000"/>
              </a:lnSpc>
              <a:spcBef>
                <a:spcPct val="50000"/>
              </a:spcBef>
            </a:pPr>
            <a:r>
              <a:rPr lang="en-US" sz="909">
                <a:latin typeface="Comic Sans MS" charset="0"/>
              </a:rPr>
              <a:t>19</a:t>
            </a:r>
          </a:p>
          <a:p>
            <a:pPr algn="r">
              <a:lnSpc>
                <a:spcPct val="70000"/>
              </a:lnSpc>
              <a:spcBef>
                <a:spcPct val="50000"/>
              </a:spcBef>
            </a:pPr>
            <a:r>
              <a:rPr lang="en-US" sz="909">
                <a:latin typeface="Comic Sans MS" charset="0"/>
              </a:rPr>
              <a:t>20</a:t>
            </a:r>
          </a:p>
          <a:p>
            <a:pPr algn="r">
              <a:lnSpc>
                <a:spcPct val="70000"/>
              </a:lnSpc>
              <a:spcBef>
                <a:spcPct val="50000"/>
              </a:spcBef>
            </a:pPr>
            <a:r>
              <a:rPr lang="en-US" sz="909">
                <a:latin typeface="Comic Sans MS" charset="0"/>
              </a:rPr>
              <a:t>21</a:t>
            </a:r>
          </a:p>
          <a:p>
            <a:pPr algn="r">
              <a:lnSpc>
                <a:spcPct val="70000"/>
              </a:lnSpc>
              <a:spcBef>
                <a:spcPct val="50000"/>
              </a:spcBef>
            </a:pPr>
            <a:r>
              <a:rPr lang="en-US" sz="909">
                <a:latin typeface="Comic Sans MS" charset="0"/>
              </a:rPr>
              <a:t>22</a:t>
            </a:r>
          </a:p>
          <a:p>
            <a:pPr algn="r">
              <a:lnSpc>
                <a:spcPct val="70000"/>
              </a:lnSpc>
              <a:spcBef>
                <a:spcPct val="50000"/>
              </a:spcBef>
            </a:pPr>
            <a:r>
              <a:rPr lang="en-US" sz="909">
                <a:latin typeface="Comic Sans MS" charset="0"/>
              </a:rPr>
              <a:t>23</a:t>
            </a:r>
          </a:p>
          <a:p>
            <a:pPr algn="r">
              <a:lnSpc>
                <a:spcPct val="70000"/>
              </a:lnSpc>
              <a:spcBef>
                <a:spcPct val="50000"/>
              </a:spcBef>
            </a:pPr>
            <a:r>
              <a:rPr lang="en-US" sz="909">
                <a:latin typeface="Comic Sans MS" charset="0"/>
              </a:rPr>
              <a:t>24</a:t>
            </a:r>
          </a:p>
          <a:p>
            <a:pPr algn="r">
              <a:lnSpc>
                <a:spcPct val="70000"/>
              </a:lnSpc>
              <a:spcBef>
                <a:spcPct val="50000"/>
              </a:spcBef>
            </a:pPr>
            <a:r>
              <a:rPr lang="en-US" sz="909">
                <a:latin typeface="Comic Sans MS" charset="0"/>
              </a:rPr>
              <a:t>25</a:t>
            </a:r>
          </a:p>
          <a:p>
            <a:pPr algn="r">
              <a:lnSpc>
                <a:spcPct val="70000"/>
              </a:lnSpc>
              <a:spcBef>
                <a:spcPct val="50000"/>
              </a:spcBef>
            </a:pPr>
            <a:r>
              <a:rPr lang="en-US" sz="909">
                <a:latin typeface="Comic Sans MS" charset="0"/>
              </a:rPr>
              <a:t>26</a:t>
            </a:r>
          </a:p>
          <a:p>
            <a:pPr algn="r">
              <a:lnSpc>
                <a:spcPct val="70000"/>
              </a:lnSpc>
              <a:spcBef>
                <a:spcPct val="50000"/>
              </a:spcBef>
            </a:pPr>
            <a:r>
              <a:rPr lang="en-US" sz="909">
                <a:latin typeface="Comic Sans MS" charset="0"/>
              </a:rPr>
              <a:t>27</a:t>
            </a:r>
          </a:p>
          <a:p>
            <a:pPr algn="r">
              <a:lnSpc>
                <a:spcPct val="70000"/>
              </a:lnSpc>
              <a:spcBef>
                <a:spcPct val="50000"/>
              </a:spcBef>
            </a:pPr>
            <a:r>
              <a:rPr lang="en-US" sz="909">
                <a:latin typeface="Comic Sans MS" charset="0"/>
              </a:rPr>
              <a:t>28</a:t>
            </a:r>
          </a:p>
        </p:txBody>
      </p:sp>
      <p:sp>
        <p:nvSpPr>
          <p:cNvPr id="32780" name="Text Box 55"/>
          <p:cNvSpPr txBox="1">
            <a:spLocks noChangeArrowheads="1"/>
          </p:cNvSpPr>
          <p:nvPr/>
        </p:nvSpPr>
        <p:spPr bwMode="auto">
          <a:xfrm>
            <a:off x="1928091" y="2462068"/>
            <a:ext cx="2413000" cy="13942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90000"/>
              </a:lnSpc>
              <a:spcBef>
                <a:spcPct val="50000"/>
              </a:spcBef>
            </a:pPr>
            <a:r>
              <a:rPr lang="en-US" sz="909" b="1">
                <a:latin typeface="Helvetica" charset="0"/>
              </a:rPr>
              <a:t>Jesus</a:t>
            </a:r>
            <a:r>
              <a:rPr lang="fr-FR" altLang="ja-JP" sz="909" b="1">
                <a:latin typeface="Helvetica" charset="0"/>
              </a:rPr>
              <a:t>'</a:t>
            </a:r>
            <a:r>
              <a:rPr lang="en-US" sz="909" b="1">
                <a:latin typeface="Helvetica" charset="0"/>
              </a:rPr>
              <a:t> Commission and Ascension</a:t>
            </a:r>
          </a:p>
          <a:p>
            <a:pPr>
              <a:lnSpc>
                <a:spcPct val="90000"/>
              </a:lnSpc>
              <a:spcBef>
                <a:spcPct val="50000"/>
              </a:spcBef>
            </a:pPr>
            <a:r>
              <a:rPr lang="en-US" sz="909" b="1">
                <a:latin typeface="Helvetica" charset="0"/>
              </a:rPr>
              <a:t>Pentecost: The Birthday of the Church</a:t>
            </a:r>
          </a:p>
          <a:p>
            <a:pPr>
              <a:lnSpc>
                <a:spcPct val="90000"/>
              </a:lnSpc>
              <a:spcBef>
                <a:spcPct val="50000"/>
              </a:spcBef>
            </a:pPr>
            <a:r>
              <a:rPr lang="en-US" sz="909" b="1">
                <a:latin typeface="Helvetica" charset="0"/>
              </a:rPr>
              <a:t>A Lame Man Healed</a:t>
            </a:r>
          </a:p>
          <a:p>
            <a:pPr>
              <a:lnSpc>
                <a:spcPct val="90000"/>
              </a:lnSpc>
              <a:spcBef>
                <a:spcPct val="50000"/>
              </a:spcBef>
            </a:pPr>
            <a:r>
              <a:rPr lang="en-US" sz="909" b="1">
                <a:latin typeface="Helvetica" charset="0"/>
              </a:rPr>
              <a:t>The First Persecution</a:t>
            </a:r>
          </a:p>
          <a:p>
            <a:pPr>
              <a:lnSpc>
                <a:spcPct val="90000"/>
              </a:lnSpc>
              <a:spcBef>
                <a:spcPct val="50000"/>
              </a:spcBef>
            </a:pPr>
            <a:r>
              <a:rPr lang="en-US" sz="909" b="1">
                <a:latin typeface="Helvetica" charset="0"/>
              </a:rPr>
              <a:t>Ananias and Sapphira</a:t>
            </a:r>
          </a:p>
          <a:p>
            <a:pPr>
              <a:lnSpc>
                <a:spcPct val="90000"/>
              </a:lnSpc>
              <a:spcBef>
                <a:spcPct val="50000"/>
              </a:spcBef>
            </a:pPr>
            <a:r>
              <a:rPr lang="en-US" sz="909" b="1">
                <a:latin typeface="Helvetica" charset="0"/>
              </a:rPr>
              <a:t>The First Deacons</a:t>
            </a:r>
          </a:p>
          <a:p>
            <a:pPr>
              <a:lnSpc>
                <a:spcPct val="90000"/>
              </a:lnSpc>
              <a:spcBef>
                <a:spcPct val="50000"/>
              </a:spcBef>
            </a:pPr>
            <a:r>
              <a:rPr lang="en-US" sz="909" b="1">
                <a:latin typeface="Helvetica" charset="0"/>
              </a:rPr>
              <a:t>Stephen and Martyrdom</a:t>
            </a:r>
          </a:p>
        </p:txBody>
      </p:sp>
      <p:sp>
        <p:nvSpPr>
          <p:cNvPr id="32781" name="Text Box 57"/>
          <p:cNvSpPr txBox="1">
            <a:spLocks noChangeArrowheads="1"/>
          </p:cNvSpPr>
          <p:nvPr/>
        </p:nvSpPr>
        <p:spPr bwMode="auto">
          <a:xfrm>
            <a:off x="1939636" y="4092864"/>
            <a:ext cx="2897909" cy="10025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90000"/>
              </a:lnSpc>
              <a:spcBef>
                <a:spcPct val="50000"/>
              </a:spcBef>
            </a:pPr>
            <a:r>
              <a:rPr lang="en-US" sz="909" b="1">
                <a:latin typeface="Helvetica" charset="0"/>
              </a:rPr>
              <a:t>Philip and the Eunuch</a:t>
            </a:r>
          </a:p>
          <a:p>
            <a:pPr>
              <a:lnSpc>
                <a:spcPct val="90000"/>
              </a:lnSpc>
              <a:spcBef>
                <a:spcPct val="50000"/>
              </a:spcBef>
            </a:pPr>
            <a:r>
              <a:rPr lang="en-US" sz="909" b="1">
                <a:latin typeface="Helvetica" charset="0"/>
              </a:rPr>
              <a:t>Saul</a:t>
            </a:r>
            <a:r>
              <a:rPr lang="fr-FR" altLang="ja-JP" sz="909" b="1">
                <a:latin typeface="Helvetica" charset="0"/>
              </a:rPr>
              <a:t>'</a:t>
            </a:r>
            <a:r>
              <a:rPr lang="en-US" sz="909" b="1">
                <a:latin typeface="Helvetica" charset="0"/>
              </a:rPr>
              <a:t>s Conversion on the  Damascus Road</a:t>
            </a:r>
          </a:p>
          <a:p>
            <a:pPr>
              <a:lnSpc>
                <a:spcPct val="90000"/>
              </a:lnSpc>
              <a:spcBef>
                <a:spcPct val="50000"/>
              </a:spcBef>
            </a:pPr>
            <a:r>
              <a:rPr lang="en-US" sz="909" b="1">
                <a:latin typeface="Helvetica" charset="0"/>
              </a:rPr>
              <a:t>Peter and Cornelius</a:t>
            </a:r>
          </a:p>
          <a:p>
            <a:pPr>
              <a:lnSpc>
                <a:spcPct val="90000"/>
              </a:lnSpc>
              <a:spcBef>
                <a:spcPct val="50000"/>
              </a:spcBef>
            </a:pPr>
            <a:r>
              <a:rPr lang="en-US" sz="909" b="1">
                <a:latin typeface="Helvetica" charset="0"/>
              </a:rPr>
              <a:t>Peter Vindicates the Gentile Ministry</a:t>
            </a:r>
          </a:p>
          <a:p>
            <a:pPr>
              <a:lnSpc>
                <a:spcPct val="90000"/>
              </a:lnSpc>
              <a:spcBef>
                <a:spcPct val="50000"/>
              </a:spcBef>
            </a:pPr>
            <a:r>
              <a:rPr lang="en-US" sz="909" b="1">
                <a:latin typeface="Helvetica" charset="0"/>
              </a:rPr>
              <a:t>Herod Persecutes the Christians</a:t>
            </a:r>
          </a:p>
        </p:txBody>
      </p:sp>
      <p:sp>
        <p:nvSpPr>
          <p:cNvPr id="32782" name="Line 73"/>
          <p:cNvSpPr>
            <a:spLocks noChangeShapeType="1"/>
          </p:cNvSpPr>
          <p:nvPr/>
        </p:nvSpPr>
        <p:spPr bwMode="auto">
          <a:xfrm>
            <a:off x="1697182" y="3931227"/>
            <a:ext cx="2482273" cy="0"/>
          </a:xfrm>
          <a:prstGeom prst="line">
            <a:avLst/>
          </a:prstGeom>
          <a:noFill/>
          <a:ln w="76200">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32783" name="Line 74"/>
          <p:cNvSpPr>
            <a:spLocks noChangeShapeType="1"/>
          </p:cNvSpPr>
          <p:nvPr/>
        </p:nvSpPr>
        <p:spPr bwMode="auto">
          <a:xfrm>
            <a:off x="1674091" y="5189682"/>
            <a:ext cx="2470727" cy="0"/>
          </a:xfrm>
          <a:prstGeom prst="line">
            <a:avLst/>
          </a:prstGeom>
          <a:noFill/>
          <a:ln w="76200">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32784" name="Text Box 89"/>
          <p:cNvSpPr txBox="1">
            <a:spLocks noChangeArrowheads="1"/>
          </p:cNvSpPr>
          <p:nvPr/>
        </p:nvSpPr>
        <p:spPr bwMode="auto">
          <a:xfrm>
            <a:off x="362239" y="2906569"/>
            <a:ext cx="1333500" cy="4281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i="1">
                <a:latin typeface="Comic Sans MS" charset="0"/>
              </a:rPr>
              <a:t>Part 1</a:t>
            </a:r>
          </a:p>
        </p:txBody>
      </p:sp>
      <p:sp>
        <p:nvSpPr>
          <p:cNvPr id="32785" name="Text Box 90"/>
          <p:cNvSpPr txBox="1">
            <a:spLocks noChangeArrowheads="1"/>
          </p:cNvSpPr>
          <p:nvPr/>
        </p:nvSpPr>
        <p:spPr bwMode="auto">
          <a:xfrm>
            <a:off x="304512" y="4296353"/>
            <a:ext cx="1333500" cy="4281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i="1">
                <a:latin typeface="Comic Sans MS" charset="0"/>
              </a:rPr>
              <a:t>Part 2</a:t>
            </a:r>
          </a:p>
        </p:txBody>
      </p:sp>
      <p:sp>
        <p:nvSpPr>
          <p:cNvPr id="32786" name="Text Box 91"/>
          <p:cNvSpPr txBox="1">
            <a:spLocks noChangeArrowheads="1"/>
          </p:cNvSpPr>
          <p:nvPr/>
        </p:nvSpPr>
        <p:spPr bwMode="auto">
          <a:xfrm>
            <a:off x="298739" y="6549160"/>
            <a:ext cx="1333500" cy="4281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i="1">
                <a:latin typeface="Comic Sans MS" charset="0"/>
              </a:rPr>
              <a:t>Part 3</a:t>
            </a:r>
          </a:p>
        </p:txBody>
      </p:sp>
      <p:sp>
        <p:nvSpPr>
          <p:cNvPr id="32787" name="AutoShape 93"/>
          <p:cNvSpPr>
            <a:spLocks/>
          </p:cNvSpPr>
          <p:nvPr/>
        </p:nvSpPr>
        <p:spPr bwMode="auto">
          <a:xfrm>
            <a:off x="4297795" y="5175250"/>
            <a:ext cx="254000" cy="3140364"/>
          </a:xfrm>
          <a:prstGeom prst="rightBrace">
            <a:avLst>
              <a:gd name="adj1" fmla="val 103030"/>
              <a:gd name="adj2" fmla="val 50000"/>
            </a:avLst>
          </a:prstGeom>
          <a:noFill/>
          <a:ln w="571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sp>
        <p:nvSpPr>
          <p:cNvPr id="32788" name="AutoShape 95"/>
          <p:cNvSpPr>
            <a:spLocks/>
          </p:cNvSpPr>
          <p:nvPr/>
        </p:nvSpPr>
        <p:spPr bwMode="auto">
          <a:xfrm>
            <a:off x="4280478" y="3971636"/>
            <a:ext cx="252557" cy="1034762"/>
          </a:xfrm>
          <a:prstGeom prst="rightBrace">
            <a:avLst>
              <a:gd name="adj1" fmla="val 34143"/>
              <a:gd name="adj2" fmla="val 50000"/>
            </a:avLst>
          </a:prstGeom>
          <a:noFill/>
          <a:ln w="571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sp>
        <p:nvSpPr>
          <p:cNvPr id="32789" name="AutoShape 96"/>
          <p:cNvSpPr>
            <a:spLocks/>
          </p:cNvSpPr>
          <p:nvPr/>
        </p:nvSpPr>
        <p:spPr bwMode="auto">
          <a:xfrm>
            <a:off x="4302126" y="2514023"/>
            <a:ext cx="235238" cy="1255568"/>
          </a:xfrm>
          <a:prstGeom prst="rightBrace">
            <a:avLst>
              <a:gd name="adj1" fmla="val 44479"/>
              <a:gd name="adj2" fmla="val 50000"/>
            </a:avLst>
          </a:prstGeom>
          <a:noFill/>
          <a:ln w="571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sp>
        <p:nvSpPr>
          <p:cNvPr id="32790" name="Text Box 97"/>
          <p:cNvSpPr txBox="1">
            <a:spLocks noChangeArrowheads="1"/>
          </p:cNvSpPr>
          <p:nvPr/>
        </p:nvSpPr>
        <p:spPr bwMode="auto">
          <a:xfrm>
            <a:off x="4476750" y="2756478"/>
            <a:ext cx="1842944" cy="390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909" b="1" baseline="-25000">
                <a:solidFill>
                  <a:srgbClr val="E32434"/>
                </a:solidFill>
                <a:latin typeface="Capitals" charset="0"/>
              </a:rPr>
              <a:t>Jerusalem</a:t>
            </a:r>
          </a:p>
        </p:txBody>
      </p:sp>
      <p:sp>
        <p:nvSpPr>
          <p:cNvPr id="32791" name="Text Box 98"/>
          <p:cNvSpPr txBox="1">
            <a:spLocks noChangeArrowheads="1"/>
          </p:cNvSpPr>
          <p:nvPr/>
        </p:nvSpPr>
        <p:spPr bwMode="auto">
          <a:xfrm>
            <a:off x="4476750" y="3812887"/>
            <a:ext cx="1842944" cy="390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909" b="1" baseline="-25000">
                <a:solidFill>
                  <a:srgbClr val="E32434"/>
                </a:solidFill>
                <a:latin typeface="Capitals" charset="0"/>
              </a:rPr>
              <a:t>Israel</a:t>
            </a:r>
          </a:p>
        </p:txBody>
      </p:sp>
      <p:sp>
        <p:nvSpPr>
          <p:cNvPr id="32792" name="Text Box 99"/>
          <p:cNvSpPr txBox="1">
            <a:spLocks noChangeArrowheads="1"/>
          </p:cNvSpPr>
          <p:nvPr/>
        </p:nvSpPr>
        <p:spPr bwMode="auto">
          <a:xfrm>
            <a:off x="4476750" y="4250171"/>
            <a:ext cx="1842944" cy="390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909" b="1" baseline="-25000">
                <a:solidFill>
                  <a:srgbClr val="E32434"/>
                </a:solidFill>
                <a:latin typeface="Capitals" charset="0"/>
              </a:rPr>
              <a:t>Syria</a:t>
            </a:r>
          </a:p>
        </p:txBody>
      </p:sp>
      <p:sp>
        <p:nvSpPr>
          <p:cNvPr id="32793" name="Text Box 100"/>
          <p:cNvSpPr txBox="1">
            <a:spLocks noChangeArrowheads="1"/>
          </p:cNvSpPr>
          <p:nvPr/>
        </p:nvSpPr>
        <p:spPr bwMode="auto">
          <a:xfrm>
            <a:off x="4476750" y="6231659"/>
            <a:ext cx="1842944" cy="390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909" b="1" baseline="-25000">
                <a:solidFill>
                  <a:srgbClr val="E32434"/>
                </a:solidFill>
                <a:latin typeface="Capitals" charset="0"/>
              </a:rPr>
              <a:t>The</a:t>
            </a:r>
          </a:p>
        </p:txBody>
      </p:sp>
      <p:sp>
        <p:nvSpPr>
          <p:cNvPr id="32794" name="Text Box 101"/>
          <p:cNvSpPr txBox="1">
            <a:spLocks noChangeArrowheads="1"/>
          </p:cNvSpPr>
          <p:nvPr/>
        </p:nvSpPr>
        <p:spPr bwMode="auto">
          <a:xfrm>
            <a:off x="4476750" y="6570808"/>
            <a:ext cx="1842944" cy="390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909" b="1" baseline="-25000">
                <a:solidFill>
                  <a:srgbClr val="E32434"/>
                </a:solidFill>
                <a:latin typeface="Capitals" charset="0"/>
              </a:rPr>
              <a:t>World</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2"/>
          <p:cNvSpPr txBox="1">
            <a:spLocks noChangeArrowheads="1"/>
          </p:cNvSpPr>
          <p:nvPr/>
        </p:nvSpPr>
        <p:spPr bwMode="auto">
          <a:xfrm>
            <a:off x="868795" y="2440421"/>
            <a:ext cx="5116080" cy="49881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18" b="1">
                <a:latin typeface="Times" charset="0"/>
              </a:rPr>
              <a:t>Here is your set of Study Helps that we</a:t>
            </a:r>
            <a:r>
              <a:rPr lang="fr-FR" altLang="ja-JP" sz="1818" b="1">
                <a:latin typeface="Times" charset="0"/>
              </a:rPr>
              <a:t>'</a:t>
            </a:r>
            <a:r>
              <a:rPr lang="en-US" sz="1818" b="1">
                <a:latin typeface="Times" charset="0"/>
              </a:rPr>
              <a:t>ll use during the seminar.</a:t>
            </a:r>
          </a:p>
          <a:p>
            <a:pPr algn="ctr">
              <a:spcBef>
                <a:spcPct val="50000"/>
              </a:spcBef>
            </a:pPr>
            <a:r>
              <a:rPr lang="en-US" sz="1818" b="1">
                <a:latin typeface="Times" charset="0"/>
              </a:rPr>
              <a:t>You are encouraged to fill in ALL the blanks as you follow along, </a:t>
            </a:r>
            <a:r>
              <a:rPr lang="en-US" sz="1818" b="1" i="1">
                <a:latin typeface="Times" charset="0"/>
              </a:rPr>
              <a:t>even though clean copies of several are also provided.</a:t>
            </a:r>
            <a:r>
              <a:rPr lang="en-US" sz="1818" b="1">
                <a:latin typeface="Times" charset="0"/>
              </a:rPr>
              <a:t>  The learning result will be absolutely beneficial toward the goals of the seminar and your participation.</a:t>
            </a:r>
          </a:p>
          <a:p>
            <a:pPr algn="ctr">
              <a:spcBef>
                <a:spcPct val="50000"/>
              </a:spcBef>
            </a:pPr>
            <a:r>
              <a:rPr lang="en-US" sz="1818" b="1">
                <a:latin typeface="Times" charset="0"/>
              </a:rPr>
              <a:t>Thanks for being here! The Word teaches that Our Lord will bless your work. When you leave you should have a refreshed view of the credibility, rationale, coherence, logical organization and incomparable spiritual value of                              His matchless Word. </a:t>
            </a:r>
          </a:p>
          <a:p>
            <a:pPr algn="ctr">
              <a:spcBef>
                <a:spcPct val="50000"/>
              </a:spcBef>
            </a:pPr>
            <a:r>
              <a:rPr lang="en-US" sz="1818" b="1">
                <a:latin typeface="Times" charset="0"/>
              </a:rPr>
              <a:t> As a witnessing tool, you will be freshly equipped to present God</a:t>
            </a:r>
            <a:r>
              <a:rPr lang="fr-FR" altLang="ja-JP" sz="1818" b="1">
                <a:latin typeface="Times" charset="0"/>
              </a:rPr>
              <a:t>'</a:t>
            </a:r>
            <a:r>
              <a:rPr lang="en-US" sz="1818" b="1">
                <a:latin typeface="Times" charset="0"/>
              </a:rPr>
              <a:t>s Word to all who ask of you, </a:t>
            </a:r>
            <a:r>
              <a:rPr lang="ja-JP" altLang="en-US" sz="1818" b="1">
                <a:latin typeface="Times" charset="0"/>
              </a:rPr>
              <a:t>“</a:t>
            </a:r>
            <a:r>
              <a:rPr lang="en-US" altLang="ja-JP" sz="1818" b="1">
                <a:latin typeface="Times" charset="0"/>
              </a:rPr>
              <a:t>What do you believe? Tell me Why!</a:t>
            </a:r>
            <a:r>
              <a:rPr lang="ja-JP" altLang="en-US" sz="1818" b="1">
                <a:latin typeface="Times" charset="0"/>
              </a:rPr>
              <a:t>”</a:t>
            </a:r>
            <a:endParaRPr lang="en-US" sz="1818" b="1">
              <a:latin typeface="Times" charset="0"/>
            </a:endParaRPr>
          </a:p>
        </p:txBody>
      </p:sp>
      <p:sp>
        <p:nvSpPr>
          <p:cNvPr id="6148" name="Text Box 5"/>
          <p:cNvSpPr txBox="1">
            <a:spLocks noChangeArrowheads="1"/>
          </p:cNvSpPr>
          <p:nvPr/>
        </p:nvSpPr>
        <p:spPr bwMode="auto">
          <a:xfrm>
            <a:off x="6246091" y="8647546"/>
            <a:ext cx="484909" cy="260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91">
                <a:latin typeface="Times" charset="0"/>
              </a:rPr>
              <a:t>54</a:t>
            </a:r>
          </a:p>
        </p:txBody>
      </p:sp>
      <p:sp>
        <p:nvSpPr>
          <p:cNvPr id="6149" name="Text Box 6"/>
          <p:cNvSpPr txBox="1">
            <a:spLocks noChangeArrowheads="1"/>
          </p:cNvSpPr>
          <p:nvPr/>
        </p:nvSpPr>
        <p:spPr bwMode="auto">
          <a:xfrm>
            <a:off x="1040534" y="1741921"/>
            <a:ext cx="4727864" cy="5400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909" b="1"/>
              <a:t>Appendix of Study Helps</a:t>
            </a:r>
          </a:p>
        </p:txBody>
      </p:sp>
      <p:sp>
        <p:nvSpPr>
          <p:cNvPr id="7" name="Text Box 3">
            <a:extLst>
              <a:ext uri="{FF2B5EF4-FFF2-40B4-BE49-F238E27FC236}">
                <a16:creationId xmlns:a16="http://schemas.microsoft.com/office/drawing/2014/main" id="{6E27E160-8FE5-5944-827B-447D7E48B298}"/>
              </a:ext>
            </a:extLst>
          </p:cNvPr>
          <p:cNvSpPr txBox="1">
            <a:spLocks noChangeArrowheads="1"/>
          </p:cNvSpPr>
          <p:nvPr/>
        </p:nvSpPr>
        <p:spPr bwMode="auto">
          <a:xfrm>
            <a:off x="932296" y="7536296"/>
            <a:ext cx="4919807" cy="917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73" b="1" dirty="0">
                <a:latin typeface="Times" charset="0"/>
              </a:rPr>
              <a:t>THE BIBLE…BASICALLY MINISTRIES INT</a:t>
            </a:r>
            <a:r>
              <a:rPr lang="fr-FR" altLang="ja-JP" sz="1273" b="1" dirty="0">
                <a:latin typeface="Times" charset="0"/>
              </a:rPr>
              <a:t>'</a:t>
            </a:r>
            <a:r>
              <a:rPr lang="en-US" sz="1273" b="1" dirty="0">
                <a:latin typeface="Times" charset="0"/>
              </a:rPr>
              <a:t>L INC.</a:t>
            </a:r>
            <a:r>
              <a:rPr lang="en-US" sz="2182" b="1" dirty="0">
                <a:latin typeface="Times" charset="0"/>
              </a:rPr>
              <a:t>   </a:t>
            </a:r>
            <a:r>
              <a:rPr lang="en-US" sz="1273" b="1" i="1" dirty="0">
                <a:latin typeface="Times" charset="0"/>
              </a:rPr>
              <a:t>Multiplying Biblical Literacy Throughout The Body of Christ</a:t>
            </a:r>
          </a:p>
          <a:p>
            <a:pPr algn="ctr">
              <a:spcBef>
                <a:spcPct val="50000"/>
              </a:spcBef>
            </a:pPr>
            <a:r>
              <a:rPr lang="en-US" sz="1273" b="1" dirty="0">
                <a:latin typeface="Times" charset="0"/>
              </a:rPr>
              <a:t>    Ft. Worth, Texas • </a:t>
            </a:r>
            <a:r>
              <a:rPr lang="en-US" sz="1273" b="1" dirty="0">
                <a:latin typeface="Leelawadee UI" panose="020B0502040204020203" pitchFamily="34" charset="-34"/>
                <a:cs typeface="Leelawadee UI" panose="020B0502040204020203" pitchFamily="34" charset="-34"/>
              </a:rPr>
              <a:t>BibleStudyDownloads.org</a:t>
            </a:r>
            <a:endParaRPr lang="en-US" sz="2182" b="1" dirty="0">
              <a:latin typeface="Times" charset="0"/>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Line 304"/>
          <p:cNvSpPr>
            <a:spLocks noChangeShapeType="1"/>
          </p:cNvSpPr>
          <p:nvPr/>
        </p:nvSpPr>
        <p:spPr bwMode="auto">
          <a:xfrm>
            <a:off x="191944" y="3336636"/>
            <a:ext cx="5041034"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pic>
        <p:nvPicPr>
          <p:cNvPr id="83970" name="Picture 2"/>
          <p:cNvPicPr>
            <a:picLocks noChangeArrowheads="1"/>
          </p:cNvPicPr>
          <p:nvPr/>
        </p:nvPicPr>
        <p:blipFill>
          <a:blip r:embed="rId2">
            <a:lum contrast="18000"/>
          </a:blip>
          <a:srcRect t="12241"/>
          <a:stretch>
            <a:fillRect/>
          </a:stretch>
        </p:blipFill>
        <p:spPr bwMode="auto">
          <a:xfrm>
            <a:off x="3453534" y="2629477"/>
            <a:ext cx="2020455" cy="1415762"/>
          </a:xfrm>
          <a:prstGeom prst="rect">
            <a:avLst/>
          </a:prstGeom>
          <a:noFill/>
          <a:ln w="76200">
            <a:solidFill>
              <a:schemeClr val="accent2"/>
            </a:solidFill>
            <a:miter lim="800000"/>
            <a:headEnd/>
            <a:tailEnd/>
          </a:ln>
          <a:effectLst>
            <a:outerShdw blurRad="63500" dist="71842" dir="2700000" algn="ctr" rotWithShape="0">
              <a:schemeClr val="tx1">
                <a:alpha val="74998"/>
              </a:schemeClr>
            </a:outerShdw>
          </a:effectLst>
        </p:spPr>
      </p:pic>
      <p:sp>
        <p:nvSpPr>
          <p:cNvPr id="33795" name="Text Box 3"/>
          <p:cNvSpPr txBox="1">
            <a:spLocks noChangeArrowheads="1"/>
          </p:cNvSpPr>
          <p:nvPr/>
        </p:nvSpPr>
        <p:spPr bwMode="auto">
          <a:xfrm>
            <a:off x="5987762" y="753341"/>
            <a:ext cx="685511" cy="344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36" b="1">
                <a:latin typeface="Comic Sans MS" charset="0"/>
              </a:rPr>
              <a:t>24</a:t>
            </a:r>
          </a:p>
        </p:txBody>
      </p:sp>
      <p:sp>
        <p:nvSpPr>
          <p:cNvPr id="83972" name="Text Box 4"/>
          <p:cNvSpPr txBox="1">
            <a:spLocks noChangeArrowheads="1"/>
          </p:cNvSpPr>
          <p:nvPr/>
        </p:nvSpPr>
        <p:spPr bwMode="auto">
          <a:xfrm>
            <a:off x="2329296" y="1265671"/>
            <a:ext cx="4017818" cy="372090"/>
          </a:xfrm>
          <a:prstGeom prst="rect">
            <a:avLst/>
          </a:prstGeom>
          <a:noFill/>
          <a:ln w="9525">
            <a:noFill/>
            <a:miter lim="800000"/>
            <a:headEnd/>
            <a:tailEnd/>
          </a:ln>
          <a:effectLst>
            <a:outerShdw blurRad="63500" dist="46662" dir="3284183" algn="ctr" rotWithShape="0">
              <a:srgbClr val="CCCCCC">
                <a:alpha val="74998"/>
              </a:srgbClr>
            </a:outerShdw>
          </a:effectLst>
        </p:spPr>
        <p:txBody>
          <a:bodyPr>
            <a:spAutoFit/>
          </a:bodyPr>
          <a:lstStyle/>
          <a:p>
            <a:pPr>
              <a:spcBef>
                <a:spcPct val="50000"/>
              </a:spcBef>
              <a:defRPr/>
            </a:pPr>
            <a:r>
              <a:rPr lang="en-US" sz="1818" b="1" i="1">
                <a:latin typeface="Comic Sans MS" pitchFamily="-107" charset="0"/>
                <a:ea typeface="+mn-ea"/>
                <a:cs typeface="+mn-cs"/>
              </a:rPr>
              <a:t>Paul: His Journeys At A Glance</a:t>
            </a:r>
          </a:p>
        </p:txBody>
      </p:sp>
      <p:sp>
        <p:nvSpPr>
          <p:cNvPr id="83980" name="Text Box 12"/>
          <p:cNvSpPr txBox="1">
            <a:spLocks noChangeArrowheads="1"/>
          </p:cNvSpPr>
          <p:nvPr/>
        </p:nvSpPr>
        <p:spPr bwMode="auto">
          <a:xfrm>
            <a:off x="4525818" y="3571875"/>
            <a:ext cx="1588944" cy="567976"/>
          </a:xfrm>
          <a:prstGeom prst="rect">
            <a:avLst/>
          </a:prstGeom>
          <a:solidFill>
            <a:schemeClr val="bg1"/>
          </a:solidFill>
          <a:ln w="9525">
            <a:solidFill>
              <a:schemeClr val="tx1"/>
            </a:solidFill>
            <a:miter lim="800000"/>
            <a:headEnd/>
            <a:tailEnd/>
          </a:ln>
          <a:effectLst>
            <a:outerShdw blurRad="63500" dist="71842" dir="2700000" algn="ctr" rotWithShape="0">
              <a:schemeClr val="tx1">
                <a:alpha val="74998"/>
              </a:schemeClr>
            </a:outerShdw>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defRPr/>
            </a:pPr>
            <a:r>
              <a:rPr lang="en-US" sz="1455" b="1">
                <a:latin typeface="Comic Sans MS" charset="0"/>
              </a:rPr>
              <a:t>Acts 15</a:t>
            </a:r>
            <a:r>
              <a:rPr lang="en-US" sz="1818" b="1">
                <a:latin typeface="Comic Sans MS" charset="0"/>
              </a:rPr>
              <a:t> </a:t>
            </a:r>
            <a:r>
              <a:rPr lang="en-US" sz="1273" b="1">
                <a:latin typeface="Comic Sans MS" charset="0"/>
              </a:rPr>
              <a:t>Jerusalem Council</a:t>
            </a:r>
            <a:endParaRPr lang="en-US" sz="1818" b="1">
              <a:latin typeface="Comic Sans MS" charset="0"/>
            </a:endParaRPr>
          </a:p>
        </p:txBody>
      </p:sp>
      <p:sp>
        <p:nvSpPr>
          <p:cNvPr id="33798" name="Rectangle 13"/>
          <p:cNvSpPr>
            <a:spLocks noChangeArrowheads="1"/>
          </p:cNvSpPr>
          <p:nvPr/>
        </p:nvSpPr>
        <p:spPr bwMode="auto">
          <a:xfrm>
            <a:off x="5359977" y="3446318"/>
            <a:ext cx="35266" cy="1399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9">
                <a:solidFill>
                  <a:srgbClr val="FFA27C"/>
                </a:solidFill>
                <a:latin typeface="Comic Sans MS" charset="0"/>
              </a:rPr>
              <a:t> </a:t>
            </a:r>
            <a:endParaRPr lang="en-US" sz="1818">
              <a:latin typeface="Times" charset="0"/>
            </a:endParaRPr>
          </a:p>
        </p:txBody>
      </p:sp>
      <p:sp>
        <p:nvSpPr>
          <p:cNvPr id="33799" name="Text Box 123"/>
          <p:cNvSpPr txBox="1">
            <a:spLocks noChangeArrowheads="1"/>
          </p:cNvSpPr>
          <p:nvPr/>
        </p:nvSpPr>
        <p:spPr bwMode="auto">
          <a:xfrm>
            <a:off x="3372717" y="1590387"/>
            <a:ext cx="3443432" cy="344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36" b="1">
                <a:latin typeface="Comic Sans MS" charset="0"/>
              </a:rPr>
              <a:t>1.</a:t>
            </a:r>
            <a:r>
              <a:rPr lang="ja-JP" altLang="en-US" sz="1636" b="1">
                <a:latin typeface="Comic Sans MS" charset="0"/>
              </a:rPr>
              <a:t>“</a:t>
            </a:r>
            <a:r>
              <a:rPr lang="en-US" altLang="ja-JP" sz="1636" b="1">
                <a:latin typeface="Comic Sans MS" charset="0"/>
              </a:rPr>
              <a:t>The _____: A ______</a:t>
            </a:r>
            <a:r>
              <a:rPr lang="ja-JP" altLang="en-US" sz="1636" b="1">
                <a:latin typeface="Comic Sans MS" charset="0"/>
              </a:rPr>
              <a:t>”</a:t>
            </a:r>
            <a:endParaRPr lang="en-US" sz="1636" b="1">
              <a:latin typeface="Comic Sans MS" charset="0"/>
            </a:endParaRPr>
          </a:p>
        </p:txBody>
      </p:sp>
      <p:sp>
        <p:nvSpPr>
          <p:cNvPr id="33800" name="Text Box 124"/>
          <p:cNvSpPr txBox="1">
            <a:spLocks noChangeArrowheads="1"/>
          </p:cNvSpPr>
          <p:nvPr/>
        </p:nvSpPr>
        <p:spPr bwMode="auto">
          <a:xfrm>
            <a:off x="3414568" y="4110182"/>
            <a:ext cx="3401580" cy="344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36" b="1" dirty="0">
                <a:latin typeface="Comic Sans MS" charset="0"/>
              </a:rPr>
              <a:t>2. </a:t>
            </a:r>
            <a:r>
              <a:rPr lang="ja-JP" altLang="en-US" sz="1636" b="1">
                <a:latin typeface="Comic Sans MS" charset="0"/>
              </a:rPr>
              <a:t>“</a:t>
            </a:r>
            <a:r>
              <a:rPr lang="en-US" altLang="ja-JP" sz="1636" b="1" dirty="0">
                <a:latin typeface="Comic Sans MS" charset="0"/>
              </a:rPr>
              <a:t>The _________ Thrust</a:t>
            </a:r>
            <a:r>
              <a:rPr lang="ja-JP" altLang="en-US" sz="1636" b="1">
                <a:latin typeface="Comic Sans MS" charset="0"/>
              </a:rPr>
              <a:t>”</a:t>
            </a:r>
            <a:endParaRPr lang="en-US" sz="1636" b="1" dirty="0">
              <a:latin typeface="Comic Sans MS" charset="0"/>
            </a:endParaRPr>
          </a:p>
        </p:txBody>
      </p:sp>
      <p:sp>
        <p:nvSpPr>
          <p:cNvPr id="33801" name="Text Box 125"/>
          <p:cNvSpPr txBox="1">
            <a:spLocks noChangeArrowheads="1"/>
          </p:cNvSpPr>
          <p:nvPr/>
        </p:nvSpPr>
        <p:spPr bwMode="auto">
          <a:xfrm>
            <a:off x="5598103" y="2714626"/>
            <a:ext cx="1259897" cy="5959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91" b="1">
                <a:latin typeface="Comic Sans MS" charset="0"/>
              </a:rPr>
              <a:t>Issue settled: __________     not ________!</a:t>
            </a:r>
          </a:p>
        </p:txBody>
      </p:sp>
      <p:sp>
        <p:nvSpPr>
          <p:cNvPr id="33802" name="Rectangle 126"/>
          <p:cNvSpPr>
            <a:spLocks noChangeArrowheads="1"/>
          </p:cNvSpPr>
          <p:nvPr/>
        </p:nvSpPr>
        <p:spPr bwMode="auto">
          <a:xfrm>
            <a:off x="3648364" y="7415069"/>
            <a:ext cx="3020580" cy="93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091">
                <a:latin typeface="Comic Sans MS" charset="0"/>
              </a:rPr>
              <a:t>Significance: As a prisoner, sent to _________; Christian influence in prison and into the house of ____________; important final letters; </a:t>
            </a:r>
            <a:r>
              <a:rPr lang="ja-JP" altLang="en-US" sz="1091">
                <a:latin typeface="Comic Sans MS" charset="0"/>
              </a:rPr>
              <a:t>“</a:t>
            </a:r>
            <a:r>
              <a:rPr lang="en-US" altLang="ja-JP" sz="1091">
                <a:latin typeface="Comic Sans MS" charset="0"/>
              </a:rPr>
              <a:t>fought the good fight, kept the faith!</a:t>
            </a:r>
            <a:r>
              <a:rPr lang="ja-JP" altLang="en-US" sz="1091">
                <a:latin typeface="Comic Sans MS" charset="0"/>
              </a:rPr>
              <a:t>”</a:t>
            </a:r>
            <a:endParaRPr lang="en-US" sz="1091">
              <a:latin typeface="Comic Sans MS" charset="0"/>
            </a:endParaRPr>
          </a:p>
        </p:txBody>
      </p:sp>
      <p:sp>
        <p:nvSpPr>
          <p:cNvPr id="33803" name="Rectangle 128"/>
          <p:cNvSpPr>
            <a:spLocks noChangeArrowheads="1"/>
          </p:cNvSpPr>
          <p:nvPr/>
        </p:nvSpPr>
        <p:spPr bwMode="auto">
          <a:xfrm>
            <a:off x="3820103" y="5564910"/>
            <a:ext cx="2788227" cy="93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091">
                <a:latin typeface="Comic Sans MS" charset="0"/>
              </a:rPr>
              <a:t>Significance: extended time at the church in _____________; young man raised from the dead; important letters written; riot with Ephesian artisans at _________________.</a:t>
            </a:r>
          </a:p>
        </p:txBody>
      </p:sp>
      <p:sp>
        <p:nvSpPr>
          <p:cNvPr id="33804" name="Text Box 130"/>
          <p:cNvSpPr txBox="1">
            <a:spLocks noChangeArrowheads="1"/>
          </p:cNvSpPr>
          <p:nvPr/>
        </p:nvSpPr>
        <p:spPr bwMode="auto">
          <a:xfrm>
            <a:off x="3808557" y="5108864"/>
            <a:ext cx="2770909" cy="344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36" b="1">
                <a:latin typeface="Comic Sans MS" charset="0"/>
              </a:rPr>
              <a:t>3. </a:t>
            </a:r>
            <a:r>
              <a:rPr lang="ja-JP" altLang="en-US" sz="1636" b="1">
                <a:latin typeface="Comic Sans MS" charset="0"/>
              </a:rPr>
              <a:t>“</a:t>
            </a:r>
            <a:r>
              <a:rPr lang="en-US" altLang="ja-JP" sz="1636" b="1">
                <a:latin typeface="Comic Sans MS" charset="0"/>
              </a:rPr>
              <a:t>The ______ Thrust</a:t>
            </a:r>
            <a:r>
              <a:rPr lang="ja-JP" altLang="en-US" sz="1636" b="1">
                <a:latin typeface="Comic Sans MS" charset="0"/>
              </a:rPr>
              <a:t>”</a:t>
            </a:r>
            <a:endParaRPr lang="en-US" sz="1636" b="1">
              <a:latin typeface="Comic Sans MS" charset="0"/>
            </a:endParaRPr>
          </a:p>
        </p:txBody>
      </p:sp>
      <p:sp>
        <p:nvSpPr>
          <p:cNvPr id="33805" name="Text Box 131"/>
          <p:cNvSpPr txBox="1">
            <a:spLocks noChangeArrowheads="1"/>
          </p:cNvSpPr>
          <p:nvPr/>
        </p:nvSpPr>
        <p:spPr bwMode="auto">
          <a:xfrm>
            <a:off x="3628159" y="7000876"/>
            <a:ext cx="2770909" cy="344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36" b="1">
                <a:latin typeface="Comic Sans MS" charset="0"/>
              </a:rPr>
              <a:t>4. </a:t>
            </a:r>
            <a:r>
              <a:rPr lang="ja-JP" altLang="en-US" sz="1636" b="1">
                <a:latin typeface="Comic Sans MS" charset="0"/>
              </a:rPr>
              <a:t>“</a:t>
            </a:r>
            <a:r>
              <a:rPr lang="en-US" altLang="ja-JP" sz="1636" b="1">
                <a:latin typeface="Comic Sans MS" charset="0"/>
              </a:rPr>
              <a:t>To _____ and ____!</a:t>
            </a:r>
            <a:r>
              <a:rPr lang="ja-JP" altLang="en-US" sz="1636" b="1">
                <a:latin typeface="Comic Sans MS" charset="0"/>
              </a:rPr>
              <a:t>”</a:t>
            </a:r>
            <a:endParaRPr lang="en-US" sz="1636" b="1">
              <a:latin typeface="Comic Sans MS" charset="0"/>
            </a:endParaRPr>
          </a:p>
        </p:txBody>
      </p:sp>
      <p:pic>
        <p:nvPicPr>
          <p:cNvPr id="84147" name="Picture 179"/>
          <p:cNvPicPr>
            <a:picLocks noChangeAspect="1" noChangeArrowheads="1"/>
          </p:cNvPicPr>
          <p:nvPr/>
        </p:nvPicPr>
        <p:blipFill>
          <a:blip r:embed="rId3">
            <a:lum bright="24000"/>
          </a:blip>
          <a:srcRect l="23401" t="25208" b="8588"/>
          <a:stretch>
            <a:fillRect/>
          </a:stretch>
        </p:blipFill>
        <p:spPr bwMode="auto">
          <a:xfrm>
            <a:off x="238125" y="3411682"/>
            <a:ext cx="2936875" cy="1547091"/>
          </a:xfrm>
          <a:prstGeom prst="rect">
            <a:avLst/>
          </a:prstGeom>
          <a:noFill/>
          <a:ln w="12700">
            <a:solidFill>
              <a:schemeClr val="tx1"/>
            </a:solidFill>
            <a:miter lim="800000"/>
            <a:headEnd/>
            <a:tailEnd/>
          </a:ln>
          <a:effectLst>
            <a:outerShdw blurRad="63500" dist="63500" dir="2212194" algn="ctr" rotWithShape="0">
              <a:schemeClr val="tx1">
                <a:alpha val="74998"/>
              </a:schemeClr>
            </a:outerShdw>
          </a:effectLst>
        </p:spPr>
      </p:pic>
      <p:pic>
        <p:nvPicPr>
          <p:cNvPr id="84148" name="Picture 180"/>
          <p:cNvPicPr>
            <a:picLocks noChangeAspect="1" noChangeArrowheads="1"/>
          </p:cNvPicPr>
          <p:nvPr/>
        </p:nvPicPr>
        <p:blipFill>
          <a:blip r:embed="rId3">
            <a:lum bright="24000"/>
          </a:blip>
          <a:srcRect l="23401" t="25208" b="8588"/>
          <a:stretch>
            <a:fillRect/>
          </a:stretch>
        </p:blipFill>
        <p:spPr bwMode="auto">
          <a:xfrm>
            <a:off x="806739" y="5175250"/>
            <a:ext cx="2936875" cy="1547091"/>
          </a:xfrm>
          <a:prstGeom prst="rect">
            <a:avLst/>
          </a:prstGeom>
          <a:noFill/>
          <a:ln w="12700">
            <a:solidFill>
              <a:schemeClr val="tx1"/>
            </a:solidFill>
            <a:miter lim="800000"/>
            <a:headEnd/>
            <a:tailEnd/>
          </a:ln>
          <a:effectLst>
            <a:outerShdw blurRad="63500" dist="63500" dir="2212194" algn="ctr" rotWithShape="0">
              <a:schemeClr val="tx1">
                <a:alpha val="74998"/>
              </a:schemeClr>
            </a:outerShdw>
          </a:effectLst>
        </p:spPr>
      </p:pic>
      <p:pic>
        <p:nvPicPr>
          <p:cNvPr id="84149" name="Picture 181"/>
          <p:cNvPicPr>
            <a:picLocks noChangeAspect="1" noChangeArrowheads="1"/>
          </p:cNvPicPr>
          <p:nvPr/>
        </p:nvPicPr>
        <p:blipFill>
          <a:blip r:embed="rId3">
            <a:lum bright="24000"/>
          </a:blip>
          <a:srcRect l="23401" t="25208" b="8588"/>
          <a:stretch>
            <a:fillRect/>
          </a:stretch>
        </p:blipFill>
        <p:spPr bwMode="auto">
          <a:xfrm>
            <a:off x="523875" y="6966239"/>
            <a:ext cx="2936875" cy="1547091"/>
          </a:xfrm>
          <a:prstGeom prst="rect">
            <a:avLst/>
          </a:prstGeom>
          <a:noFill/>
          <a:ln w="12700">
            <a:solidFill>
              <a:schemeClr val="tx1"/>
            </a:solidFill>
            <a:miter lim="800000"/>
            <a:headEnd/>
            <a:tailEnd/>
          </a:ln>
          <a:effectLst>
            <a:outerShdw blurRad="63500" dist="63500" dir="2212194" algn="ctr" rotWithShape="0">
              <a:schemeClr val="tx1">
                <a:alpha val="74998"/>
              </a:schemeClr>
            </a:outerShdw>
          </a:effectLst>
        </p:spPr>
      </p:pic>
      <p:pic>
        <p:nvPicPr>
          <p:cNvPr id="84150" name="Picture 182"/>
          <p:cNvPicPr>
            <a:picLocks noChangeAspect="1" noChangeArrowheads="1"/>
          </p:cNvPicPr>
          <p:nvPr/>
        </p:nvPicPr>
        <p:blipFill>
          <a:blip r:embed="rId3">
            <a:lum bright="24000"/>
          </a:blip>
          <a:srcRect l="23401" t="25208" b="8588"/>
          <a:stretch>
            <a:fillRect/>
          </a:stretch>
        </p:blipFill>
        <p:spPr bwMode="auto">
          <a:xfrm>
            <a:off x="643660" y="1682750"/>
            <a:ext cx="2936875" cy="1547091"/>
          </a:xfrm>
          <a:prstGeom prst="rect">
            <a:avLst/>
          </a:prstGeom>
          <a:noFill/>
          <a:ln w="19050">
            <a:solidFill>
              <a:schemeClr val="tx1"/>
            </a:solidFill>
            <a:miter lim="800000"/>
            <a:headEnd/>
            <a:tailEnd/>
          </a:ln>
          <a:effectLst>
            <a:outerShdw blurRad="63500" dist="63500" dir="2212194" algn="ctr" rotWithShape="0">
              <a:schemeClr val="tx1">
                <a:alpha val="74998"/>
              </a:schemeClr>
            </a:outerShdw>
          </a:effectLst>
        </p:spPr>
      </p:pic>
      <p:sp>
        <p:nvSpPr>
          <p:cNvPr id="84151" name="Rectangle 183"/>
          <p:cNvSpPr>
            <a:spLocks noChangeArrowheads="1"/>
          </p:cNvSpPr>
          <p:nvPr/>
        </p:nvSpPr>
        <p:spPr bwMode="auto">
          <a:xfrm>
            <a:off x="2340841" y="2096944"/>
            <a:ext cx="444032" cy="195887"/>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273" b="1">
                <a:latin typeface="Comic Sans MS" charset="0"/>
              </a:rPr>
              <a:t>ASIA</a:t>
            </a:r>
            <a:endParaRPr lang="en-US" sz="1818" b="1">
              <a:latin typeface="Times" charset="0"/>
            </a:endParaRPr>
          </a:p>
        </p:txBody>
      </p:sp>
      <p:sp>
        <p:nvSpPr>
          <p:cNvPr id="84152" name="Rectangle 184"/>
          <p:cNvSpPr>
            <a:spLocks noChangeArrowheads="1"/>
          </p:cNvSpPr>
          <p:nvPr/>
        </p:nvSpPr>
        <p:spPr bwMode="auto">
          <a:xfrm>
            <a:off x="844262" y="1684194"/>
            <a:ext cx="642805" cy="195887"/>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273" b="1">
                <a:latin typeface="Comic Sans MS" charset="0"/>
              </a:rPr>
              <a:t>EUROPE</a:t>
            </a:r>
            <a:endParaRPr lang="en-US" sz="1818" b="1">
              <a:latin typeface="Times" charset="0"/>
            </a:endParaRPr>
          </a:p>
        </p:txBody>
      </p:sp>
      <p:sp>
        <p:nvSpPr>
          <p:cNvPr id="33812" name="Rectangle 185"/>
          <p:cNvSpPr>
            <a:spLocks noChangeArrowheads="1"/>
          </p:cNvSpPr>
          <p:nvPr/>
        </p:nvSpPr>
        <p:spPr bwMode="auto">
          <a:xfrm>
            <a:off x="2586182" y="2720399"/>
            <a:ext cx="780663" cy="195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73" b="1">
                <a:latin typeface="Helvetica" charset="0"/>
              </a:rPr>
              <a:t>•</a:t>
            </a:r>
            <a:r>
              <a:rPr lang="en-US" sz="909" b="1">
                <a:latin typeface="Helvetica" charset="0"/>
              </a:rPr>
              <a:t>JERUSALEM</a:t>
            </a:r>
            <a:endParaRPr lang="en-US" sz="1818" b="1">
              <a:latin typeface="Helvetica" charset="0"/>
            </a:endParaRPr>
          </a:p>
        </p:txBody>
      </p:sp>
      <p:sp>
        <p:nvSpPr>
          <p:cNvPr id="84154" name="Rectangle 186"/>
          <p:cNvSpPr>
            <a:spLocks noChangeArrowheads="1"/>
          </p:cNvSpPr>
          <p:nvPr/>
        </p:nvSpPr>
        <p:spPr bwMode="auto">
          <a:xfrm>
            <a:off x="2477944" y="2938319"/>
            <a:ext cx="655629" cy="195887"/>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273" b="1">
                <a:latin typeface="Comic Sans MS" charset="0"/>
              </a:rPr>
              <a:t>ARABIA</a:t>
            </a:r>
            <a:endParaRPr lang="en-US" sz="1455">
              <a:latin typeface="Times" charset="0"/>
            </a:endParaRPr>
          </a:p>
        </p:txBody>
      </p:sp>
      <p:sp>
        <p:nvSpPr>
          <p:cNvPr id="84155" name="Rectangle 187"/>
          <p:cNvSpPr>
            <a:spLocks noChangeArrowheads="1"/>
          </p:cNvSpPr>
          <p:nvPr/>
        </p:nvSpPr>
        <p:spPr bwMode="auto">
          <a:xfrm>
            <a:off x="1261341" y="2910899"/>
            <a:ext cx="629981" cy="195887"/>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273" b="1">
                <a:latin typeface="Comic Sans MS" charset="0"/>
              </a:rPr>
              <a:t>AFRICA</a:t>
            </a:r>
            <a:endParaRPr lang="en-US" sz="1455">
              <a:latin typeface="Times" charset="0"/>
            </a:endParaRPr>
          </a:p>
        </p:txBody>
      </p:sp>
      <p:sp>
        <p:nvSpPr>
          <p:cNvPr id="33815" name="Rectangle 188"/>
          <p:cNvSpPr>
            <a:spLocks noChangeArrowheads="1"/>
          </p:cNvSpPr>
          <p:nvPr/>
        </p:nvSpPr>
        <p:spPr bwMode="auto">
          <a:xfrm>
            <a:off x="2620818" y="2570308"/>
            <a:ext cx="950581" cy="167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91" b="1">
                <a:latin typeface="Helvetica" charset="0"/>
              </a:rPr>
              <a:t>•</a:t>
            </a:r>
            <a:r>
              <a:rPr lang="en-US" sz="818" b="1">
                <a:latin typeface="Helvetica" charset="0"/>
              </a:rPr>
              <a:t>SYRIAN ANTIOCH</a:t>
            </a:r>
            <a:endParaRPr lang="en-US" sz="1636" b="1">
              <a:latin typeface="Helvetica" charset="0"/>
            </a:endParaRPr>
          </a:p>
        </p:txBody>
      </p:sp>
      <p:sp>
        <p:nvSpPr>
          <p:cNvPr id="33816" name="Rectangle 189"/>
          <p:cNvSpPr>
            <a:spLocks noChangeArrowheads="1"/>
          </p:cNvSpPr>
          <p:nvPr/>
        </p:nvSpPr>
        <p:spPr bwMode="auto">
          <a:xfrm>
            <a:off x="2262910" y="2327853"/>
            <a:ext cx="1008289" cy="167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91" b="1">
                <a:latin typeface="Helvetica" charset="0"/>
              </a:rPr>
              <a:t>•</a:t>
            </a:r>
            <a:r>
              <a:rPr lang="en-US" sz="818" b="1">
                <a:latin typeface="Helvetica" charset="0"/>
              </a:rPr>
              <a:t>PISIDIAN ANTIOCH</a:t>
            </a:r>
            <a:endParaRPr lang="en-US" sz="1636" b="1">
              <a:latin typeface="Helvetica" charset="0"/>
            </a:endParaRPr>
          </a:p>
        </p:txBody>
      </p:sp>
      <p:sp>
        <p:nvSpPr>
          <p:cNvPr id="33817" name="Rectangle 190"/>
          <p:cNvSpPr>
            <a:spLocks noChangeArrowheads="1"/>
          </p:cNvSpPr>
          <p:nvPr/>
        </p:nvSpPr>
        <p:spPr bwMode="auto">
          <a:xfrm>
            <a:off x="1212273" y="2073853"/>
            <a:ext cx="365485" cy="167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91" b="1">
                <a:latin typeface="Helvetica" charset="0"/>
              </a:rPr>
              <a:t>•</a:t>
            </a:r>
            <a:r>
              <a:rPr lang="en-US" sz="818" b="1">
                <a:latin typeface="Helvetica" charset="0"/>
              </a:rPr>
              <a:t>ROME</a:t>
            </a:r>
            <a:endParaRPr lang="en-US" sz="1636" b="1">
              <a:latin typeface="Helvetica" charset="0"/>
            </a:endParaRPr>
          </a:p>
        </p:txBody>
      </p:sp>
      <p:sp>
        <p:nvSpPr>
          <p:cNvPr id="33818" name="Rectangle 191"/>
          <p:cNvSpPr>
            <a:spLocks noChangeArrowheads="1"/>
          </p:cNvSpPr>
          <p:nvPr/>
        </p:nvSpPr>
        <p:spPr bwMode="auto">
          <a:xfrm>
            <a:off x="1477819" y="2316307"/>
            <a:ext cx="496931" cy="1399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9" b="1">
                <a:latin typeface="Helvetica" charset="0"/>
              </a:rPr>
              <a:t>GREECE</a:t>
            </a:r>
            <a:endParaRPr lang="en-US" sz="1455" b="1">
              <a:latin typeface="Helvetica" charset="0"/>
            </a:endParaRPr>
          </a:p>
        </p:txBody>
      </p:sp>
      <p:sp>
        <p:nvSpPr>
          <p:cNvPr id="33819" name="Rectangle 192"/>
          <p:cNvSpPr>
            <a:spLocks noChangeArrowheads="1"/>
          </p:cNvSpPr>
          <p:nvPr/>
        </p:nvSpPr>
        <p:spPr bwMode="auto">
          <a:xfrm>
            <a:off x="871682" y="2506808"/>
            <a:ext cx="973023" cy="125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18" b="1">
                <a:latin typeface="Helvetica" charset="0"/>
              </a:rPr>
              <a:t>ATHENS/CORINTH•</a:t>
            </a:r>
            <a:endParaRPr lang="en-US" sz="1636" b="1">
              <a:latin typeface="Helvetica" charset="0"/>
            </a:endParaRPr>
          </a:p>
        </p:txBody>
      </p:sp>
      <p:sp>
        <p:nvSpPr>
          <p:cNvPr id="33820" name="Rectangle 193"/>
          <p:cNvSpPr>
            <a:spLocks noChangeArrowheads="1"/>
          </p:cNvSpPr>
          <p:nvPr/>
        </p:nvSpPr>
        <p:spPr bwMode="auto">
          <a:xfrm>
            <a:off x="1962728" y="2720398"/>
            <a:ext cx="503343" cy="125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18" b="1">
                <a:solidFill>
                  <a:schemeClr val="bg1"/>
                </a:solidFill>
                <a:latin typeface="Helvetica" charset="0"/>
              </a:rPr>
              <a:t>EPHESUS</a:t>
            </a:r>
            <a:endParaRPr lang="en-US" sz="1636" b="1">
              <a:solidFill>
                <a:schemeClr val="bg1"/>
              </a:solidFill>
              <a:latin typeface="Helvetica" charset="0"/>
            </a:endParaRPr>
          </a:p>
        </p:txBody>
      </p:sp>
      <p:sp>
        <p:nvSpPr>
          <p:cNvPr id="84162" name="Text Box 194"/>
          <p:cNvSpPr txBox="1">
            <a:spLocks noChangeArrowheads="1"/>
          </p:cNvSpPr>
          <p:nvPr/>
        </p:nvSpPr>
        <p:spPr bwMode="auto">
          <a:xfrm>
            <a:off x="1964171" y="2343728"/>
            <a:ext cx="196273" cy="218201"/>
          </a:xfrm>
          <a:prstGeom prst="rect">
            <a:avLst/>
          </a:prstGeom>
          <a:noFill/>
          <a:ln w="9525">
            <a:noFill/>
            <a:miter lim="800000"/>
            <a:headEnd/>
            <a:tailEnd/>
          </a:ln>
          <a:effectLst>
            <a:outerShdw blurRad="63500" dist="12700" algn="ctr" rotWithShape="0">
              <a:schemeClr val="bg1">
                <a:alpha val="74998"/>
              </a:schemeClr>
            </a:outerShdw>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defRPr/>
            </a:pPr>
            <a:r>
              <a:rPr lang="en-US" sz="818" b="1">
                <a:latin typeface="Helvetica" charset="0"/>
              </a:rPr>
              <a:t>•</a:t>
            </a:r>
          </a:p>
        </p:txBody>
      </p:sp>
      <p:sp>
        <p:nvSpPr>
          <p:cNvPr id="33822" name="Line 195"/>
          <p:cNvSpPr>
            <a:spLocks noChangeShapeType="1"/>
          </p:cNvSpPr>
          <p:nvPr/>
        </p:nvSpPr>
        <p:spPr bwMode="auto">
          <a:xfrm>
            <a:off x="2075296" y="2466398"/>
            <a:ext cx="90921" cy="25255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84165" name="AutoShape 197" descr="Large confetti"/>
          <p:cNvSpPr>
            <a:spLocks noChangeArrowheads="1"/>
          </p:cNvSpPr>
          <p:nvPr/>
        </p:nvSpPr>
        <p:spPr bwMode="auto">
          <a:xfrm rot="2005411">
            <a:off x="3241387" y="2974398"/>
            <a:ext cx="691285" cy="321829"/>
          </a:xfrm>
          <a:prstGeom prst="rightArrow">
            <a:avLst>
              <a:gd name="adj1" fmla="val 50000"/>
              <a:gd name="adj2" fmla="val 53700"/>
            </a:avLst>
          </a:prstGeom>
          <a:pattFill prst="lgConfetti">
            <a:fgClr>
              <a:schemeClr val="tx1"/>
            </a:fgClr>
            <a:bgClr>
              <a:schemeClr val="bg1"/>
            </a:bgClr>
          </a:pattFill>
          <a:ln w="9525">
            <a:solidFill>
              <a:schemeClr val="tx1"/>
            </a:solidFill>
            <a:miter lim="800000"/>
            <a:headEnd/>
            <a:tailEnd/>
          </a:ln>
          <a:effectLst>
            <a:outerShdw blurRad="63500" dist="71842" dir="2700000" algn="ctr" rotWithShape="0">
              <a:schemeClr val="tx1">
                <a:alpha val="74998"/>
              </a:schemeClr>
            </a:outerShdw>
          </a:effectLst>
        </p:spPr>
        <p:txBody>
          <a:bodyPr wrap="none" anchor="ctr"/>
          <a:lstStyle/>
          <a:p>
            <a:pPr>
              <a:defRPr/>
            </a:pPr>
            <a:endParaRPr lang="en-US" sz="455">
              <a:latin typeface="Century Gothic" pitchFamily="-107" charset="0"/>
              <a:ea typeface="+mn-ea"/>
              <a:cs typeface="+mn-cs"/>
            </a:endParaRPr>
          </a:p>
        </p:txBody>
      </p:sp>
      <p:sp>
        <p:nvSpPr>
          <p:cNvPr id="84166" name="AutoShape 198" descr="Large confetti"/>
          <p:cNvSpPr>
            <a:spLocks noChangeArrowheads="1"/>
          </p:cNvSpPr>
          <p:nvPr/>
        </p:nvSpPr>
        <p:spPr bwMode="auto">
          <a:xfrm rot="8504295">
            <a:off x="2971512" y="3678671"/>
            <a:ext cx="860136" cy="321829"/>
          </a:xfrm>
          <a:prstGeom prst="rightArrow">
            <a:avLst>
              <a:gd name="adj1" fmla="val 50000"/>
              <a:gd name="adj2" fmla="val 66816"/>
            </a:avLst>
          </a:prstGeom>
          <a:pattFill prst="lgConfetti">
            <a:fgClr>
              <a:schemeClr val="tx1"/>
            </a:fgClr>
            <a:bgClr>
              <a:schemeClr val="bg1"/>
            </a:bgClr>
          </a:pattFill>
          <a:ln w="9525">
            <a:solidFill>
              <a:schemeClr val="tx1"/>
            </a:solidFill>
            <a:miter lim="800000"/>
            <a:headEnd/>
            <a:tailEnd/>
          </a:ln>
          <a:effectLst>
            <a:outerShdw blurRad="63500" dist="71842" dir="2700000" algn="ctr" rotWithShape="0">
              <a:schemeClr val="tx1">
                <a:alpha val="74998"/>
              </a:schemeClr>
            </a:outerShdw>
          </a:effectLst>
        </p:spPr>
        <p:txBody>
          <a:bodyPr wrap="none" anchor="ctr"/>
          <a:lstStyle/>
          <a:p>
            <a:pPr>
              <a:defRPr/>
            </a:pPr>
            <a:endParaRPr lang="en-US" sz="455">
              <a:latin typeface="Century Gothic" pitchFamily="-107" charset="0"/>
              <a:ea typeface="+mn-ea"/>
              <a:cs typeface="+mn-cs"/>
            </a:endParaRPr>
          </a:p>
        </p:txBody>
      </p:sp>
      <p:sp>
        <p:nvSpPr>
          <p:cNvPr id="84167" name="Rectangle 199"/>
          <p:cNvSpPr>
            <a:spLocks noChangeArrowheads="1"/>
          </p:cNvSpPr>
          <p:nvPr/>
        </p:nvSpPr>
        <p:spPr bwMode="auto">
          <a:xfrm>
            <a:off x="1964171" y="3822990"/>
            <a:ext cx="444032" cy="195887"/>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273" b="1">
                <a:latin typeface="Comic Sans MS" charset="0"/>
              </a:rPr>
              <a:t>ASIA</a:t>
            </a:r>
            <a:endParaRPr lang="en-US" sz="1818" b="1">
              <a:latin typeface="Times" charset="0"/>
            </a:endParaRPr>
          </a:p>
        </p:txBody>
      </p:sp>
      <p:sp>
        <p:nvSpPr>
          <p:cNvPr id="84168" name="Rectangle 200"/>
          <p:cNvSpPr>
            <a:spLocks noChangeArrowheads="1"/>
          </p:cNvSpPr>
          <p:nvPr/>
        </p:nvSpPr>
        <p:spPr bwMode="auto">
          <a:xfrm>
            <a:off x="467591" y="3410240"/>
            <a:ext cx="642805" cy="195887"/>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273" b="1">
                <a:latin typeface="Comic Sans MS" charset="0"/>
              </a:rPr>
              <a:t>EUROPE</a:t>
            </a:r>
            <a:endParaRPr lang="en-US" sz="1818" b="1">
              <a:latin typeface="Times" charset="0"/>
            </a:endParaRPr>
          </a:p>
        </p:txBody>
      </p:sp>
      <p:sp>
        <p:nvSpPr>
          <p:cNvPr id="84169" name="Rectangle 201"/>
          <p:cNvSpPr>
            <a:spLocks noChangeArrowheads="1"/>
          </p:cNvSpPr>
          <p:nvPr/>
        </p:nvSpPr>
        <p:spPr bwMode="auto">
          <a:xfrm>
            <a:off x="2101273" y="4664364"/>
            <a:ext cx="655629" cy="195887"/>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273" b="1">
                <a:latin typeface="Comic Sans MS" charset="0"/>
              </a:rPr>
              <a:t>ARABIA</a:t>
            </a:r>
            <a:endParaRPr lang="en-US" sz="1455">
              <a:latin typeface="Times" charset="0"/>
            </a:endParaRPr>
          </a:p>
        </p:txBody>
      </p:sp>
      <p:sp>
        <p:nvSpPr>
          <p:cNvPr id="84170" name="Rectangle 202"/>
          <p:cNvSpPr>
            <a:spLocks noChangeArrowheads="1"/>
          </p:cNvSpPr>
          <p:nvPr/>
        </p:nvSpPr>
        <p:spPr bwMode="auto">
          <a:xfrm>
            <a:off x="884671" y="4636944"/>
            <a:ext cx="629981" cy="195887"/>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273" b="1">
                <a:latin typeface="Comic Sans MS" charset="0"/>
              </a:rPr>
              <a:t>AFRICA</a:t>
            </a:r>
            <a:endParaRPr lang="en-US" sz="1455">
              <a:latin typeface="Times" charset="0"/>
            </a:endParaRPr>
          </a:p>
        </p:txBody>
      </p:sp>
      <p:sp>
        <p:nvSpPr>
          <p:cNvPr id="33829" name="Rectangle 203"/>
          <p:cNvSpPr>
            <a:spLocks noChangeArrowheads="1"/>
          </p:cNvSpPr>
          <p:nvPr/>
        </p:nvSpPr>
        <p:spPr bwMode="auto">
          <a:xfrm>
            <a:off x="2244148" y="4296353"/>
            <a:ext cx="950581" cy="167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91" b="1">
                <a:latin typeface="Helvetica" charset="0"/>
              </a:rPr>
              <a:t>•</a:t>
            </a:r>
            <a:r>
              <a:rPr lang="en-US" sz="818" b="1">
                <a:latin typeface="Helvetica" charset="0"/>
              </a:rPr>
              <a:t>SYRIAN ANTIOCH</a:t>
            </a:r>
            <a:endParaRPr lang="en-US" sz="1636" b="1">
              <a:latin typeface="Helvetica" charset="0"/>
            </a:endParaRPr>
          </a:p>
        </p:txBody>
      </p:sp>
      <p:sp>
        <p:nvSpPr>
          <p:cNvPr id="33830" name="Rectangle 204"/>
          <p:cNvSpPr>
            <a:spLocks noChangeArrowheads="1"/>
          </p:cNvSpPr>
          <p:nvPr/>
        </p:nvSpPr>
        <p:spPr bwMode="auto">
          <a:xfrm>
            <a:off x="1886240" y="4053898"/>
            <a:ext cx="1008289" cy="167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91" b="1">
                <a:latin typeface="Helvetica" charset="0"/>
              </a:rPr>
              <a:t>•</a:t>
            </a:r>
            <a:r>
              <a:rPr lang="en-US" sz="818" b="1">
                <a:latin typeface="Helvetica" charset="0"/>
              </a:rPr>
              <a:t>PISIDIAN ANTIOCH</a:t>
            </a:r>
            <a:endParaRPr lang="en-US" sz="1636" b="1">
              <a:latin typeface="Helvetica" charset="0"/>
            </a:endParaRPr>
          </a:p>
        </p:txBody>
      </p:sp>
      <p:sp>
        <p:nvSpPr>
          <p:cNvPr id="33831" name="Rectangle 205"/>
          <p:cNvSpPr>
            <a:spLocks noChangeArrowheads="1"/>
          </p:cNvSpPr>
          <p:nvPr/>
        </p:nvSpPr>
        <p:spPr bwMode="auto">
          <a:xfrm>
            <a:off x="835603" y="3799898"/>
            <a:ext cx="365485" cy="167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91" b="1">
                <a:latin typeface="Helvetica" charset="0"/>
              </a:rPr>
              <a:t>•</a:t>
            </a:r>
            <a:r>
              <a:rPr lang="en-US" sz="818" b="1">
                <a:latin typeface="Helvetica" charset="0"/>
              </a:rPr>
              <a:t>ROME</a:t>
            </a:r>
            <a:endParaRPr lang="en-US" sz="1636" b="1">
              <a:latin typeface="Helvetica" charset="0"/>
            </a:endParaRPr>
          </a:p>
        </p:txBody>
      </p:sp>
      <p:sp>
        <p:nvSpPr>
          <p:cNvPr id="33832" name="Rectangle 206"/>
          <p:cNvSpPr>
            <a:spLocks noChangeArrowheads="1"/>
          </p:cNvSpPr>
          <p:nvPr/>
        </p:nvSpPr>
        <p:spPr bwMode="auto">
          <a:xfrm>
            <a:off x="1101149" y="4042353"/>
            <a:ext cx="496931" cy="1399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9" b="1">
                <a:latin typeface="Helvetica" charset="0"/>
              </a:rPr>
              <a:t>GREECE</a:t>
            </a:r>
            <a:endParaRPr lang="en-US" sz="1455" b="1">
              <a:latin typeface="Helvetica" charset="0"/>
            </a:endParaRPr>
          </a:p>
        </p:txBody>
      </p:sp>
      <p:sp>
        <p:nvSpPr>
          <p:cNvPr id="33833" name="Rectangle 207"/>
          <p:cNvSpPr>
            <a:spLocks noChangeArrowheads="1"/>
          </p:cNvSpPr>
          <p:nvPr/>
        </p:nvSpPr>
        <p:spPr bwMode="auto">
          <a:xfrm>
            <a:off x="495012" y="4232853"/>
            <a:ext cx="973023" cy="125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18" b="1">
                <a:latin typeface="Helvetica" charset="0"/>
              </a:rPr>
              <a:t>ATHENS/CORINTH•</a:t>
            </a:r>
            <a:endParaRPr lang="en-US" sz="1636" b="1">
              <a:latin typeface="Helvetica" charset="0"/>
            </a:endParaRPr>
          </a:p>
        </p:txBody>
      </p:sp>
      <p:sp>
        <p:nvSpPr>
          <p:cNvPr id="33834" name="Rectangle 208"/>
          <p:cNvSpPr>
            <a:spLocks noChangeArrowheads="1"/>
          </p:cNvSpPr>
          <p:nvPr/>
        </p:nvSpPr>
        <p:spPr bwMode="auto">
          <a:xfrm>
            <a:off x="1528330" y="4423353"/>
            <a:ext cx="503343" cy="125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18" b="1">
                <a:solidFill>
                  <a:schemeClr val="bg1"/>
                </a:solidFill>
                <a:latin typeface="Helvetica" charset="0"/>
              </a:rPr>
              <a:t>EPHESUS</a:t>
            </a:r>
            <a:endParaRPr lang="en-US" sz="1636" b="1">
              <a:solidFill>
                <a:schemeClr val="bg1"/>
              </a:solidFill>
              <a:latin typeface="Helvetica" charset="0"/>
            </a:endParaRPr>
          </a:p>
        </p:txBody>
      </p:sp>
      <p:sp>
        <p:nvSpPr>
          <p:cNvPr id="33835" name="Line 209"/>
          <p:cNvSpPr>
            <a:spLocks noChangeShapeType="1"/>
          </p:cNvSpPr>
          <p:nvPr/>
        </p:nvSpPr>
        <p:spPr bwMode="auto">
          <a:xfrm>
            <a:off x="1663989" y="4169353"/>
            <a:ext cx="90920" cy="25255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84179" name="Rectangle 211"/>
          <p:cNvSpPr>
            <a:spLocks noChangeArrowheads="1"/>
          </p:cNvSpPr>
          <p:nvPr/>
        </p:nvSpPr>
        <p:spPr bwMode="auto">
          <a:xfrm>
            <a:off x="2508250" y="5577899"/>
            <a:ext cx="444032" cy="195887"/>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273" b="1">
                <a:latin typeface="Comic Sans MS" charset="0"/>
              </a:rPr>
              <a:t>ASIA</a:t>
            </a:r>
            <a:endParaRPr lang="en-US" sz="1818" b="1">
              <a:latin typeface="Times" charset="0"/>
            </a:endParaRPr>
          </a:p>
        </p:txBody>
      </p:sp>
      <p:sp>
        <p:nvSpPr>
          <p:cNvPr id="84180" name="Rectangle 212"/>
          <p:cNvSpPr>
            <a:spLocks noChangeArrowheads="1"/>
          </p:cNvSpPr>
          <p:nvPr/>
        </p:nvSpPr>
        <p:spPr bwMode="auto">
          <a:xfrm>
            <a:off x="1011671" y="5165149"/>
            <a:ext cx="642805" cy="195887"/>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273" b="1">
                <a:latin typeface="Comic Sans MS" charset="0"/>
              </a:rPr>
              <a:t>EUROPE</a:t>
            </a:r>
            <a:endParaRPr lang="en-US" sz="1818" b="1">
              <a:latin typeface="Times" charset="0"/>
            </a:endParaRPr>
          </a:p>
        </p:txBody>
      </p:sp>
      <p:sp>
        <p:nvSpPr>
          <p:cNvPr id="84181" name="Rectangle 213"/>
          <p:cNvSpPr>
            <a:spLocks noChangeArrowheads="1"/>
          </p:cNvSpPr>
          <p:nvPr/>
        </p:nvSpPr>
        <p:spPr bwMode="auto">
          <a:xfrm>
            <a:off x="2645353" y="6419273"/>
            <a:ext cx="655629" cy="195887"/>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273" b="1">
                <a:latin typeface="Comic Sans MS" charset="0"/>
              </a:rPr>
              <a:t>ARABIA</a:t>
            </a:r>
            <a:endParaRPr lang="en-US" sz="1455">
              <a:latin typeface="Times" charset="0"/>
            </a:endParaRPr>
          </a:p>
        </p:txBody>
      </p:sp>
      <p:sp>
        <p:nvSpPr>
          <p:cNvPr id="84182" name="Rectangle 214"/>
          <p:cNvSpPr>
            <a:spLocks noChangeArrowheads="1"/>
          </p:cNvSpPr>
          <p:nvPr/>
        </p:nvSpPr>
        <p:spPr bwMode="auto">
          <a:xfrm>
            <a:off x="1428750" y="6391853"/>
            <a:ext cx="629981" cy="195887"/>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273" b="1">
                <a:latin typeface="Comic Sans MS" charset="0"/>
              </a:rPr>
              <a:t>AFRICA</a:t>
            </a:r>
            <a:endParaRPr lang="en-US" sz="1455">
              <a:latin typeface="Times" charset="0"/>
            </a:endParaRPr>
          </a:p>
        </p:txBody>
      </p:sp>
      <p:sp>
        <p:nvSpPr>
          <p:cNvPr id="33840" name="Rectangle 215"/>
          <p:cNvSpPr>
            <a:spLocks noChangeArrowheads="1"/>
          </p:cNvSpPr>
          <p:nvPr/>
        </p:nvSpPr>
        <p:spPr bwMode="auto">
          <a:xfrm>
            <a:off x="2788228" y="6051262"/>
            <a:ext cx="950581" cy="167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91" b="1">
                <a:latin typeface="Helvetica" charset="0"/>
              </a:rPr>
              <a:t>•</a:t>
            </a:r>
            <a:r>
              <a:rPr lang="en-US" sz="818" b="1">
                <a:latin typeface="Helvetica" charset="0"/>
              </a:rPr>
              <a:t>SYRIAN ANTIOCH</a:t>
            </a:r>
            <a:endParaRPr lang="en-US" sz="1636" b="1">
              <a:latin typeface="Helvetica" charset="0"/>
            </a:endParaRPr>
          </a:p>
        </p:txBody>
      </p:sp>
      <p:sp>
        <p:nvSpPr>
          <p:cNvPr id="33841" name="Rectangle 216"/>
          <p:cNvSpPr>
            <a:spLocks noChangeArrowheads="1"/>
          </p:cNvSpPr>
          <p:nvPr/>
        </p:nvSpPr>
        <p:spPr bwMode="auto">
          <a:xfrm>
            <a:off x="2430319" y="5808808"/>
            <a:ext cx="1008289" cy="167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91" b="1">
                <a:latin typeface="Helvetica" charset="0"/>
              </a:rPr>
              <a:t>•</a:t>
            </a:r>
            <a:r>
              <a:rPr lang="en-US" sz="818" b="1">
                <a:latin typeface="Helvetica" charset="0"/>
              </a:rPr>
              <a:t>PISIDIAN ANTIOCH</a:t>
            </a:r>
            <a:endParaRPr lang="en-US" sz="1636" b="1">
              <a:latin typeface="Helvetica" charset="0"/>
            </a:endParaRPr>
          </a:p>
        </p:txBody>
      </p:sp>
      <p:sp>
        <p:nvSpPr>
          <p:cNvPr id="33842" name="Rectangle 217"/>
          <p:cNvSpPr>
            <a:spLocks noChangeArrowheads="1"/>
          </p:cNvSpPr>
          <p:nvPr/>
        </p:nvSpPr>
        <p:spPr bwMode="auto">
          <a:xfrm>
            <a:off x="1379682" y="5554808"/>
            <a:ext cx="365485" cy="167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91" b="1">
                <a:latin typeface="Helvetica" charset="0"/>
              </a:rPr>
              <a:t>•</a:t>
            </a:r>
            <a:r>
              <a:rPr lang="en-US" sz="818" b="1">
                <a:latin typeface="Helvetica" charset="0"/>
              </a:rPr>
              <a:t>ROME</a:t>
            </a:r>
            <a:endParaRPr lang="en-US" sz="1636" b="1">
              <a:latin typeface="Helvetica" charset="0"/>
            </a:endParaRPr>
          </a:p>
        </p:txBody>
      </p:sp>
      <p:sp>
        <p:nvSpPr>
          <p:cNvPr id="33843" name="Rectangle 218"/>
          <p:cNvSpPr>
            <a:spLocks noChangeArrowheads="1"/>
          </p:cNvSpPr>
          <p:nvPr/>
        </p:nvSpPr>
        <p:spPr bwMode="auto">
          <a:xfrm>
            <a:off x="1645228" y="5797262"/>
            <a:ext cx="496931" cy="1399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9" b="1">
                <a:latin typeface="Helvetica" charset="0"/>
              </a:rPr>
              <a:t>GREECE</a:t>
            </a:r>
            <a:endParaRPr lang="en-US" sz="1455" b="1">
              <a:latin typeface="Helvetica" charset="0"/>
            </a:endParaRPr>
          </a:p>
        </p:txBody>
      </p:sp>
      <p:sp>
        <p:nvSpPr>
          <p:cNvPr id="33844" name="Rectangle 219"/>
          <p:cNvSpPr>
            <a:spLocks noChangeArrowheads="1"/>
          </p:cNvSpPr>
          <p:nvPr/>
        </p:nvSpPr>
        <p:spPr bwMode="auto">
          <a:xfrm>
            <a:off x="1039092" y="5987762"/>
            <a:ext cx="973023" cy="125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18" b="1">
                <a:latin typeface="Helvetica" charset="0"/>
              </a:rPr>
              <a:t>ATHENS/CORINTH•</a:t>
            </a:r>
            <a:endParaRPr lang="en-US" sz="1636" b="1">
              <a:latin typeface="Helvetica" charset="0"/>
            </a:endParaRPr>
          </a:p>
        </p:txBody>
      </p:sp>
      <p:sp>
        <p:nvSpPr>
          <p:cNvPr id="33845" name="Rectangle 220"/>
          <p:cNvSpPr>
            <a:spLocks noChangeArrowheads="1"/>
          </p:cNvSpPr>
          <p:nvPr/>
        </p:nvSpPr>
        <p:spPr bwMode="auto">
          <a:xfrm>
            <a:off x="2130137" y="6201353"/>
            <a:ext cx="503343" cy="125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18" b="1">
                <a:solidFill>
                  <a:schemeClr val="bg1"/>
                </a:solidFill>
                <a:latin typeface="Helvetica" charset="0"/>
              </a:rPr>
              <a:t>EPHESUS</a:t>
            </a:r>
            <a:endParaRPr lang="en-US" sz="1636" b="1">
              <a:solidFill>
                <a:schemeClr val="bg1"/>
              </a:solidFill>
              <a:latin typeface="Helvetica" charset="0"/>
            </a:endParaRPr>
          </a:p>
        </p:txBody>
      </p:sp>
      <p:sp>
        <p:nvSpPr>
          <p:cNvPr id="33846" name="Line 221"/>
          <p:cNvSpPr>
            <a:spLocks noChangeShapeType="1"/>
          </p:cNvSpPr>
          <p:nvPr/>
        </p:nvSpPr>
        <p:spPr bwMode="auto">
          <a:xfrm>
            <a:off x="2242705" y="5947353"/>
            <a:ext cx="90921" cy="25255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84191" name="Rectangle 223"/>
          <p:cNvSpPr>
            <a:spLocks noChangeArrowheads="1"/>
          </p:cNvSpPr>
          <p:nvPr/>
        </p:nvSpPr>
        <p:spPr bwMode="auto">
          <a:xfrm>
            <a:off x="2241262" y="7358785"/>
            <a:ext cx="444032" cy="195887"/>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273" b="1">
                <a:latin typeface="Comic Sans MS" charset="0"/>
              </a:rPr>
              <a:t>ASIA</a:t>
            </a:r>
            <a:endParaRPr lang="en-US" sz="1818" b="1">
              <a:latin typeface="Times" charset="0"/>
            </a:endParaRPr>
          </a:p>
        </p:txBody>
      </p:sp>
      <p:sp>
        <p:nvSpPr>
          <p:cNvPr id="84192" name="Rectangle 224"/>
          <p:cNvSpPr>
            <a:spLocks noChangeArrowheads="1"/>
          </p:cNvSpPr>
          <p:nvPr/>
        </p:nvSpPr>
        <p:spPr bwMode="auto">
          <a:xfrm>
            <a:off x="744682" y="6946035"/>
            <a:ext cx="642805" cy="195887"/>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273" b="1">
                <a:latin typeface="Comic Sans MS" charset="0"/>
              </a:rPr>
              <a:t>EUROPE</a:t>
            </a:r>
            <a:endParaRPr lang="en-US" sz="1818" b="1">
              <a:latin typeface="Times" charset="0"/>
            </a:endParaRPr>
          </a:p>
        </p:txBody>
      </p:sp>
      <p:sp>
        <p:nvSpPr>
          <p:cNvPr id="84193" name="Rectangle 225"/>
          <p:cNvSpPr>
            <a:spLocks noChangeArrowheads="1"/>
          </p:cNvSpPr>
          <p:nvPr/>
        </p:nvSpPr>
        <p:spPr bwMode="auto">
          <a:xfrm>
            <a:off x="2378364" y="8200160"/>
            <a:ext cx="655629" cy="195887"/>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273" b="1">
                <a:latin typeface="Comic Sans MS" charset="0"/>
              </a:rPr>
              <a:t>ARABIA</a:t>
            </a:r>
            <a:endParaRPr lang="en-US" sz="1455">
              <a:latin typeface="Times" charset="0"/>
            </a:endParaRPr>
          </a:p>
        </p:txBody>
      </p:sp>
      <p:sp>
        <p:nvSpPr>
          <p:cNvPr id="84194" name="Rectangle 226"/>
          <p:cNvSpPr>
            <a:spLocks noChangeArrowheads="1"/>
          </p:cNvSpPr>
          <p:nvPr/>
        </p:nvSpPr>
        <p:spPr bwMode="auto">
          <a:xfrm>
            <a:off x="1161762" y="8172740"/>
            <a:ext cx="629981" cy="195887"/>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273" b="1">
                <a:latin typeface="Comic Sans MS" charset="0"/>
              </a:rPr>
              <a:t>AFRICA</a:t>
            </a:r>
            <a:endParaRPr lang="en-US" sz="1455">
              <a:latin typeface="Times" charset="0"/>
            </a:endParaRPr>
          </a:p>
        </p:txBody>
      </p:sp>
      <p:sp>
        <p:nvSpPr>
          <p:cNvPr id="33851" name="Rectangle 227"/>
          <p:cNvSpPr>
            <a:spLocks noChangeArrowheads="1"/>
          </p:cNvSpPr>
          <p:nvPr/>
        </p:nvSpPr>
        <p:spPr bwMode="auto">
          <a:xfrm>
            <a:off x="2521239" y="7832148"/>
            <a:ext cx="950581" cy="167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91" b="1">
                <a:latin typeface="Helvetica" charset="0"/>
              </a:rPr>
              <a:t>•</a:t>
            </a:r>
            <a:r>
              <a:rPr lang="en-US" sz="818" b="1">
                <a:latin typeface="Helvetica" charset="0"/>
              </a:rPr>
              <a:t>SYRIAN ANTIOCH</a:t>
            </a:r>
            <a:endParaRPr lang="en-US" sz="1636" b="1">
              <a:latin typeface="Helvetica" charset="0"/>
            </a:endParaRPr>
          </a:p>
        </p:txBody>
      </p:sp>
      <p:sp>
        <p:nvSpPr>
          <p:cNvPr id="33852" name="Rectangle 228"/>
          <p:cNvSpPr>
            <a:spLocks noChangeArrowheads="1"/>
          </p:cNvSpPr>
          <p:nvPr/>
        </p:nvSpPr>
        <p:spPr bwMode="auto">
          <a:xfrm>
            <a:off x="2163331" y="7589694"/>
            <a:ext cx="1008289" cy="167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91" b="1">
                <a:latin typeface="Helvetica" charset="0"/>
              </a:rPr>
              <a:t>•</a:t>
            </a:r>
            <a:r>
              <a:rPr lang="en-US" sz="818" b="1">
                <a:latin typeface="Helvetica" charset="0"/>
              </a:rPr>
              <a:t>PISIDIAN ANTIOCH</a:t>
            </a:r>
            <a:endParaRPr lang="en-US" sz="1636" b="1">
              <a:latin typeface="Helvetica" charset="0"/>
            </a:endParaRPr>
          </a:p>
        </p:txBody>
      </p:sp>
      <p:sp>
        <p:nvSpPr>
          <p:cNvPr id="33853" name="Rectangle 229"/>
          <p:cNvSpPr>
            <a:spLocks noChangeArrowheads="1"/>
          </p:cNvSpPr>
          <p:nvPr/>
        </p:nvSpPr>
        <p:spPr bwMode="auto">
          <a:xfrm>
            <a:off x="1112694" y="7335694"/>
            <a:ext cx="365485" cy="167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91" b="1">
                <a:latin typeface="Helvetica" charset="0"/>
              </a:rPr>
              <a:t>•</a:t>
            </a:r>
            <a:r>
              <a:rPr lang="en-US" sz="818" b="1">
                <a:latin typeface="Helvetica" charset="0"/>
              </a:rPr>
              <a:t>ROME</a:t>
            </a:r>
            <a:endParaRPr lang="en-US" sz="1636" b="1">
              <a:latin typeface="Helvetica" charset="0"/>
            </a:endParaRPr>
          </a:p>
        </p:txBody>
      </p:sp>
      <p:sp>
        <p:nvSpPr>
          <p:cNvPr id="33854" name="Rectangle 230"/>
          <p:cNvSpPr>
            <a:spLocks noChangeArrowheads="1"/>
          </p:cNvSpPr>
          <p:nvPr/>
        </p:nvSpPr>
        <p:spPr bwMode="auto">
          <a:xfrm>
            <a:off x="1378240" y="7578148"/>
            <a:ext cx="496931" cy="1399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9" b="1">
                <a:latin typeface="Helvetica" charset="0"/>
              </a:rPr>
              <a:t>GREECE</a:t>
            </a:r>
            <a:endParaRPr lang="en-US" sz="1455" b="1">
              <a:latin typeface="Helvetica" charset="0"/>
            </a:endParaRPr>
          </a:p>
        </p:txBody>
      </p:sp>
      <p:sp>
        <p:nvSpPr>
          <p:cNvPr id="33855" name="Rectangle 231"/>
          <p:cNvSpPr>
            <a:spLocks noChangeArrowheads="1"/>
          </p:cNvSpPr>
          <p:nvPr/>
        </p:nvSpPr>
        <p:spPr bwMode="auto">
          <a:xfrm>
            <a:off x="772103" y="7768648"/>
            <a:ext cx="973023" cy="125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18" b="1">
                <a:latin typeface="Helvetica" charset="0"/>
              </a:rPr>
              <a:t>ATHENS/CORINTH•</a:t>
            </a:r>
            <a:endParaRPr lang="en-US" sz="1636" b="1">
              <a:latin typeface="Helvetica" charset="0"/>
            </a:endParaRPr>
          </a:p>
        </p:txBody>
      </p:sp>
      <p:sp>
        <p:nvSpPr>
          <p:cNvPr id="33856" name="Rectangle 232"/>
          <p:cNvSpPr>
            <a:spLocks noChangeArrowheads="1"/>
          </p:cNvSpPr>
          <p:nvPr/>
        </p:nvSpPr>
        <p:spPr bwMode="auto">
          <a:xfrm>
            <a:off x="1863148" y="7982239"/>
            <a:ext cx="503343" cy="125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18" b="1">
                <a:solidFill>
                  <a:schemeClr val="bg1"/>
                </a:solidFill>
                <a:latin typeface="Helvetica" charset="0"/>
              </a:rPr>
              <a:t>EPHESUS</a:t>
            </a:r>
            <a:endParaRPr lang="en-US" sz="1636" b="1">
              <a:solidFill>
                <a:schemeClr val="bg1"/>
              </a:solidFill>
              <a:latin typeface="Helvetica" charset="0"/>
            </a:endParaRPr>
          </a:p>
        </p:txBody>
      </p:sp>
      <p:sp>
        <p:nvSpPr>
          <p:cNvPr id="33857" name="Line 233"/>
          <p:cNvSpPr>
            <a:spLocks noChangeShapeType="1"/>
          </p:cNvSpPr>
          <p:nvPr/>
        </p:nvSpPr>
        <p:spPr bwMode="auto">
          <a:xfrm>
            <a:off x="1975716" y="7728239"/>
            <a:ext cx="90920" cy="25255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33858" name="Rectangle 291"/>
          <p:cNvSpPr>
            <a:spLocks noChangeArrowheads="1"/>
          </p:cNvSpPr>
          <p:nvPr/>
        </p:nvSpPr>
        <p:spPr bwMode="auto">
          <a:xfrm>
            <a:off x="3685886" y="1825626"/>
            <a:ext cx="2980171" cy="5959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091">
                <a:latin typeface="Comic Sans MS" charset="0"/>
              </a:rPr>
              <a:t>Significance: Worshipped as__________; did miracles; Paul _______________; difficult work; churches were planted.</a:t>
            </a:r>
          </a:p>
        </p:txBody>
      </p:sp>
      <p:sp>
        <p:nvSpPr>
          <p:cNvPr id="33859" name="Rectangle 292"/>
          <p:cNvSpPr>
            <a:spLocks noChangeArrowheads="1"/>
          </p:cNvSpPr>
          <p:nvPr/>
        </p:nvSpPr>
        <p:spPr bwMode="auto">
          <a:xfrm>
            <a:off x="3400137" y="4378614"/>
            <a:ext cx="3213966" cy="5959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091">
                <a:latin typeface="Comic Sans MS" charset="0"/>
              </a:rPr>
              <a:t>Significance: many church plantings; call to _____________,on to Athens; Mars Hill; lengthy ________________ stay.</a:t>
            </a:r>
          </a:p>
        </p:txBody>
      </p:sp>
      <p:sp>
        <p:nvSpPr>
          <p:cNvPr id="33860" name="Freeform 293"/>
          <p:cNvSpPr>
            <a:spLocks/>
          </p:cNvSpPr>
          <p:nvPr/>
        </p:nvSpPr>
        <p:spPr bwMode="auto">
          <a:xfrm>
            <a:off x="2446194" y="2379808"/>
            <a:ext cx="248227" cy="353579"/>
          </a:xfrm>
          <a:custGeom>
            <a:avLst/>
            <a:gdLst>
              <a:gd name="T0" fmla="*/ 2147483647 w 539"/>
              <a:gd name="T1" fmla="*/ 2147483647 h 631"/>
              <a:gd name="T2" fmla="*/ 2147483647 w 539"/>
              <a:gd name="T3" fmla="*/ 2147483647 h 631"/>
              <a:gd name="T4" fmla="*/ 2147483647 w 539"/>
              <a:gd name="T5" fmla="*/ 2147483647 h 631"/>
              <a:gd name="T6" fmla="*/ 2147483647 w 539"/>
              <a:gd name="T7" fmla="*/ 2147483647 h 631"/>
              <a:gd name="T8" fmla="*/ 2147483647 w 539"/>
              <a:gd name="T9" fmla="*/ 2147483647 h 631"/>
              <a:gd name="T10" fmla="*/ 0 w 539"/>
              <a:gd name="T11" fmla="*/ 2147483647 h 631"/>
              <a:gd name="T12" fmla="*/ 2147483647 w 539"/>
              <a:gd name="T13" fmla="*/ 2147483647 h 631"/>
              <a:gd name="T14" fmla="*/ 2147483647 w 539"/>
              <a:gd name="T15" fmla="*/ 0 h 631"/>
              <a:gd name="T16" fmla="*/ 2147483647 w 539"/>
              <a:gd name="T17" fmla="*/ 2147483647 h 631"/>
              <a:gd name="T18" fmla="*/ 2147483647 w 539"/>
              <a:gd name="T19" fmla="*/ 2147483647 h 6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9"/>
              <a:gd name="T31" fmla="*/ 0 h 631"/>
              <a:gd name="T32" fmla="*/ 539 w 539"/>
              <a:gd name="T33" fmla="*/ 631 h 6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9" h="631">
                <a:moveTo>
                  <a:pt x="539" y="593"/>
                </a:moveTo>
                <a:cubicBezTo>
                  <a:pt x="424" y="631"/>
                  <a:pt x="294" y="622"/>
                  <a:pt x="180" y="584"/>
                </a:cubicBezTo>
                <a:cubicBezTo>
                  <a:pt x="149" y="553"/>
                  <a:pt x="132" y="540"/>
                  <a:pt x="90" y="530"/>
                </a:cubicBezTo>
                <a:cubicBezTo>
                  <a:pt x="68" y="499"/>
                  <a:pt x="70" y="473"/>
                  <a:pt x="54" y="441"/>
                </a:cubicBezTo>
                <a:cubicBezTo>
                  <a:pt x="44" y="421"/>
                  <a:pt x="24" y="407"/>
                  <a:pt x="18" y="387"/>
                </a:cubicBezTo>
                <a:cubicBezTo>
                  <a:pt x="12" y="369"/>
                  <a:pt x="0" y="333"/>
                  <a:pt x="0" y="333"/>
                </a:cubicBezTo>
                <a:cubicBezTo>
                  <a:pt x="1" y="304"/>
                  <a:pt x="4" y="86"/>
                  <a:pt x="45" y="36"/>
                </a:cubicBezTo>
                <a:cubicBezTo>
                  <a:pt x="63" y="12"/>
                  <a:pt x="126" y="0"/>
                  <a:pt x="126" y="0"/>
                </a:cubicBezTo>
                <a:cubicBezTo>
                  <a:pt x="190" y="21"/>
                  <a:pt x="164" y="7"/>
                  <a:pt x="207" y="36"/>
                </a:cubicBezTo>
                <a:cubicBezTo>
                  <a:pt x="217" y="68"/>
                  <a:pt x="216" y="53"/>
                  <a:pt x="216" y="81"/>
                </a:cubicBezTo>
              </a:path>
            </a:pathLst>
          </a:custGeom>
          <a:noFill/>
          <a:ln w="28575">
            <a:solidFill>
              <a:schemeClr val="tx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sp>
        <p:nvSpPr>
          <p:cNvPr id="33861" name="Freeform 295"/>
          <p:cNvSpPr>
            <a:spLocks/>
          </p:cNvSpPr>
          <p:nvPr/>
        </p:nvSpPr>
        <p:spPr bwMode="auto">
          <a:xfrm>
            <a:off x="1991591" y="5716443"/>
            <a:ext cx="815398" cy="623455"/>
          </a:xfrm>
          <a:custGeom>
            <a:avLst/>
            <a:gdLst>
              <a:gd name="T0" fmla="*/ 2147483647 w 1356"/>
              <a:gd name="T1" fmla="*/ 2147483647 h 955"/>
              <a:gd name="T2" fmla="*/ 2147483647 w 1356"/>
              <a:gd name="T3" fmla="*/ 2147483647 h 955"/>
              <a:gd name="T4" fmla="*/ 2147483647 w 1356"/>
              <a:gd name="T5" fmla="*/ 2147483647 h 955"/>
              <a:gd name="T6" fmla="*/ 2147483647 w 1356"/>
              <a:gd name="T7" fmla="*/ 2147483647 h 955"/>
              <a:gd name="T8" fmla="*/ 2147483647 w 1356"/>
              <a:gd name="T9" fmla="*/ 2147483647 h 955"/>
              <a:gd name="T10" fmla="*/ 2147483647 w 1356"/>
              <a:gd name="T11" fmla="*/ 2147483647 h 955"/>
              <a:gd name="T12" fmla="*/ 2147483647 w 1356"/>
              <a:gd name="T13" fmla="*/ 2147483647 h 955"/>
              <a:gd name="T14" fmla="*/ 2147483647 w 1356"/>
              <a:gd name="T15" fmla="*/ 2147483647 h 955"/>
              <a:gd name="T16" fmla="*/ 2147483647 w 1356"/>
              <a:gd name="T17" fmla="*/ 2147483647 h 955"/>
              <a:gd name="T18" fmla="*/ 2147483647 w 1356"/>
              <a:gd name="T19" fmla="*/ 2147483647 h 955"/>
              <a:gd name="T20" fmla="*/ 2147483647 w 1356"/>
              <a:gd name="T21" fmla="*/ 2147483647 h 955"/>
              <a:gd name="T22" fmla="*/ 2147483647 w 1356"/>
              <a:gd name="T23" fmla="*/ 2147483647 h 955"/>
              <a:gd name="T24" fmla="*/ 2147483647 w 1356"/>
              <a:gd name="T25" fmla="*/ 2147483647 h 955"/>
              <a:gd name="T26" fmla="*/ 2147483647 w 1356"/>
              <a:gd name="T27" fmla="*/ 2147483647 h 955"/>
              <a:gd name="T28" fmla="*/ 2147483647 w 1356"/>
              <a:gd name="T29" fmla="*/ 2147483647 h 955"/>
              <a:gd name="T30" fmla="*/ 2147483647 w 1356"/>
              <a:gd name="T31" fmla="*/ 2147483647 h 955"/>
              <a:gd name="T32" fmla="*/ 2147483647 w 1356"/>
              <a:gd name="T33" fmla="*/ 2147483647 h 955"/>
              <a:gd name="T34" fmla="*/ 2147483647 w 1356"/>
              <a:gd name="T35" fmla="*/ 2147483647 h 955"/>
              <a:gd name="T36" fmla="*/ 2147483647 w 1356"/>
              <a:gd name="T37" fmla="*/ 2147483647 h 955"/>
              <a:gd name="T38" fmla="*/ 2147483647 w 1356"/>
              <a:gd name="T39" fmla="*/ 2147483647 h 955"/>
              <a:gd name="T40" fmla="*/ 2147483647 w 1356"/>
              <a:gd name="T41" fmla="*/ 2147483647 h 955"/>
              <a:gd name="T42" fmla="*/ 2147483647 w 1356"/>
              <a:gd name="T43" fmla="*/ 2147483647 h 955"/>
              <a:gd name="T44" fmla="*/ 2147483647 w 1356"/>
              <a:gd name="T45" fmla="*/ 2147483647 h 955"/>
              <a:gd name="T46" fmla="*/ 2147483647 w 1356"/>
              <a:gd name="T47" fmla="*/ 2147483647 h 955"/>
              <a:gd name="T48" fmla="*/ 2147483647 w 1356"/>
              <a:gd name="T49" fmla="*/ 2147483647 h 955"/>
              <a:gd name="T50" fmla="*/ 2147483647 w 1356"/>
              <a:gd name="T51" fmla="*/ 2147483647 h 955"/>
              <a:gd name="T52" fmla="*/ 2147483647 w 1356"/>
              <a:gd name="T53" fmla="*/ 2147483647 h 955"/>
              <a:gd name="T54" fmla="*/ 2147483647 w 1356"/>
              <a:gd name="T55" fmla="*/ 2147483647 h 955"/>
              <a:gd name="T56" fmla="*/ 2147483647 w 1356"/>
              <a:gd name="T57" fmla="*/ 2147483647 h 955"/>
              <a:gd name="T58" fmla="*/ 2147483647 w 1356"/>
              <a:gd name="T59" fmla="*/ 2147483647 h 955"/>
              <a:gd name="T60" fmla="*/ 2147483647 w 1356"/>
              <a:gd name="T61" fmla="*/ 2147483647 h 955"/>
              <a:gd name="T62" fmla="*/ 2147483647 w 1356"/>
              <a:gd name="T63" fmla="*/ 2147483647 h 955"/>
              <a:gd name="T64" fmla="*/ 2147483647 w 1356"/>
              <a:gd name="T65" fmla="*/ 2147483647 h 955"/>
              <a:gd name="T66" fmla="*/ 2147483647 w 1356"/>
              <a:gd name="T67" fmla="*/ 2147483647 h 955"/>
              <a:gd name="T68" fmla="*/ 2147483647 w 1356"/>
              <a:gd name="T69" fmla="*/ 2147483647 h 955"/>
              <a:gd name="T70" fmla="*/ 2147483647 w 1356"/>
              <a:gd name="T71" fmla="*/ 2147483647 h 955"/>
              <a:gd name="T72" fmla="*/ 2147483647 w 1356"/>
              <a:gd name="T73" fmla="*/ 2147483647 h 955"/>
              <a:gd name="T74" fmla="*/ 2147483647 w 1356"/>
              <a:gd name="T75" fmla="*/ 2147483647 h 955"/>
              <a:gd name="T76" fmla="*/ 2147483647 w 1356"/>
              <a:gd name="T77" fmla="*/ 2147483647 h 95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56"/>
              <a:gd name="T118" fmla="*/ 0 h 955"/>
              <a:gd name="T119" fmla="*/ 1356 w 1356"/>
              <a:gd name="T120" fmla="*/ 955 h 95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56" h="955">
                <a:moveTo>
                  <a:pt x="1338" y="820"/>
                </a:moveTo>
                <a:cubicBezTo>
                  <a:pt x="1342" y="784"/>
                  <a:pt x="1356" y="749"/>
                  <a:pt x="1356" y="713"/>
                </a:cubicBezTo>
                <a:cubicBezTo>
                  <a:pt x="1356" y="616"/>
                  <a:pt x="1325" y="500"/>
                  <a:pt x="1212" y="497"/>
                </a:cubicBezTo>
                <a:cubicBezTo>
                  <a:pt x="1038" y="491"/>
                  <a:pt x="864" y="491"/>
                  <a:pt x="691" y="488"/>
                </a:cubicBezTo>
                <a:cubicBezTo>
                  <a:pt x="672" y="489"/>
                  <a:pt x="485" y="508"/>
                  <a:pt x="448" y="488"/>
                </a:cubicBezTo>
                <a:cubicBezTo>
                  <a:pt x="431" y="479"/>
                  <a:pt x="436" y="452"/>
                  <a:pt x="430" y="434"/>
                </a:cubicBezTo>
                <a:cubicBezTo>
                  <a:pt x="425" y="421"/>
                  <a:pt x="418" y="410"/>
                  <a:pt x="412" y="398"/>
                </a:cubicBezTo>
                <a:cubicBezTo>
                  <a:pt x="429" y="346"/>
                  <a:pt x="446" y="298"/>
                  <a:pt x="457" y="245"/>
                </a:cubicBezTo>
                <a:cubicBezTo>
                  <a:pt x="441" y="181"/>
                  <a:pt x="410" y="195"/>
                  <a:pt x="367" y="137"/>
                </a:cubicBezTo>
                <a:cubicBezTo>
                  <a:pt x="358" y="125"/>
                  <a:pt x="348" y="113"/>
                  <a:pt x="340" y="101"/>
                </a:cubicBezTo>
                <a:cubicBezTo>
                  <a:pt x="327" y="83"/>
                  <a:pt x="305" y="47"/>
                  <a:pt x="305" y="47"/>
                </a:cubicBezTo>
                <a:cubicBezTo>
                  <a:pt x="229" y="54"/>
                  <a:pt x="208" y="54"/>
                  <a:pt x="152" y="92"/>
                </a:cubicBezTo>
                <a:cubicBezTo>
                  <a:pt x="146" y="101"/>
                  <a:pt x="135" y="108"/>
                  <a:pt x="134" y="119"/>
                </a:cubicBezTo>
                <a:cubicBezTo>
                  <a:pt x="132" y="128"/>
                  <a:pt x="143" y="136"/>
                  <a:pt x="143" y="146"/>
                </a:cubicBezTo>
                <a:cubicBezTo>
                  <a:pt x="143" y="150"/>
                  <a:pt x="130" y="213"/>
                  <a:pt x="125" y="218"/>
                </a:cubicBezTo>
                <a:cubicBezTo>
                  <a:pt x="115" y="225"/>
                  <a:pt x="101" y="224"/>
                  <a:pt x="89" y="227"/>
                </a:cubicBezTo>
                <a:cubicBezTo>
                  <a:pt x="71" y="279"/>
                  <a:pt x="79" y="331"/>
                  <a:pt x="125" y="362"/>
                </a:cubicBezTo>
                <a:cubicBezTo>
                  <a:pt x="171" y="431"/>
                  <a:pt x="148" y="523"/>
                  <a:pt x="80" y="569"/>
                </a:cubicBezTo>
                <a:cubicBezTo>
                  <a:pt x="62" y="595"/>
                  <a:pt x="54" y="624"/>
                  <a:pt x="8" y="587"/>
                </a:cubicBezTo>
                <a:cubicBezTo>
                  <a:pt x="0" y="581"/>
                  <a:pt x="12" y="568"/>
                  <a:pt x="17" y="560"/>
                </a:cubicBezTo>
                <a:cubicBezTo>
                  <a:pt x="33" y="527"/>
                  <a:pt x="30" y="534"/>
                  <a:pt x="62" y="524"/>
                </a:cubicBezTo>
                <a:cubicBezTo>
                  <a:pt x="65" y="515"/>
                  <a:pt x="66" y="505"/>
                  <a:pt x="71" y="497"/>
                </a:cubicBezTo>
                <a:cubicBezTo>
                  <a:pt x="75" y="487"/>
                  <a:pt x="89" y="480"/>
                  <a:pt x="89" y="470"/>
                </a:cubicBezTo>
                <a:cubicBezTo>
                  <a:pt x="89" y="437"/>
                  <a:pt x="69" y="413"/>
                  <a:pt x="53" y="389"/>
                </a:cubicBezTo>
                <a:cubicBezTo>
                  <a:pt x="38" y="331"/>
                  <a:pt x="43" y="274"/>
                  <a:pt x="62" y="218"/>
                </a:cubicBezTo>
                <a:cubicBezTo>
                  <a:pt x="66" y="171"/>
                  <a:pt x="57" y="98"/>
                  <a:pt x="107" y="65"/>
                </a:cubicBezTo>
                <a:cubicBezTo>
                  <a:pt x="125" y="53"/>
                  <a:pt x="161" y="29"/>
                  <a:pt x="161" y="29"/>
                </a:cubicBezTo>
                <a:cubicBezTo>
                  <a:pt x="235" y="32"/>
                  <a:pt x="326" y="0"/>
                  <a:pt x="385" y="47"/>
                </a:cubicBezTo>
                <a:cubicBezTo>
                  <a:pt x="443" y="93"/>
                  <a:pt x="362" y="60"/>
                  <a:pt x="430" y="83"/>
                </a:cubicBezTo>
                <a:cubicBezTo>
                  <a:pt x="436" y="101"/>
                  <a:pt x="437" y="121"/>
                  <a:pt x="448" y="137"/>
                </a:cubicBezTo>
                <a:cubicBezTo>
                  <a:pt x="489" y="198"/>
                  <a:pt x="477" y="170"/>
                  <a:pt x="493" y="218"/>
                </a:cubicBezTo>
                <a:cubicBezTo>
                  <a:pt x="472" y="320"/>
                  <a:pt x="557" y="475"/>
                  <a:pt x="457" y="542"/>
                </a:cubicBezTo>
                <a:cubicBezTo>
                  <a:pt x="447" y="589"/>
                  <a:pt x="442" y="723"/>
                  <a:pt x="493" y="757"/>
                </a:cubicBezTo>
                <a:cubicBezTo>
                  <a:pt x="498" y="760"/>
                  <a:pt x="573" y="774"/>
                  <a:pt x="574" y="775"/>
                </a:cubicBezTo>
                <a:cubicBezTo>
                  <a:pt x="626" y="764"/>
                  <a:pt x="652" y="745"/>
                  <a:pt x="700" y="730"/>
                </a:cubicBezTo>
                <a:cubicBezTo>
                  <a:pt x="724" y="734"/>
                  <a:pt x="754" y="734"/>
                  <a:pt x="772" y="757"/>
                </a:cubicBezTo>
                <a:cubicBezTo>
                  <a:pt x="795" y="785"/>
                  <a:pt x="759" y="818"/>
                  <a:pt x="817" y="838"/>
                </a:cubicBezTo>
                <a:cubicBezTo>
                  <a:pt x="919" y="872"/>
                  <a:pt x="1018" y="901"/>
                  <a:pt x="1123" y="928"/>
                </a:cubicBezTo>
                <a:cubicBezTo>
                  <a:pt x="1163" y="938"/>
                  <a:pt x="1205" y="955"/>
                  <a:pt x="1248" y="955"/>
                </a:cubicBezTo>
              </a:path>
            </a:pathLst>
          </a:custGeom>
          <a:noFill/>
          <a:ln w="28575">
            <a:solidFill>
              <a:schemeClr val="tx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sp>
        <p:nvSpPr>
          <p:cNvPr id="33862" name="Freeform 296"/>
          <p:cNvSpPr>
            <a:spLocks/>
          </p:cNvSpPr>
          <p:nvPr/>
        </p:nvSpPr>
        <p:spPr bwMode="auto">
          <a:xfrm>
            <a:off x="1213716" y="7481454"/>
            <a:ext cx="1274329" cy="659535"/>
          </a:xfrm>
          <a:custGeom>
            <a:avLst/>
            <a:gdLst>
              <a:gd name="T0" fmla="*/ 2147483647 w 1905"/>
              <a:gd name="T1" fmla="*/ 2147483647 h 1160"/>
              <a:gd name="T2" fmla="*/ 2147483647 w 1905"/>
              <a:gd name="T3" fmla="*/ 2147483647 h 1160"/>
              <a:gd name="T4" fmla="*/ 2147483647 w 1905"/>
              <a:gd name="T5" fmla="*/ 2147483647 h 1160"/>
              <a:gd name="T6" fmla="*/ 2147483647 w 1905"/>
              <a:gd name="T7" fmla="*/ 2147483647 h 1160"/>
              <a:gd name="T8" fmla="*/ 2147483647 w 1905"/>
              <a:gd name="T9" fmla="*/ 2147483647 h 1160"/>
              <a:gd name="T10" fmla="*/ 2147483647 w 1905"/>
              <a:gd name="T11" fmla="*/ 2147483647 h 1160"/>
              <a:gd name="T12" fmla="*/ 2147483647 w 1905"/>
              <a:gd name="T13" fmla="*/ 2147483647 h 1160"/>
              <a:gd name="T14" fmla="*/ 2147483647 w 1905"/>
              <a:gd name="T15" fmla="*/ 2147483647 h 1160"/>
              <a:gd name="T16" fmla="*/ 2147483647 w 1905"/>
              <a:gd name="T17" fmla="*/ 2147483647 h 1160"/>
              <a:gd name="T18" fmla="*/ 2147483647 w 1905"/>
              <a:gd name="T19" fmla="*/ 2147483647 h 1160"/>
              <a:gd name="T20" fmla="*/ 2147483647 w 1905"/>
              <a:gd name="T21" fmla="*/ 2147483647 h 1160"/>
              <a:gd name="T22" fmla="*/ 2147483647 w 1905"/>
              <a:gd name="T23" fmla="*/ 2147483647 h 1160"/>
              <a:gd name="T24" fmla="*/ 2147483647 w 1905"/>
              <a:gd name="T25" fmla="*/ 2147483647 h 1160"/>
              <a:gd name="T26" fmla="*/ 2147483647 w 1905"/>
              <a:gd name="T27" fmla="*/ 2147483647 h 1160"/>
              <a:gd name="T28" fmla="*/ 2147483647 w 1905"/>
              <a:gd name="T29" fmla="*/ 2147483647 h 1160"/>
              <a:gd name="T30" fmla="*/ 2147483647 w 1905"/>
              <a:gd name="T31" fmla="*/ 2147483647 h 1160"/>
              <a:gd name="T32" fmla="*/ 2147483647 w 1905"/>
              <a:gd name="T33" fmla="*/ 2147483647 h 1160"/>
              <a:gd name="T34" fmla="*/ 2147483647 w 1905"/>
              <a:gd name="T35" fmla="*/ 2147483647 h 1160"/>
              <a:gd name="T36" fmla="*/ 2147483647 w 1905"/>
              <a:gd name="T37" fmla="*/ 2147483647 h 1160"/>
              <a:gd name="T38" fmla="*/ 2147483647 w 1905"/>
              <a:gd name="T39" fmla="*/ 2147483647 h 1160"/>
              <a:gd name="T40" fmla="*/ 2147483647 w 1905"/>
              <a:gd name="T41" fmla="*/ 2147483647 h 1160"/>
              <a:gd name="T42" fmla="*/ 2147483647 w 1905"/>
              <a:gd name="T43" fmla="*/ 2147483647 h 1160"/>
              <a:gd name="T44" fmla="*/ 2147483647 w 1905"/>
              <a:gd name="T45" fmla="*/ 2147483647 h 1160"/>
              <a:gd name="T46" fmla="*/ 2147483647 w 1905"/>
              <a:gd name="T47" fmla="*/ 2147483647 h 1160"/>
              <a:gd name="T48" fmla="*/ 2147483647 w 1905"/>
              <a:gd name="T49" fmla="*/ 2147483647 h 1160"/>
              <a:gd name="T50" fmla="*/ 2147483647 w 1905"/>
              <a:gd name="T51" fmla="*/ 2147483647 h 1160"/>
              <a:gd name="T52" fmla="*/ 2147483647 w 1905"/>
              <a:gd name="T53" fmla="*/ 2147483647 h 1160"/>
              <a:gd name="T54" fmla="*/ 2147483647 w 1905"/>
              <a:gd name="T55" fmla="*/ 2147483647 h 1160"/>
              <a:gd name="T56" fmla="*/ 2147483647 w 1905"/>
              <a:gd name="T57" fmla="*/ 2147483647 h 1160"/>
              <a:gd name="T58" fmla="*/ 2147483647 w 1905"/>
              <a:gd name="T59" fmla="*/ 2147483647 h 1160"/>
              <a:gd name="T60" fmla="*/ 2147483647 w 1905"/>
              <a:gd name="T61" fmla="*/ 2147483647 h 1160"/>
              <a:gd name="T62" fmla="*/ 2147483647 w 1905"/>
              <a:gd name="T63" fmla="*/ 2147483647 h 1160"/>
              <a:gd name="T64" fmla="*/ 2147483647 w 1905"/>
              <a:gd name="T65" fmla="*/ 2147483647 h 1160"/>
              <a:gd name="T66" fmla="*/ 2147483647 w 1905"/>
              <a:gd name="T67" fmla="*/ 2147483647 h 1160"/>
              <a:gd name="T68" fmla="*/ 0 w 1905"/>
              <a:gd name="T69" fmla="*/ 0 h 1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05"/>
              <a:gd name="T106" fmla="*/ 0 h 1160"/>
              <a:gd name="T107" fmla="*/ 1905 w 1905"/>
              <a:gd name="T108" fmla="*/ 1160 h 1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05" h="1160">
                <a:moveTo>
                  <a:pt x="1896" y="1160"/>
                </a:moveTo>
                <a:cubicBezTo>
                  <a:pt x="1887" y="1157"/>
                  <a:pt x="1874" y="1158"/>
                  <a:pt x="1869" y="1151"/>
                </a:cubicBezTo>
                <a:cubicBezTo>
                  <a:pt x="1836" y="1110"/>
                  <a:pt x="1878" y="1010"/>
                  <a:pt x="1905" y="971"/>
                </a:cubicBezTo>
                <a:cubicBezTo>
                  <a:pt x="1902" y="914"/>
                  <a:pt x="1900" y="856"/>
                  <a:pt x="1896" y="800"/>
                </a:cubicBezTo>
                <a:cubicBezTo>
                  <a:pt x="1884" y="660"/>
                  <a:pt x="1736" y="724"/>
                  <a:pt x="1609" y="720"/>
                </a:cubicBezTo>
                <a:cubicBezTo>
                  <a:pt x="1588" y="717"/>
                  <a:pt x="1567" y="711"/>
                  <a:pt x="1546" y="711"/>
                </a:cubicBezTo>
                <a:cubicBezTo>
                  <a:pt x="1516" y="711"/>
                  <a:pt x="1493" y="739"/>
                  <a:pt x="1465" y="746"/>
                </a:cubicBezTo>
                <a:cubicBezTo>
                  <a:pt x="1417" y="755"/>
                  <a:pt x="1395" y="756"/>
                  <a:pt x="1357" y="782"/>
                </a:cubicBezTo>
                <a:cubicBezTo>
                  <a:pt x="1313" y="771"/>
                  <a:pt x="1281" y="751"/>
                  <a:pt x="1240" y="738"/>
                </a:cubicBezTo>
                <a:cubicBezTo>
                  <a:pt x="1221" y="732"/>
                  <a:pt x="1186" y="720"/>
                  <a:pt x="1186" y="720"/>
                </a:cubicBezTo>
                <a:cubicBezTo>
                  <a:pt x="1154" y="688"/>
                  <a:pt x="1150" y="668"/>
                  <a:pt x="1105" y="684"/>
                </a:cubicBezTo>
                <a:cubicBezTo>
                  <a:pt x="1091" y="723"/>
                  <a:pt x="1091" y="710"/>
                  <a:pt x="1105" y="764"/>
                </a:cubicBezTo>
                <a:cubicBezTo>
                  <a:pt x="1109" y="782"/>
                  <a:pt x="1123" y="818"/>
                  <a:pt x="1123" y="818"/>
                </a:cubicBezTo>
                <a:cubicBezTo>
                  <a:pt x="1102" y="921"/>
                  <a:pt x="1098" y="897"/>
                  <a:pt x="980" y="908"/>
                </a:cubicBezTo>
                <a:cubicBezTo>
                  <a:pt x="947" y="929"/>
                  <a:pt x="936" y="938"/>
                  <a:pt x="899" y="926"/>
                </a:cubicBezTo>
                <a:cubicBezTo>
                  <a:pt x="821" y="810"/>
                  <a:pt x="513" y="881"/>
                  <a:pt x="476" y="881"/>
                </a:cubicBezTo>
                <a:cubicBezTo>
                  <a:pt x="446" y="876"/>
                  <a:pt x="385" y="871"/>
                  <a:pt x="359" y="854"/>
                </a:cubicBezTo>
                <a:cubicBezTo>
                  <a:pt x="350" y="848"/>
                  <a:pt x="342" y="839"/>
                  <a:pt x="332" y="836"/>
                </a:cubicBezTo>
                <a:cubicBezTo>
                  <a:pt x="314" y="830"/>
                  <a:pt x="295" y="831"/>
                  <a:pt x="278" y="827"/>
                </a:cubicBezTo>
                <a:cubicBezTo>
                  <a:pt x="259" y="822"/>
                  <a:pt x="241" y="815"/>
                  <a:pt x="224" y="809"/>
                </a:cubicBezTo>
                <a:cubicBezTo>
                  <a:pt x="188" y="796"/>
                  <a:pt x="152" y="784"/>
                  <a:pt x="117" y="773"/>
                </a:cubicBezTo>
                <a:cubicBezTo>
                  <a:pt x="108" y="770"/>
                  <a:pt x="90" y="764"/>
                  <a:pt x="90" y="764"/>
                </a:cubicBezTo>
                <a:cubicBezTo>
                  <a:pt x="85" y="737"/>
                  <a:pt x="91" y="703"/>
                  <a:pt x="72" y="684"/>
                </a:cubicBezTo>
                <a:cubicBezTo>
                  <a:pt x="65" y="677"/>
                  <a:pt x="53" y="679"/>
                  <a:pt x="45" y="675"/>
                </a:cubicBezTo>
                <a:cubicBezTo>
                  <a:pt x="35" y="670"/>
                  <a:pt x="27" y="663"/>
                  <a:pt x="18" y="657"/>
                </a:cubicBezTo>
                <a:cubicBezTo>
                  <a:pt x="61" y="627"/>
                  <a:pt x="86" y="648"/>
                  <a:pt x="117" y="603"/>
                </a:cubicBezTo>
                <a:cubicBezTo>
                  <a:pt x="108" y="543"/>
                  <a:pt x="95" y="527"/>
                  <a:pt x="144" y="495"/>
                </a:cubicBezTo>
                <a:cubicBezTo>
                  <a:pt x="169" y="456"/>
                  <a:pt x="175" y="443"/>
                  <a:pt x="162" y="396"/>
                </a:cubicBezTo>
                <a:cubicBezTo>
                  <a:pt x="157" y="377"/>
                  <a:pt x="157" y="355"/>
                  <a:pt x="144" y="342"/>
                </a:cubicBezTo>
                <a:cubicBezTo>
                  <a:pt x="135" y="333"/>
                  <a:pt x="124" y="325"/>
                  <a:pt x="117" y="315"/>
                </a:cubicBezTo>
                <a:cubicBezTo>
                  <a:pt x="103" y="297"/>
                  <a:pt x="87" y="281"/>
                  <a:pt x="81" y="261"/>
                </a:cubicBezTo>
                <a:cubicBezTo>
                  <a:pt x="75" y="243"/>
                  <a:pt x="63" y="207"/>
                  <a:pt x="63" y="207"/>
                </a:cubicBezTo>
                <a:cubicBezTo>
                  <a:pt x="69" y="160"/>
                  <a:pt x="92" y="100"/>
                  <a:pt x="72" y="54"/>
                </a:cubicBezTo>
                <a:cubicBezTo>
                  <a:pt x="65" y="40"/>
                  <a:pt x="29" y="30"/>
                  <a:pt x="18" y="27"/>
                </a:cubicBezTo>
                <a:cubicBezTo>
                  <a:pt x="12" y="18"/>
                  <a:pt x="0" y="0"/>
                  <a:pt x="0" y="0"/>
                </a:cubicBezTo>
              </a:path>
            </a:pathLst>
          </a:custGeom>
          <a:noFill/>
          <a:ln w="28575">
            <a:solidFill>
              <a:schemeClr val="tx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grpSp>
        <p:nvGrpSpPr>
          <p:cNvPr id="33863" name="Group 314"/>
          <p:cNvGrpSpPr>
            <a:grpSpLocks/>
          </p:cNvGrpSpPr>
          <p:nvPr/>
        </p:nvGrpSpPr>
        <p:grpSpPr bwMode="auto">
          <a:xfrm>
            <a:off x="252557" y="4280477"/>
            <a:ext cx="922193" cy="675409"/>
            <a:chOff x="-1159" y="2121"/>
            <a:chExt cx="639" cy="468"/>
          </a:xfrm>
        </p:grpSpPr>
        <p:sp>
          <p:nvSpPr>
            <p:cNvPr id="33919" name="Oval 299"/>
            <p:cNvSpPr>
              <a:spLocks noChangeArrowheads="1"/>
            </p:cNvSpPr>
            <p:nvPr/>
          </p:nvSpPr>
          <p:spPr bwMode="auto">
            <a:xfrm>
              <a:off x="-1159" y="2121"/>
              <a:ext cx="516" cy="468"/>
            </a:xfrm>
            <a:prstGeom prst="ellipse">
              <a:avLst/>
            </a:prstGeom>
            <a:solidFill>
              <a:schemeClr val="accent1"/>
            </a:solidFill>
            <a:ln w="9525">
              <a:solidFill>
                <a:schemeClr val="tx1"/>
              </a:solidFill>
              <a:round/>
              <a:headEnd/>
              <a:tailEnd/>
            </a:ln>
          </p:spPr>
          <p:txBody>
            <a:bodyPr wrap="none" anchor="ctr"/>
            <a:lstStyle/>
            <a:p>
              <a:endParaRPr lang="en-US" sz="455"/>
            </a:p>
          </p:txBody>
        </p:sp>
        <p:sp>
          <p:nvSpPr>
            <p:cNvPr id="33920" name="Text Box 210"/>
            <p:cNvSpPr txBox="1">
              <a:spLocks noChangeArrowheads="1"/>
            </p:cNvSpPr>
            <p:nvPr/>
          </p:nvSpPr>
          <p:spPr bwMode="auto">
            <a:xfrm>
              <a:off x="-1132" y="2133"/>
              <a:ext cx="612" cy="3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909" b="1">
                  <a:latin typeface="Comic Sans MS" charset="0"/>
                </a:rPr>
                <a:t>#2</a:t>
              </a:r>
            </a:p>
          </p:txBody>
        </p:sp>
      </p:grpSp>
      <p:grpSp>
        <p:nvGrpSpPr>
          <p:cNvPr id="33864" name="Group 313"/>
          <p:cNvGrpSpPr>
            <a:grpSpLocks/>
          </p:cNvGrpSpPr>
          <p:nvPr/>
        </p:nvGrpSpPr>
        <p:grpSpPr bwMode="auto">
          <a:xfrm>
            <a:off x="453160" y="5383068"/>
            <a:ext cx="904875" cy="675409"/>
            <a:chOff x="-1158" y="3089"/>
            <a:chExt cx="627" cy="468"/>
          </a:xfrm>
        </p:grpSpPr>
        <p:sp>
          <p:nvSpPr>
            <p:cNvPr id="33917" name="Oval 300"/>
            <p:cNvSpPr>
              <a:spLocks noChangeArrowheads="1"/>
            </p:cNvSpPr>
            <p:nvPr/>
          </p:nvSpPr>
          <p:spPr bwMode="auto">
            <a:xfrm>
              <a:off x="-1158" y="3089"/>
              <a:ext cx="516" cy="468"/>
            </a:xfrm>
            <a:prstGeom prst="ellipse">
              <a:avLst/>
            </a:prstGeom>
            <a:solidFill>
              <a:schemeClr val="accent1"/>
            </a:solidFill>
            <a:ln w="9525">
              <a:solidFill>
                <a:schemeClr val="tx1"/>
              </a:solidFill>
              <a:round/>
              <a:headEnd/>
              <a:tailEnd/>
            </a:ln>
          </p:spPr>
          <p:txBody>
            <a:bodyPr wrap="none" anchor="ctr"/>
            <a:lstStyle/>
            <a:p>
              <a:endParaRPr lang="en-US" sz="455"/>
            </a:p>
          </p:txBody>
        </p:sp>
        <p:sp>
          <p:nvSpPr>
            <p:cNvPr id="33918" name="Text Box 222"/>
            <p:cNvSpPr txBox="1">
              <a:spLocks noChangeArrowheads="1"/>
            </p:cNvSpPr>
            <p:nvPr/>
          </p:nvSpPr>
          <p:spPr bwMode="auto">
            <a:xfrm>
              <a:off x="-1143" y="3099"/>
              <a:ext cx="612" cy="3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909" b="1">
                  <a:latin typeface="Comic Sans MS" charset="0"/>
                </a:rPr>
                <a:t>#3</a:t>
              </a:r>
            </a:p>
          </p:txBody>
        </p:sp>
      </p:grpSp>
      <p:grpSp>
        <p:nvGrpSpPr>
          <p:cNvPr id="33865" name="Group 312"/>
          <p:cNvGrpSpPr>
            <a:grpSpLocks/>
          </p:cNvGrpSpPr>
          <p:nvPr/>
        </p:nvGrpSpPr>
        <p:grpSpPr bwMode="auto">
          <a:xfrm>
            <a:off x="331932" y="7169727"/>
            <a:ext cx="923636" cy="675409"/>
            <a:chOff x="-1276" y="4101"/>
            <a:chExt cx="640" cy="468"/>
          </a:xfrm>
        </p:grpSpPr>
        <p:sp>
          <p:nvSpPr>
            <p:cNvPr id="33915" name="Oval 301"/>
            <p:cNvSpPr>
              <a:spLocks noChangeArrowheads="1"/>
            </p:cNvSpPr>
            <p:nvPr/>
          </p:nvSpPr>
          <p:spPr bwMode="auto">
            <a:xfrm>
              <a:off x="-1276" y="4101"/>
              <a:ext cx="516" cy="468"/>
            </a:xfrm>
            <a:prstGeom prst="ellipse">
              <a:avLst/>
            </a:prstGeom>
            <a:solidFill>
              <a:schemeClr val="accent1"/>
            </a:solidFill>
            <a:ln w="9525">
              <a:solidFill>
                <a:schemeClr val="tx1"/>
              </a:solidFill>
              <a:round/>
              <a:headEnd/>
              <a:tailEnd/>
            </a:ln>
          </p:spPr>
          <p:txBody>
            <a:bodyPr wrap="none" anchor="ctr"/>
            <a:lstStyle/>
            <a:p>
              <a:endParaRPr lang="en-US" sz="455"/>
            </a:p>
          </p:txBody>
        </p:sp>
        <p:sp>
          <p:nvSpPr>
            <p:cNvPr id="33916" name="Text Box 234"/>
            <p:cNvSpPr txBox="1">
              <a:spLocks noChangeArrowheads="1"/>
            </p:cNvSpPr>
            <p:nvPr/>
          </p:nvSpPr>
          <p:spPr bwMode="auto">
            <a:xfrm>
              <a:off x="-1248" y="4107"/>
              <a:ext cx="612" cy="3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909" b="1">
                  <a:latin typeface="Comic Sans MS" charset="0"/>
                </a:rPr>
                <a:t>#4</a:t>
              </a:r>
            </a:p>
          </p:txBody>
        </p:sp>
      </p:grpSp>
      <p:sp>
        <p:nvSpPr>
          <p:cNvPr id="33866" name="Line 302"/>
          <p:cNvSpPr>
            <a:spLocks noChangeShapeType="1"/>
          </p:cNvSpPr>
          <p:nvPr/>
        </p:nvSpPr>
        <p:spPr bwMode="auto">
          <a:xfrm>
            <a:off x="210705" y="6847898"/>
            <a:ext cx="6420716"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33867" name="Line 303"/>
          <p:cNvSpPr>
            <a:spLocks noChangeShapeType="1"/>
          </p:cNvSpPr>
          <p:nvPr/>
        </p:nvSpPr>
        <p:spPr bwMode="auto">
          <a:xfrm>
            <a:off x="209263" y="5078557"/>
            <a:ext cx="6420715"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33868" name="Rectangle 305"/>
          <p:cNvSpPr>
            <a:spLocks noChangeArrowheads="1"/>
          </p:cNvSpPr>
          <p:nvPr/>
        </p:nvSpPr>
        <p:spPr bwMode="auto">
          <a:xfrm>
            <a:off x="2210955" y="4463762"/>
            <a:ext cx="780663" cy="195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73" b="1">
                <a:latin typeface="Helvetica" charset="0"/>
              </a:rPr>
              <a:t>•</a:t>
            </a:r>
            <a:r>
              <a:rPr lang="en-US" sz="909" b="1">
                <a:latin typeface="Helvetica" charset="0"/>
              </a:rPr>
              <a:t>JERUSALEM</a:t>
            </a:r>
            <a:endParaRPr lang="en-US" sz="1818" b="1">
              <a:latin typeface="Helvetica" charset="0"/>
            </a:endParaRPr>
          </a:p>
        </p:txBody>
      </p:sp>
      <p:sp>
        <p:nvSpPr>
          <p:cNvPr id="33869" name="Rectangle 306"/>
          <p:cNvSpPr>
            <a:spLocks noChangeArrowheads="1"/>
          </p:cNvSpPr>
          <p:nvPr/>
        </p:nvSpPr>
        <p:spPr bwMode="auto">
          <a:xfrm>
            <a:off x="2759364" y="6224444"/>
            <a:ext cx="780663" cy="195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73" b="1">
                <a:latin typeface="Helvetica" charset="0"/>
              </a:rPr>
              <a:t>•</a:t>
            </a:r>
            <a:r>
              <a:rPr lang="en-US" sz="909" b="1">
                <a:latin typeface="Helvetica" charset="0"/>
              </a:rPr>
              <a:t>JERUSALEM</a:t>
            </a:r>
            <a:endParaRPr lang="en-US" sz="1818" b="1">
              <a:latin typeface="Helvetica" charset="0"/>
            </a:endParaRPr>
          </a:p>
        </p:txBody>
      </p:sp>
      <p:sp>
        <p:nvSpPr>
          <p:cNvPr id="33870" name="Rectangle 308"/>
          <p:cNvSpPr>
            <a:spLocks noChangeArrowheads="1"/>
          </p:cNvSpPr>
          <p:nvPr/>
        </p:nvSpPr>
        <p:spPr bwMode="auto">
          <a:xfrm>
            <a:off x="2493818" y="8037081"/>
            <a:ext cx="780663" cy="195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73" b="1">
                <a:latin typeface="Helvetica" charset="0"/>
              </a:rPr>
              <a:t>•</a:t>
            </a:r>
            <a:r>
              <a:rPr lang="en-US" sz="909" b="1">
                <a:latin typeface="Helvetica" charset="0"/>
              </a:rPr>
              <a:t>JERUSALEM</a:t>
            </a:r>
            <a:endParaRPr lang="en-US" sz="1818" b="1">
              <a:latin typeface="Helvetica" charset="0"/>
            </a:endParaRPr>
          </a:p>
        </p:txBody>
      </p:sp>
      <p:grpSp>
        <p:nvGrpSpPr>
          <p:cNvPr id="33871" name="Group 311"/>
          <p:cNvGrpSpPr>
            <a:grpSpLocks/>
          </p:cNvGrpSpPr>
          <p:nvPr/>
        </p:nvGrpSpPr>
        <p:grpSpPr bwMode="auto">
          <a:xfrm>
            <a:off x="279977" y="1890568"/>
            <a:ext cx="930853" cy="675409"/>
            <a:chOff x="-1203" y="1223"/>
            <a:chExt cx="645" cy="468"/>
          </a:xfrm>
        </p:grpSpPr>
        <p:sp>
          <p:nvSpPr>
            <p:cNvPr id="33913" name="Oval 310"/>
            <p:cNvSpPr>
              <a:spLocks noChangeArrowheads="1"/>
            </p:cNvSpPr>
            <p:nvPr/>
          </p:nvSpPr>
          <p:spPr bwMode="auto">
            <a:xfrm>
              <a:off x="-1203" y="1223"/>
              <a:ext cx="516" cy="468"/>
            </a:xfrm>
            <a:prstGeom prst="ellipse">
              <a:avLst/>
            </a:prstGeom>
            <a:solidFill>
              <a:schemeClr val="accent1"/>
            </a:solidFill>
            <a:ln w="9525">
              <a:solidFill>
                <a:schemeClr val="tx1"/>
              </a:solidFill>
              <a:round/>
              <a:headEnd/>
              <a:tailEnd/>
            </a:ln>
          </p:spPr>
          <p:txBody>
            <a:bodyPr wrap="none" anchor="ctr"/>
            <a:lstStyle/>
            <a:p>
              <a:endParaRPr lang="en-US" sz="455"/>
            </a:p>
          </p:txBody>
        </p:sp>
        <p:sp>
          <p:nvSpPr>
            <p:cNvPr id="33914" name="Text Box 309"/>
            <p:cNvSpPr txBox="1">
              <a:spLocks noChangeArrowheads="1"/>
            </p:cNvSpPr>
            <p:nvPr/>
          </p:nvSpPr>
          <p:spPr bwMode="auto">
            <a:xfrm>
              <a:off x="-1170" y="1249"/>
              <a:ext cx="612" cy="3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909" b="1">
                  <a:latin typeface="Comic Sans MS" charset="0"/>
                </a:rPr>
                <a:t>#1</a:t>
              </a:r>
            </a:p>
          </p:txBody>
        </p:sp>
      </p:grpSp>
      <p:sp>
        <p:nvSpPr>
          <p:cNvPr id="84283" name="Text Box 315"/>
          <p:cNvSpPr txBox="1">
            <a:spLocks noChangeArrowheads="1"/>
          </p:cNvSpPr>
          <p:nvPr/>
        </p:nvSpPr>
        <p:spPr bwMode="auto">
          <a:xfrm>
            <a:off x="1733262" y="3518477"/>
            <a:ext cx="1288761" cy="316240"/>
          </a:xfrm>
          <a:prstGeom prst="rect">
            <a:avLst/>
          </a:prstGeom>
          <a:solidFill>
            <a:schemeClr val="bg1"/>
          </a:solidFill>
          <a:ln w="9525">
            <a:solidFill>
              <a:schemeClr val="tx1"/>
            </a:solidFill>
            <a:miter lim="800000"/>
            <a:headEnd/>
            <a:tailEnd/>
          </a:ln>
          <a:effectLst>
            <a:outerShdw blurRad="63500" dist="63500" dir="2212194" algn="ctr" rotWithShape="0">
              <a:schemeClr val="tx1">
                <a:alpha val="74998"/>
              </a:schemeClr>
            </a:outerShdw>
          </a:effectLst>
        </p:spPr>
        <p:txBody>
          <a:bodyPr>
            <a:spAutoFit/>
          </a:bodyPr>
          <a:lstStyle/>
          <a:p>
            <a:pPr>
              <a:spcBef>
                <a:spcPct val="50000"/>
              </a:spcBef>
              <a:defRPr/>
            </a:pPr>
            <a:r>
              <a:rPr lang="en-US" sz="1455" b="1">
                <a:latin typeface="Comic Sans MS" pitchFamily="-107" charset="0"/>
                <a:ea typeface="+mn-ea"/>
                <a:cs typeface="+mn-cs"/>
              </a:rPr>
              <a:t>Acts 15-18</a:t>
            </a:r>
          </a:p>
        </p:txBody>
      </p:sp>
      <p:sp>
        <p:nvSpPr>
          <p:cNvPr id="84284" name="Text Box 316"/>
          <p:cNvSpPr txBox="1">
            <a:spLocks noChangeArrowheads="1"/>
          </p:cNvSpPr>
          <p:nvPr/>
        </p:nvSpPr>
        <p:spPr bwMode="auto">
          <a:xfrm>
            <a:off x="2349500" y="5271944"/>
            <a:ext cx="1288762" cy="316240"/>
          </a:xfrm>
          <a:prstGeom prst="rect">
            <a:avLst/>
          </a:prstGeom>
          <a:solidFill>
            <a:schemeClr val="bg1"/>
          </a:solidFill>
          <a:ln w="9525">
            <a:solidFill>
              <a:schemeClr val="tx1"/>
            </a:solidFill>
            <a:miter lim="800000"/>
            <a:headEnd/>
            <a:tailEnd/>
          </a:ln>
          <a:effectLst>
            <a:outerShdw blurRad="63500" dist="63500" dir="2212194" algn="ctr" rotWithShape="0">
              <a:schemeClr val="tx1">
                <a:alpha val="74998"/>
              </a:schemeClr>
            </a:outerShdw>
          </a:effectLst>
        </p:spPr>
        <p:txBody>
          <a:bodyPr>
            <a:spAutoFit/>
          </a:bodyPr>
          <a:lstStyle/>
          <a:p>
            <a:pPr>
              <a:spcBef>
                <a:spcPct val="50000"/>
              </a:spcBef>
              <a:defRPr/>
            </a:pPr>
            <a:r>
              <a:rPr lang="en-US" sz="1455" b="1">
                <a:latin typeface="Comic Sans MS" pitchFamily="-107" charset="0"/>
                <a:ea typeface="+mn-ea"/>
                <a:cs typeface="+mn-cs"/>
              </a:rPr>
              <a:t>Acts 18-21</a:t>
            </a:r>
          </a:p>
        </p:txBody>
      </p:sp>
      <p:sp>
        <p:nvSpPr>
          <p:cNvPr id="84285" name="Text Box 317"/>
          <p:cNvSpPr txBox="1">
            <a:spLocks noChangeArrowheads="1"/>
          </p:cNvSpPr>
          <p:nvPr/>
        </p:nvSpPr>
        <p:spPr bwMode="auto">
          <a:xfrm>
            <a:off x="2062308" y="7065818"/>
            <a:ext cx="1288761" cy="316240"/>
          </a:xfrm>
          <a:prstGeom prst="rect">
            <a:avLst/>
          </a:prstGeom>
          <a:solidFill>
            <a:schemeClr val="bg1"/>
          </a:solidFill>
          <a:ln w="9525">
            <a:solidFill>
              <a:schemeClr val="tx1"/>
            </a:solidFill>
            <a:miter lim="800000"/>
            <a:headEnd/>
            <a:tailEnd/>
          </a:ln>
          <a:effectLst>
            <a:outerShdw blurRad="63500" dist="63500" dir="2212194" algn="ctr" rotWithShape="0">
              <a:schemeClr val="tx1">
                <a:alpha val="74998"/>
              </a:schemeClr>
            </a:outerShdw>
          </a:effectLst>
        </p:spPr>
        <p:txBody>
          <a:bodyPr>
            <a:spAutoFit/>
          </a:bodyPr>
          <a:lstStyle/>
          <a:p>
            <a:pPr>
              <a:spcBef>
                <a:spcPct val="50000"/>
              </a:spcBef>
              <a:defRPr/>
            </a:pPr>
            <a:r>
              <a:rPr lang="en-US" sz="1455" b="1">
                <a:latin typeface="Comic Sans MS" pitchFamily="-107" charset="0"/>
                <a:ea typeface="+mn-ea"/>
                <a:cs typeface="+mn-cs"/>
              </a:rPr>
              <a:t>Acts 21-28</a:t>
            </a:r>
          </a:p>
        </p:txBody>
      </p:sp>
      <p:sp>
        <p:nvSpPr>
          <p:cNvPr id="84286" name="Text Box 318"/>
          <p:cNvSpPr txBox="1">
            <a:spLocks noChangeArrowheads="1"/>
          </p:cNvSpPr>
          <p:nvPr/>
        </p:nvSpPr>
        <p:spPr bwMode="auto">
          <a:xfrm>
            <a:off x="2130136" y="1798205"/>
            <a:ext cx="1288762" cy="316240"/>
          </a:xfrm>
          <a:prstGeom prst="rect">
            <a:avLst/>
          </a:prstGeom>
          <a:solidFill>
            <a:schemeClr val="bg1"/>
          </a:solidFill>
          <a:ln w="9525">
            <a:solidFill>
              <a:schemeClr val="tx1"/>
            </a:solidFill>
            <a:miter lim="800000"/>
            <a:headEnd/>
            <a:tailEnd/>
          </a:ln>
          <a:effectLst>
            <a:outerShdw blurRad="63500" dist="63500" dir="2212194" algn="ctr" rotWithShape="0">
              <a:schemeClr val="tx1">
                <a:alpha val="74998"/>
              </a:schemeClr>
            </a:outerShdw>
          </a:effectLst>
        </p:spPr>
        <p:txBody>
          <a:bodyPr>
            <a:spAutoFit/>
          </a:bodyPr>
          <a:lstStyle/>
          <a:p>
            <a:pPr>
              <a:spcBef>
                <a:spcPct val="50000"/>
              </a:spcBef>
              <a:defRPr/>
            </a:pPr>
            <a:r>
              <a:rPr lang="en-US" sz="1455" b="1">
                <a:latin typeface="Comic Sans MS" pitchFamily="-107" charset="0"/>
                <a:ea typeface="+mn-ea"/>
                <a:cs typeface="+mn-cs"/>
              </a:rPr>
              <a:t>Acts 13-14</a:t>
            </a:r>
          </a:p>
        </p:txBody>
      </p:sp>
      <p:sp>
        <p:nvSpPr>
          <p:cNvPr id="33876" name="Freeform 319"/>
          <p:cNvSpPr>
            <a:spLocks/>
          </p:cNvSpPr>
          <p:nvPr/>
        </p:nvSpPr>
        <p:spPr bwMode="auto">
          <a:xfrm>
            <a:off x="1391228" y="3908136"/>
            <a:ext cx="852921" cy="676853"/>
          </a:xfrm>
          <a:custGeom>
            <a:avLst/>
            <a:gdLst>
              <a:gd name="T0" fmla="*/ 2147483647 w 1300"/>
              <a:gd name="T1" fmla="*/ 2147483647 h 1133"/>
              <a:gd name="T2" fmla="*/ 2147483647 w 1300"/>
              <a:gd name="T3" fmla="*/ 2147483647 h 1133"/>
              <a:gd name="T4" fmla="*/ 2147483647 w 1300"/>
              <a:gd name="T5" fmla="*/ 2147483647 h 1133"/>
              <a:gd name="T6" fmla="*/ 2147483647 w 1300"/>
              <a:gd name="T7" fmla="*/ 2147483647 h 1133"/>
              <a:gd name="T8" fmla="*/ 2147483647 w 1300"/>
              <a:gd name="T9" fmla="*/ 2147483647 h 1133"/>
              <a:gd name="T10" fmla="*/ 2147483647 w 1300"/>
              <a:gd name="T11" fmla="*/ 2147483647 h 1133"/>
              <a:gd name="T12" fmla="*/ 2147483647 w 1300"/>
              <a:gd name="T13" fmla="*/ 2147483647 h 1133"/>
              <a:gd name="T14" fmla="*/ 2147483647 w 1300"/>
              <a:gd name="T15" fmla="*/ 2147483647 h 1133"/>
              <a:gd name="T16" fmla="*/ 2147483647 w 1300"/>
              <a:gd name="T17" fmla="*/ 2147483647 h 1133"/>
              <a:gd name="T18" fmla="*/ 2147483647 w 1300"/>
              <a:gd name="T19" fmla="*/ 2147483647 h 1133"/>
              <a:gd name="T20" fmla="*/ 2147483647 w 1300"/>
              <a:gd name="T21" fmla="*/ 2147483647 h 1133"/>
              <a:gd name="T22" fmla="*/ 2147483647 w 1300"/>
              <a:gd name="T23" fmla="*/ 2147483647 h 1133"/>
              <a:gd name="T24" fmla="*/ 2147483647 w 1300"/>
              <a:gd name="T25" fmla="*/ 2147483647 h 1133"/>
              <a:gd name="T26" fmla="*/ 2147483647 w 1300"/>
              <a:gd name="T27" fmla="*/ 2147483647 h 1133"/>
              <a:gd name="T28" fmla="*/ 2147483647 w 1300"/>
              <a:gd name="T29" fmla="*/ 2147483647 h 1133"/>
              <a:gd name="T30" fmla="*/ 2147483647 w 1300"/>
              <a:gd name="T31" fmla="*/ 0 h 1133"/>
              <a:gd name="T32" fmla="*/ 2147483647 w 1300"/>
              <a:gd name="T33" fmla="*/ 2147483647 h 1133"/>
              <a:gd name="T34" fmla="*/ 2147483647 w 1300"/>
              <a:gd name="T35" fmla="*/ 2147483647 h 1133"/>
              <a:gd name="T36" fmla="*/ 2147483647 w 1300"/>
              <a:gd name="T37" fmla="*/ 2147483647 h 1133"/>
              <a:gd name="T38" fmla="*/ 2147483647 w 1300"/>
              <a:gd name="T39" fmla="*/ 2147483647 h 1133"/>
              <a:gd name="T40" fmla="*/ 2147483647 w 1300"/>
              <a:gd name="T41" fmla="*/ 2147483647 h 1133"/>
              <a:gd name="T42" fmla="*/ 2147483647 w 1300"/>
              <a:gd name="T43" fmla="*/ 2147483647 h 1133"/>
              <a:gd name="T44" fmla="*/ 2147483647 w 1300"/>
              <a:gd name="T45" fmla="*/ 2147483647 h 1133"/>
              <a:gd name="T46" fmla="*/ 2147483647 w 1300"/>
              <a:gd name="T47" fmla="*/ 2147483647 h 11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00"/>
              <a:gd name="T73" fmla="*/ 0 h 1133"/>
              <a:gd name="T74" fmla="*/ 1300 w 1300"/>
              <a:gd name="T75" fmla="*/ 1133 h 11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00" h="1133">
                <a:moveTo>
                  <a:pt x="1273" y="1133"/>
                </a:moveTo>
                <a:cubicBezTo>
                  <a:pt x="1264" y="1052"/>
                  <a:pt x="1265" y="1040"/>
                  <a:pt x="1282" y="971"/>
                </a:cubicBezTo>
                <a:cubicBezTo>
                  <a:pt x="1287" y="946"/>
                  <a:pt x="1300" y="899"/>
                  <a:pt x="1300" y="899"/>
                </a:cubicBezTo>
                <a:cubicBezTo>
                  <a:pt x="1289" y="844"/>
                  <a:pt x="1272" y="789"/>
                  <a:pt x="1255" y="737"/>
                </a:cubicBezTo>
                <a:cubicBezTo>
                  <a:pt x="1285" y="646"/>
                  <a:pt x="1293" y="552"/>
                  <a:pt x="1201" y="522"/>
                </a:cubicBezTo>
                <a:cubicBezTo>
                  <a:pt x="1186" y="525"/>
                  <a:pt x="1170" y="526"/>
                  <a:pt x="1156" y="531"/>
                </a:cubicBezTo>
                <a:cubicBezTo>
                  <a:pt x="1137" y="535"/>
                  <a:pt x="1102" y="549"/>
                  <a:pt x="1102" y="549"/>
                </a:cubicBezTo>
                <a:cubicBezTo>
                  <a:pt x="1035" y="595"/>
                  <a:pt x="1018" y="562"/>
                  <a:pt x="950" y="540"/>
                </a:cubicBezTo>
                <a:cubicBezTo>
                  <a:pt x="931" y="484"/>
                  <a:pt x="913" y="427"/>
                  <a:pt x="905" y="369"/>
                </a:cubicBezTo>
                <a:cubicBezTo>
                  <a:pt x="901" y="342"/>
                  <a:pt x="904" y="313"/>
                  <a:pt x="896" y="288"/>
                </a:cubicBezTo>
                <a:cubicBezTo>
                  <a:pt x="889" y="269"/>
                  <a:pt x="817" y="226"/>
                  <a:pt x="815" y="225"/>
                </a:cubicBezTo>
                <a:cubicBezTo>
                  <a:pt x="797" y="213"/>
                  <a:pt x="761" y="189"/>
                  <a:pt x="761" y="189"/>
                </a:cubicBezTo>
                <a:cubicBezTo>
                  <a:pt x="735" y="151"/>
                  <a:pt x="713" y="152"/>
                  <a:pt x="680" y="126"/>
                </a:cubicBezTo>
                <a:cubicBezTo>
                  <a:pt x="660" y="110"/>
                  <a:pt x="650" y="80"/>
                  <a:pt x="626" y="72"/>
                </a:cubicBezTo>
                <a:cubicBezTo>
                  <a:pt x="528" y="39"/>
                  <a:pt x="445" y="41"/>
                  <a:pt x="338" y="36"/>
                </a:cubicBezTo>
                <a:cubicBezTo>
                  <a:pt x="292" y="24"/>
                  <a:pt x="247" y="14"/>
                  <a:pt x="204" y="0"/>
                </a:cubicBezTo>
                <a:cubicBezTo>
                  <a:pt x="151" y="7"/>
                  <a:pt x="128" y="8"/>
                  <a:pt x="87" y="36"/>
                </a:cubicBezTo>
                <a:cubicBezTo>
                  <a:pt x="43" y="100"/>
                  <a:pt x="66" y="74"/>
                  <a:pt x="24" y="117"/>
                </a:cubicBezTo>
                <a:cubicBezTo>
                  <a:pt x="19" y="173"/>
                  <a:pt x="0" y="265"/>
                  <a:pt x="33" y="324"/>
                </a:cubicBezTo>
                <a:cubicBezTo>
                  <a:pt x="43" y="342"/>
                  <a:pt x="57" y="360"/>
                  <a:pt x="69" y="378"/>
                </a:cubicBezTo>
                <a:cubicBezTo>
                  <a:pt x="75" y="387"/>
                  <a:pt x="87" y="405"/>
                  <a:pt x="87" y="405"/>
                </a:cubicBezTo>
                <a:cubicBezTo>
                  <a:pt x="84" y="420"/>
                  <a:pt x="85" y="436"/>
                  <a:pt x="78" y="450"/>
                </a:cubicBezTo>
                <a:cubicBezTo>
                  <a:pt x="72" y="459"/>
                  <a:pt x="54" y="457"/>
                  <a:pt x="51" y="468"/>
                </a:cubicBezTo>
                <a:cubicBezTo>
                  <a:pt x="44" y="484"/>
                  <a:pt x="51" y="504"/>
                  <a:pt x="51" y="522"/>
                </a:cubicBezTo>
              </a:path>
            </a:pathLst>
          </a:custGeom>
          <a:noFill/>
          <a:ln w="28575">
            <a:solidFill>
              <a:schemeClr val="tx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sp>
        <p:nvSpPr>
          <p:cNvPr id="33877" name="Freeform 320"/>
          <p:cNvSpPr>
            <a:spLocks/>
          </p:cNvSpPr>
          <p:nvPr/>
        </p:nvSpPr>
        <p:spPr bwMode="auto">
          <a:xfrm>
            <a:off x="1515341" y="4203989"/>
            <a:ext cx="756227" cy="331932"/>
          </a:xfrm>
          <a:custGeom>
            <a:avLst/>
            <a:gdLst>
              <a:gd name="T0" fmla="*/ 2147483647 w 1152"/>
              <a:gd name="T1" fmla="*/ 0 h 557"/>
              <a:gd name="T2" fmla="*/ 2147483647 w 1152"/>
              <a:gd name="T3" fmla="*/ 2147483647 h 557"/>
              <a:gd name="T4" fmla="*/ 2147483647 w 1152"/>
              <a:gd name="T5" fmla="*/ 2147483647 h 557"/>
              <a:gd name="T6" fmla="*/ 2147483647 w 1152"/>
              <a:gd name="T7" fmla="*/ 2147483647 h 557"/>
              <a:gd name="T8" fmla="*/ 2147483647 w 1152"/>
              <a:gd name="T9" fmla="*/ 2147483647 h 557"/>
              <a:gd name="T10" fmla="*/ 2147483647 w 1152"/>
              <a:gd name="T11" fmla="*/ 2147483647 h 557"/>
              <a:gd name="T12" fmla="*/ 2147483647 w 1152"/>
              <a:gd name="T13" fmla="*/ 2147483647 h 557"/>
              <a:gd name="T14" fmla="*/ 2147483647 w 1152"/>
              <a:gd name="T15" fmla="*/ 2147483647 h 557"/>
              <a:gd name="T16" fmla="*/ 2147483647 w 1152"/>
              <a:gd name="T17" fmla="*/ 2147483647 h 557"/>
              <a:gd name="T18" fmla="*/ 2147483647 w 1152"/>
              <a:gd name="T19" fmla="*/ 2147483647 h 557"/>
              <a:gd name="T20" fmla="*/ 2147483647 w 1152"/>
              <a:gd name="T21" fmla="*/ 2147483647 h 557"/>
              <a:gd name="T22" fmla="*/ 2147483647 w 1152"/>
              <a:gd name="T23" fmla="*/ 2147483647 h 557"/>
              <a:gd name="T24" fmla="*/ 2147483647 w 1152"/>
              <a:gd name="T25" fmla="*/ 2147483647 h 557"/>
              <a:gd name="T26" fmla="*/ 2147483647 w 1152"/>
              <a:gd name="T27" fmla="*/ 2147483647 h 557"/>
              <a:gd name="T28" fmla="*/ 2147483647 w 1152"/>
              <a:gd name="T29" fmla="*/ 2147483647 h 557"/>
              <a:gd name="T30" fmla="*/ 2147483647 w 1152"/>
              <a:gd name="T31" fmla="*/ 2147483647 h 5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52"/>
              <a:gd name="T49" fmla="*/ 0 h 557"/>
              <a:gd name="T50" fmla="*/ 1152 w 1152"/>
              <a:gd name="T51" fmla="*/ 557 h 55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52" h="557">
                <a:moveTo>
                  <a:pt x="65" y="0"/>
                </a:moveTo>
                <a:cubicBezTo>
                  <a:pt x="20" y="11"/>
                  <a:pt x="15" y="21"/>
                  <a:pt x="2" y="63"/>
                </a:cubicBezTo>
                <a:cubicBezTo>
                  <a:pt x="5" y="81"/>
                  <a:pt x="0" y="102"/>
                  <a:pt x="11" y="117"/>
                </a:cubicBezTo>
                <a:cubicBezTo>
                  <a:pt x="25" y="137"/>
                  <a:pt x="144" y="110"/>
                  <a:pt x="164" y="108"/>
                </a:cubicBezTo>
                <a:cubicBezTo>
                  <a:pt x="220" y="111"/>
                  <a:pt x="277" y="112"/>
                  <a:pt x="334" y="117"/>
                </a:cubicBezTo>
                <a:cubicBezTo>
                  <a:pt x="390" y="121"/>
                  <a:pt x="455" y="153"/>
                  <a:pt x="505" y="180"/>
                </a:cubicBezTo>
                <a:cubicBezTo>
                  <a:pt x="523" y="190"/>
                  <a:pt x="537" y="211"/>
                  <a:pt x="559" y="215"/>
                </a:cubicBezTo>
                <a:cubicBezTo>
                  <a:pt x="622" y="225"/>
                  <a:pt x="595" y="218"/>
                  <a:pt x="640" y="233"/>
                </a:cubicBezTo>
                <a:cubicBezTo>
                  <a:pt x="651" y="268"/>
                  <a:pt x="662" y="284"/>
                  <a:pt x="694" y="305"/>
                </a:cubicBezTo>
                <a:cubicBezTo>
                  <a:pt x="697" y="314"/>
                  <a:pt x="696" y="325"/>
                  <a:pt x="703" y="332"/>
                </a:cubicBezTo>
                <a:cubicBezTo>
                  <a:pt x="709" y="338"/>
                  <a:pt x="721" y="336"/>
                  <a:pt x="730" y="341"/>
                </a:cubicBezTo>
                <a:cubicBezTo>
                  <a:pt x="768" y="360"/>
                  <a:pt x="808" y="375"/>
                  <a:pt x="847" y="395"/>
                </a:cubicBezTo>
                <a:cubicBezTo>
                  <a:pt x="869" y="428"/>
                  <a:pt x="885" y="489"/>
                  <a:pt x="928" y="503"/>
                </a:cubicBezTo>
                <a:cubicBezTo>
                  <a:pt x="957" y="511"/>
                  <a:pt x="987" y="515"/>
                  <a:pt x="1018" y="521"/>
                </a:cubicBezTo>
                <a:cubicBezTo>
                  <a:pt x="1053" y="527"/>
                  <a:pt x="1125" y="539"/>
                  <a:pt x="1125" y="539"/>
                </a:cubicBezTo>
                <a:cubicBezTo>
                  <a:pt x="1134" y="545"/>
                  <a:pt x="1152" y="557"/>
                  <a:pt x="1152" y="557"/>
                </a:cubicBezTo>
              </a:path>
            </a:pathLst>
          </a:custGeom>
          <a:noFill/>
          <a:ln w="28575">
            <a:solidFill>
              <a:schemeClr val="tx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sp>
        <p:nvSpPr>
          <p:cNvPr id="33878" name="Text Box 321"/>
          <p:cNvSpPr txBox="1">
            <a:spLocks noChangeArrowheads="1"/>
          </p:cNvSpPr>
          <p:nvPr/>
        </p:nvSpPr>
        <p:spPr bwMode="auto">
          <a:xfrm>
            <a:off x="1274331" y="8763000"/>
            <a:ext cx="5156488" cy="288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73" b="1" i="1" u="sng" dirty="0"/>
              <a:t>A FINISHED VERSION IS PROVIDED AS STUDY HELP NUMBER 36.</a:t>
            </a:r>
          </a:p>
        </p:txBody>
      </p:sp>
      <p:sp>
        <p:nvSpPr>
          <p:cNvPr id="33879" name="AutoShape 322" descr="Granite"/>
          <p:cNvSpPr>
            <a:spLocks noChangeArrowheads="1"/>
          </p:cNvSpPr>
          <p:nvPr/>
        </p:nvSpPr>
        <p:spPr bwMode="auto">
          <a:xfrm rot="-1339115">
            <a:off x="2540000" y="2459182"/>
            <a:ext cx="109682" cy="230909"/>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wrap="none" anchor="ctr"/>
          <a:lstStyle/>
          <a:p>
            <a:pPr algn="ctr"/>
            <a:endParaRPr lang="en-US" sz="1091"/>
          </a:p>
        </p:txBody>
      </p:sp>
      <p:sp>
        <p:nvSpPr>
          <p:cNvPr id="33880" name="AutoShape 324" descr="Granite"/>
          <p:cNvSpPr>
            <a:spLocks noChangeArrowheads="1"/>
          </p:cNvSpPr>
          <p:nvPr/>
        </p:nvSpPr>
        <p:spPr bwMode="auto">
          <a:xfrm rot="9248399">
            <a:off x="2303318" y="2528455"/>
            <a:ext cx="109682" cy="230909"/>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rot="10800000" wrap="none" anchor="ctr"/>
          <a:lstStyle/>
          <a:p>
            <a:pPr algn="ctr"/>
            <a:endParaRPr lang="en-US" sz="1091"/>
          </a:p>
        </p:txBody>
      </p:sp>
      <p:sp>
        <p:nvSpPr>
          <p:cNvPr id="33881" name="AutoShape 325" descr="Granite"/>
          <p:cNvSpPr>
            <a:spLocks noChangeArrowheads="1"/>
          </p:cNvSpPr>
          <p:nvPr/>
        </p:nvSpPr>
        <p:spPr bwMode="auto">
          <a:xfrm rot="-1339115">
            <a:off x="2095500" y="4254500"/>
            <a:ext cx="109682" cy="230909"/>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wrap="none" anchor="ctr"/>
          <a:lstStyle/>
          <a:p>
            <a:pPr algn="ctr"/>
            <a:endParaRPr lang="en-US" sz="1091"/>
          </a:p>
        </p:txBody>
      </p:sp>
      <p:sp>
        <p:nvSpPr>
          <p:cNvPr id="33882" name="AutoShape 326" descr="Granite"/>
          <p:cNvSpPr>
            <a:spLocks noChangeArrowheads="1"/>
          </p:cNvSpPr>
          <p:nvPr/>
        </p:nvSpPr>
        <p:spPr bwMode="auto">
          <a:xfrm rot="-6703883">
            <a:off x="1408545" y="3683000"/>
            <a:ext cx="109682" cy="230909"/>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vert="eaVert" wrap="none" anchor="ctr"/>
          <a:lstStyle/>
          <a:p>
            <a:pPr algn="ctr"/>
            <a:endParaRPr lang="en-US" sz="1091"/>
          </a:p>
        </p:txBody>
      </p:sp>
      <p:sp>
        <p:nvSpPr>
          <p:cNvPr id="33883" name="AutoShape 328" descr="Granite"/>
          <p:cNvSpPr>
            <a:spLocks noChangeArrowheads="1"/>
          </p:cNvSpPr>
          <p:nvPr/>
        </p:nvSpPr>
        <p:spPr bwMode="auto">
          <a:xfrm rot="6145334">
            <a:off x="1524000" y="4266046"/>
            <a:ext cx="109682" cy="230909"/>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rot="10800000" vert="eaVert" wrap="none" anchor="ctr"/>
          <a:lstStyle/>
          <a:p>
            <a:pPr algn="ctr"/>
            <a:endParaRPr lang="en-US" sz="1091"/>
          </a:p>
        </p:txBody>
      </p:sp>
      <p:sp>
        <p:nvSpPr>
          <p:cNvPr id="33884" name="AutoShape 329" descr="Granite"/>
          <p:cNvSpPr>
            <a:spLocks noChangeArrowheads="1"/>
          </p:cNvSpPr>
          <p:nvPr/>
        </p:nvSpPr>
        <p:spPr bwMode="auto">
          <a:xfrm rot="6145334">
            <a:off x="2026227" y="4456546"/>
            <a:ext cx="109682" cy="230909"/>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rot="10800000" vert="eaVert" wrap="none" anchor="ctr"/>
          <a:lstStyle/>
          <a:p>
            <a:pPr algn="ctr"/>
            <a:endParaRPr lang="en-US" sz="1091"/>
          </a:p>
        </p:txBody>
      </p:sp>
      <p:sp>
        <p:nvSpPr>
          <p:cNvPr id="33885" name="AutoShape 330" descr="Granite"/>
          <p:cNvSpPr>
            <a:spLocks noChangeArrowheads="1"/>
          </p:cNvSpPr>
          <p:nvPr/>
        </p:nvSpPr>
        <p:spPr bwMode="auto">
          <a:xfrm rot="-1339115">
            <a:off x="2632364" y="6072909"/>
            <a:ext cx="109682" cy="230909"/>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wrap="none" anchor="ctr"/>
          <a:lstStyle/>
          <a:p>
            <a:pPr algn="ctr"/>
            <a:endParaRPr lang="en-US" sz="1091"/>
          </a:p>
        </p:txBody>
      </p:sp>
      <p:sp>
        <p:nvSpPr>
          <p:cNvPr id="33886" name="AutoShape 331" descr="Granite"/>
          <p:cNvSpPr>
            <a:spLocks noChangeArrowheads="1"/>
          </p:cNvSpPr>
          <p:nvPr/>
        </p:nvSpPr>
        <p:spPr bwMode="auto">
          <a:xfrm rot="-6703883">
            <a:off x="1945409" y="5536046"/>
            <a:ext cx="109682" cy="230909"/>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vert="eaVert" wrap="none" anchor="ctr"/>
          <a:lstStyle/>
          <a:p>
            <a:pPr algn="ctr"/>
            <a:endParaRPr lang="en-US" sz="1091"/>
          </a:p>
        </p:txBody>
      </p:sp>
      <p:sp>
        <p:nvSpPr>
          <p:cNvPr id="33887" name="AutoShape 332" descr="Granite"/>
          <p:cNvSpPr>
            <a:spLocks noChangeArrowheads="1"/>
          </p:cNvSpPr>
          <p:nvPr/>
        </p:nvSpPr>
        <p:spPr bwMode="auto">
          <a:xfrm rot="410537">
            <a:off x="2072409" y="5847773"/>
            <a:ext cx="109682" cy="230909"/>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wrap="none" anchor="ctr"/>
          <a:lstStyle/>
          <a:p>
            <a:pPr algn="ctr"/>
            <a:endParaRPr lang="en-US" sz="1091"/>
          </a:p>
        </p:txBody>
      </p:sp>
      <p:sp>
        <p:nvSpPr>
          <p:cNvPr id="33888" name="AutoShape 333" descr="Granite"/>
          <p:cNvSpPr>
            <a:spLocks noChangeArrowheads="1"/>
          </p:cNvSpPr>
          <p:nvPr/>
        </p:nvSpPr>
        <p:spPr bwMode="auto">
          <a:xfrm rot="6145334">
            <a:off x="2459182" y="6240318"/>
            <a:ext cx="109682" cy="230909"/>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rot="10800000" vert="eaVert" wrap="none" anchor="ctr"/>
          <a:lstStyle/>
          <a:p>
            <a:pPr algn="ctr"/>
            <a:endParaRPr lang="en-US" sz="1091"/>
          </a:p>
        </p:txBody>
      </p:sp>
      <p:sp>
        <p:nvSpPr>
          <p:cNvPr id="33889" name="AutoShape 334" descr="Granite"/>
          <p:cNvSpPr>
            <a:spLocks noChangeArrowheads="1"/>
          </p:cNvSpPr>
          <p:nvPr/>
        </p:nvSpPr>
        <p:spPr bwMode="auto">
          <a:xfrm rot="-1339115">
            <a:off x="2361045" y="7983682"/>
            <a:ext cx="109682" cy="230909"/>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wrap="none" anchor="ctr"/>
          <a:lstStyle/>
          <a:p>
            <a:pPr algn="ctr"/>
            <a:endParaRPr lang="en-US" sz="1091"/>
          </a:p>
        </p:txBody>
      </p:sp>
      <p:sp>
        <p:nvSpPr>
          <p:cNvPr id="33890" name="AutoShape 336" descr="Granite"/>
          <p:cNvSpPr>
            <a:spLocks noChangeArrowheads="1"/>
          </p:cNvSpPr>
          <p:nvPr/>
        </p:nvSpPr>
        <p:spPr bwMode="auto">
          <a:xfrm rot="-6037989">
            <a:off x="2147454" y="7706591"/>
            <a:ext cx="109682" cy="230909"/>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vert="eaVert" wrap="none" anchor="ctr"/>
          <a:lstStyle/>
          <a:p>
            <a:pPr algn="ctr"/>
            <a:endParaRPr lang="en-US" sz="1091"/>
          </a:p>
        </p:txBody>
      </p:sp>
      <p:sp>
        <p:nvSpPr>
          <p:cNvPr id="33891" name="AutoShape 337" descr="Granite"/>
          <p:cNvSpPr>
            <a:spLocks noChangeArrowheads="1"/>
          </p:cNvSpPr>
          <p:nvPr/>
        </p:nvSpPr>
        <p:spPr bwMode="auto">
          <a:xfrm rot="-4249939">
            <a:off x="1206500" y="7879773"/>
            <a:ext cx="109682" cy="230909"/>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vert="eaVert" wrap="none" anchor="ctr"/>
          <a:lstStyle/>
          <a:p>
            <a:pPr algn="ctr"/>
            <a:endParaRPr lang="en-US" sz="1091"/>
          </a:p>
        </p:txBody>
      </p:sp>
      <p:sp>
        <p:nvSpPr>
          <p:cNvPr id="33892" name="AutoShape 338" descr="Granite"/>
          <p:cNvSpPr>
            <a:spLocks noChangeArrowheads="1"/>
          </p:cNvSpPr>
          <p:nvPr/>
        </p:nvSpPr>
        <p:spPr bwMode="auto">
          <a:xfrm rot="-884316">
            <a:off x="1137227" y="7516091"/>
            <a:ext cx="109682" cy="230909"/>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wrap="none" anchor="ctr"/>
          <a:lstStyle/>
          <a:p>
            <a:pPr algn="ctr"/>
            <a:endParaRPr lang="en-US" sz="1091"/>
          </a:p>
        </p:txBody>
      </p:sp>
      <p:sp>
        <p:nvSpPr>
          <p:cNvPr id="33893" name="Text Box 339"/>
          <p:cNvSpPr txBox="1">
            <a:spLocks noChangeArrowheads="1"/>
          </p:cNvSpPr>
          <p:nvPr/>
        </p:nvSpPr>
        <p:spPr bwMode="auto">
          <a:xfrm>
            <a:off x="4257386" y="1541318"/>
            <a:ext cx="1842944"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baseline="-25000">
                <a:solidFill>
                  <a:srgbClr val="E32434"/>
                </a:solidFill>
                <a:latin typeface="Capitals" charset="0"/>
              </a:rPr>
              <a:t>Hook</a:t>
            </a:r>
          </a:p>
        </p:txBody>
      </p:sp>
      <p:sp>
        <p:nvSpPr>
          <p:cNvPr id="33894" name="Text Box 340"/>
          <p:cNvSpPr txBox="1">
            <a:spLocks noChangeArrowheads="1"/>
          </p:cNvSpPr>
          <p:nvPr/>
        </p:nvSpPr>
        <p:spPr bwMode="auto">
          <a:xfrm>
            <a:off x="5114637" y="1483591"/>
            <a:ext cx="1111250" cy="358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818" b="1" baseline="-25000">
                <a:solidFill>
                  <a:srgbClr val="E32434"/>
                </a:solidFill>
                <a:latin typeface="Capitals" charset="0"/>
              </a:rPr>
              <a:t>Labor-       atory</a:t>
            </a:r>
          </a:p>
        </p:txBody>
      </p:sp>
      <p:sp>
        <p:nvSpPr>
          <p:cNvPr id="33895" name="Text Box 341"/>
          <p:cNvSpPr txBox="1">
            <a:spLocks noChangeArrowheads="1"/>
          </p:cNvSpPr>
          <p:nvPr/>
        </p:nvSpPr>
        <p:spPr bwMode="auto">
          <a:xfrm>
            <a:off x="5331114" y="1697182"/>
            <a:ext cx="1356591"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182" b="1" baseline="-25000">
                <a:solidFill>
                  <a:srgbClr val="E32434"/>
                </a:solidFill>
                <a:latin typeface="Capitals" charset="0"/>
              </a:rPr>
              <a:t>Gods</a:t>
            </a:r>
          </a:p>
        </p:txBody>
      </p:sp>
      <p:sp>
        <p:nvSpPr>
          <p:cNvPr id="33896" name="Text Box 342"/>
          <p:cNvSpPr txBox="1">
            <a:spLocks noChangeArrowheads="1"/>
          </p:cNvSpPr>
          <p:nvPr/>
        </p:nvSpPr>
        <p:spPr bwMode="auto">
          <a:xfrm>
            <a:off x="4827444" y="1861705"/>
            <a:ext cx="1356591"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182" b="1" baseline="-25000">
                <a:solidFill>
                  <a:srgbClr val="E32434"/>
                </a:solidFill>
                <a:latin typeface="Capitals" charset="0"/>
              </a:rPr>
              <a:t>stoned</a:t>
            </a:r>
          </a:p>
        </p:txBody>
      </p:sp>
      <p:sp>
        <p:nvSpPr>
          <p:cNvPr id="33897" name="Text Box 343"/>
          <p:cNvSpPr txBox="1">
            <a:spLocks noChangeArrowheads="1"/>
          </p:cNvSpPr>
          <p:nvPr/>
        </p:nvSpPr>
        <p:spPr bwMode="auto">
          <a:xfrm>
            <a:off x="5417705" y="2801217"/>
            <a:ext cx="1356591"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182" b="1" baseline="-25000">
                <a:solidFill>
                  <a:srgbClr val="E32434"/>
                </a:solidFill>
                <a:latin typeface="Capitals" charset="0"/>
              </a:rPr>
              <a:t>Grace</a:t>
            </a:r>
          </a:p>
        </p:txBody>
      </p:sp>
      <p:sp>
        <p:nvSpPr>
          <p:cNvPr id="33898" name="Text Box 344"/>
          <p:cNvSpPr txBox="1">
            <a:spLocks noChangeArrowheads="1"/>
          </p:cNvSpPr>
          <p:nvPr/>
        </p:nvSpPr>
        <p:spPr bwMode="auto">
          <a:xfrm>
            <a:off x="5715000" y="2931103"/>
            <a:ext cx="988580"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182" b="1" baseline="-25000">
                <a:solidFill>
                  <a:srgbClr val="E32434"/>
                </a:solidFill>
                <a:latin typeface="Capitals" charset="0"/>
              </a:rPr>
              <a:t>Law</a:t>
            </a:r>
          </a:p>
        </p:txBody>
      </p:sp>
      <p:sp>
        <p:nvSpPr>
          <p:cNvPr id="33899" name="Text Box 345"/>
          <p:cNvSpPr txBox="1">
            <a:spLocks noChangeArrowheads="1"/>
          </p:cNvSpPr>
          <p:nvPr/>
        </p:nvSpPr>
        <p:spPr bwMode="auto">
          <a:xfrm>
            <a:off x="4244398" y="4066887"/>
            <a:ext cx="1356591"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182" b="1" baseline="-25000" dirty="0">
                <a:solidFill>
                  <a:srgbClr val="E32434"/>
                </a:solidFill>
                <a:latin typeface="Capitals" charset="0"/>
              </a:rPr>
              <a:t>European</a:t>
            </a:r>
          </a:p>
        </p:txBody>
      </p:sp>
      <p:sp>
        <p:nvSpPr>
          <p:cNvPr id="33900" name="Text Box 346"/>
          <p:cNvSpPr txBox="1">
            <a:spLocks noChangeArrowheads="1"/>
          </p:cNvSpPr>
          <p:nvPr/>
        </p:nvSpPr>
        <p:spPr bwMode="auto">
          <a:xfrm>
            <a:off x="3175000" y="4433455"/>
            <a:ext cx="1682750"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182" b="1" baseline="-25000">
                <a:solidFill>
                  <a:srgbClr val="E32434"/>
                </a:solidFill>
                <a:latin typeface="Capitals" charset="0"/>
              </a:rPr>
              <a:t>Macedonia</a:t>
            </a:r>
          </a:p>
        </p:txBody>
      </p:sp>
      <p:sp>
        <p:nvSpPr>
          <p:cNvPr id="33901" name="Text Box 347"/>
          <p:cNvSpPr txBox="1">
            <a:spLocks noChangeArrowheads="1"/>
          </p:cNvSpPr>
          <p:nvPr/>
        </p:nvSpPr>
        <p:spPr bwMode="auto">
          <a:xfrm>
            <a:off x="3945659" y="4597978"/>
            <a:ext cx="1558636"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182" b="1" baseline="-25000">
                <a:solidFill>
                  <a:srgbClr val="E32434"/>
                </a:solidFill>
                <a:latin typeface="Capitals" charset="0"/>
              </a:rPr>
              <a:t>Corinthian</a:t>
            </a:r>
          </a:p>
        </p:txBody>
      </p:sp>
      <p:sp>
        <p:nvSpPr>
          <p:cNvPr id="33902" name="Text Box 348"/>
          <p:cNvSpPr txBox="1">
            <a:spLocks noChangeArrowheads="1"/>
          </p:cNvSpPr>
          <p:nvPr/>
        </p:nvSpPr>
        <p:spPr bwMode="auto">
          <a:xfrm>
            <a:off x="4486853" y="5065568"/>
            <a:ext cx="1356591"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182" b="1" baseline="-25000">
                <a:solidFill>
                  <a:srgbClr val="E32434"/>
                </a:solidFill>
                <a:latin typeface="Capitals" charset="0"/>
              </a:rPr>
              <a:t>Asian</a:t>
            </a:r>
          </a:p>
        </p:txBody>
      </p:sp>
      <p:sp>
        <p:nvSpPr>
          <p:cNvPr id="33903" name="Text Box 349"/>
          <p:cNvSpPr txBox="1">
            <a:spLocks noChangeArrowheads="1"/>
          </p:cNvSpPr>
          <p:nvPr/>
        </p:nvSpPr>
        <p:spPr bwMode="auto">
          <a:xfrm>
            <a:off x="4420466" y="5621194"/>
            <a:ext cx="1356591"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182" b="1" baseline="-25000">
                <a:solidFill>
                  <a:srgbClr val="E32434"/>
                </a:solidFill>
                <a:latin typeface="Capitals" charset="0"/>
              </a:rPr>
              <a:t>Ephesus</a:t>
            </a:r>
          </a:p>
        </p:txBody>
      </p:sp>
      <p:sp>
        <p:nvSpPr>
          <p:cNvPr id="33904" name="Text Box 351"/>
          <p:cNvSpPr txBox="1">
            <a:spLocks noChangeArrowheads="1"/>
          </p:cNvSpPr>
          <p:nvPr/>
        </p:nvSpPr>
        <p:spPr bwMode="auto">
          <a:xfrm>
            <a:off x="5194012" y="6972012"/>
            <a:ext cx="1140113"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182" b="1" baseline="-25000" dirty="0">
                <a:solidFill>
                  <a:srgbClr val="E32434"/>
                </a:solidFill>
                <a:latin typeface="Capitals" charset="0"/>
              </a:rPr>
              <a:t>Gain</a:t>
            </a:r>
          </a:p>
        </p:txBody>
      </p:sp>
      <p:sp>
        <p:nvSpPr>
          <p:cNvPr id="33905" name="Text Box 352"/>
          <p:cNvSpPr txBox="1">
            <a:spLocks noChangeArrowheads="1"/>
          </p:cNvSpPr>
          <p:nvPr/>
        </p:nvSpPr>
        <p:spPr bwMode="auto">
          <a:xfrm>
            <a:off x="4104409" y="6967682"/>
            <a:ext cx="1356591"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182" b="1" baseline="-25000">
                <a:solidFill>
                  <a:srgbClr val="E32434"/>
                </a:solidFill>
                <a:latin typeface="Capitals" charset="0"/>
              </a:rPr>
              <a:t>Rome</a:t>
            </a:r>
          </a:p>
        </p:txBody>
      </p:sp>
      <p:sp>
        <p:nvSpPr>
          <p:cNvPr id="33906" name="Text Box 353"/>
          <p:cNvSpPr txBox="1">
            <a:spLocks noChangeArrowheads="1"/>
          </p:cNvSpPr>
          <p:nvPr/>
        </p:nvSpPr>
        <p:spPr bwMode="auto">
          <a:xfrm>
            <a:off x="3411682" y="7474239"/>
            <a:ext cx="1356591"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182" b="1" baseline="-25000">
                <a:solidFill>
                  <a:srgbClr val="E32434"/>
                </a:solidFill>
                <a:latin typeface="Capitals" charset="0"/>
              </a:rPr>
              <a:t>Rome</a:t>
            </a:r>
          </a:p>
        </p:txBody>
      </p:sp>
      <p:sp>
        <p:nvSpPr>
          <p:cNvPr id="33907" name="Text Box 354"/>
          <p:cNvSpPr txBox="1">
            <a:spLocks noChangeArrowheads="1"/>
          </p:cNvSpPr>
          <p:nvPr/>
        </p:nvSpPr>
        <p:spPr bwMode="auto">
          <a:xfrm>
            <a:off x="5009285" y="7654637"/>
            <a:ext cx="1356591"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182" b="1" baseline="-25000">
                <a:solidFill>
                  <a:srgbClr val="E32434"/>
                </a:solidFill>
                <a:latin typeface="Capitals" charset="0"/>
              </a:rPr>
              <a:t>Caesar</a:t>
            </a:r>
          </a:p>
        </p:txBody>
      </p:sp>
      <p:sp>
        <p:nvSpPr>
          <p:cNvPr id="33908" name="Freeform 355"/>
          <p:cNvSpPr>
            <a:spLocks/>
          </p:cNvSpPr>
          <p:nvPr/>
        </p:nvSpPr>
        <p:spPr bwMode="auto">
          <a:xfrm>
            <a:off x="2374035" y="2365376"/>
            <a:ext cx="248227" cy="353579"/>
          </a:xfrm>
          <a:custGeom>
            <a:avLst/>
            <a:gdLst>
              <a:gd name="T0" fmla="*/ 2147483647 w 539"/>
              <a:gd name="T1" fmla="*/ 2147483647 h 631"/>
              <a:gd name="T2" fmla="*/ 2147483647 w 539"/>
              <a:gd name="T3" fmla="*/ 2147483647 h 631"/>
              <a:gd name="T4" fmla="*/ 2147483647 w 539"/>
              <a:gd name="T5" fmla="*/ 2147483647 h 631"/>
              <a:gd name="T6" fmla="*/ 2147483647 w 539"/>
              <a:gd name="T7" fmla="*/ 2147483647 h 631"/>
              <a:gd name="T8" fmla="*/ 2147483647 w 539"/>
              <a:gd name="T9" fmla="*/ 2147483647 h 631"/>
              <a:gd name="T10" fmla="*/ 0 w 539"/>
              <a:gd name="T11" fmla="*/ 2147483647 h 631"/>
              <a:gd name="T12" fmla="*/ 2147483647 w 539"/>
              <a:gd name="T13" fmla="*/ 2147483647 h 631"/>
              <a:gd name="T14" fmla="*/ 2147483647 w 539"/>
              <a:gd name="T15" fmla="*/ 0 h 631"/>
              <a:gd name="T16" fmla="*/ 2147483647 w 539"/>
              <a:gd name="T17" fmla="*/ 2147483647 h 631"/>
              <a:gd name="T18" fmla="*/ 2147483647 w 539"/>
              <a:gd name="T19" fmla="*/ 2147483647 h 6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9"/>
              <a:gd name="T31" fmla="*/ 0 h 631"/>
              <a:gd name="T32" fmla="*/ 539 w 539"/>
              <a:gd name="T33" fmla="*/ 631 h 6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9" h="631">
                <a:moveTo>
                  <a:pt x="539" y="593"/>
                </a:moveTo>
                <a:cubicBezTo>
                  <a:pt x="424" y="631"/>
                  <a:pt x="294" y="622"/>
                  <a:pt x="180" y="584"/>
                </a:cubicBezTo>
                <a:cubicBezTo>
                  <a:pt x="149" y="553"/>
                  <a:pt x="132" y="540"/>
                  <a:pt x="90" y="530"/>
                </a:cubicBezTo>
                <a:cubicBezTo>
                  <a:pt x="68" y="499"/>
                  <a:pt x="70" y="473"/>
                  <a:pt x="54" y="441"/>
                </a:cubicBezTo>
                <a:cubicBezTo>
                  <a:pt x="44" y="421"/>
                  <a:pt x="24" y="407"/>
                  <a:pt x="18" y="387"/>
                </a:cubicBezTo>
                <a:cubicBezTo>
                  <a:pt x="12" y="369"/>
                  <a:pt x="0" y="333"/>
                  <a:pt x="0" y="333"/>
                </a:cubicBezTo>
                <a:cubicBezTo>
                  <a:pt x="1" y="304"/>
                  <a:pt x="4" y="86"/>
                  <a:pt x="45" y="36"/>
                </a:cubicBezTo>
                <a:cubicBezTo>
                  <a:pt x="63" y="12"/>
                  <a:pt x="126" y="0"/>
                  <a:pt x="126" y="0"/>
                </a:cubicBezTo>
                <a:cubicBezTo>
                  <a:pt x="190" y="21"/>
                  <a:pt x="164" y="7"/>
                  <a:pt x="207" y="36"/>
                </a:cubicBezTo>
                <a:cubicBezTo>
                  <a:pt x="217" y="68"/>
                  <a:pt x="216" y="53"/>
                  <a:pt x="216" y="81"/>
                </a:cubicBezTo>
              </a:path>
            </a:pathLst>
          </a:custGeom>
          <a:noFill/>
          <a:ln w="57150">
            <a:solidFill>
              <a:srgbClr val="E32434"/>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sp>
        <p:nvSpPr>
          <p:cNvPr id="33909" name="Freeform 356"/>
          <p:cNvSpPr>
            <a:spLocks/>
          </p:cNvSpPr>
          <p:nvPr/>
        </p:nvSpPr>
        <p:spPr bwMode="auto">
          <a:xfrm>
            <a:off x="1434523" y="3908136"/>
            <a:ext cx="852921" cy="676853"/>
          </a:xfrm>
          <a:custGeom>
            <a:avLst/>
            <a:gdLst>
              <a:gd name="T0" fmla="*/ 2147483647 w 1300"/>
              <a:gd name="T1" fmla="*/ 2147483647 h 1133"/>
              <a:gd name="T2" fmla="*/ 2147483647 w 1300"/>
              <a:gd name="T3" fmla="*/ 2147483647 h 1133"/>
              <a:gd name="T4" fmla="*/ 2147483647 w 1300"/>
              <a:gd name="T5" fmla="*/ 2147483647 h 1133"/>
              <a:gd name="T6" fmla="*/ 2147483647 w 1300"/>
              <a:gd name="T7" fmla="*/ 2147483647 h 1133"/>
              <a:gd name="T8" fmla="*/ 2147483647 w 1300"/>
              <a:gd name="T9" fmla="*/ 2147483647 h 1133"/>
              <a:gd name="T10" fmla="*/ 2147483647 w 1300"/>
              <a:gd name="T11" fmla="*/ 2147483647 h 1133"/>
              <a:gd name="T12" fmla="*/ 2147483647 w 1300"/>
              <a:gd name="T13" fmla="*/ 2147483647 h 1133"/>
              <a:gd name="T14" fmla="*/ 2147483647 w 1300"/>
              <a:gd name="T15" fmla="*/ 2147483647 h 1133"/>
              <a:gd name="T16" fmla="*/ 2147483647 w 1300"/>
              <a:gd name="T17" fmla="*/ 2147483647 h 1133"/>
              <a:gd name="T18" fmla="*/ 2147483647 w 1300"/>
              <a:gd name="T19" fmla="*/ 2147483647 h 1133"/>
              <a:gd name="T20" fmla="*/ 2147483647 w 1300"/>
              <a:gd name="T21" fmla="*/ 2147483647 h 1133"/>
              <a:gd name="T22" fmla="*/ 2147483647 w 1300"/>
              <a:gd name="T23" fmla="*/ 2147483647 h 1133"/>
              <a:gd name="T24" fmla="*/ 2147483647 w 1300"/>
              <a:gd name="T25" fmla="*/ 2147483647 h 1133"/>
              <a:gd name="T26" fmla="*/ 2147483647 w 1300"/>
              <a:gd name="T27" fmla="*/ 2147483647 h 1133"/>
              <a:gd name="T28" fmla="*/ 2147483647 w 1300"/>
              <a:gd name="T29" fmla="*/ 2147483647 h 1133"/>
              <a:gd name="T30" fmla="*/ 2147483647 w 1300"/>
              <a:gd name="T31" fmla="*/ 0 h 1133"/>
              <a:gd name="T32" fmla="*/ 2147483647 w 1300"/>
              <a:gd name="T33" fmla="*/ 2147483647 h 1133"/>
              <a:gd name="T34" fmla="*/ 2147483647 w 1300"/>
              <a:gd name="T35" fmla="*/ 2147483647 h 1133"/>
              <a:gd name="T36" fmla="*/ 2147483647 w 1300"/>
              <a:gd name="T37" fmla="*/ 2147483647 h 1133"/>
              <a:gd name="T38" fmla="*/ 2147483647 w 1300"/>
              <a:gd name="T39" fmla="*/ 2147483647 h 1133"/>
              <a:gd name="T40" fmla="*/ 2147483647 w 1300"/>
              <a:gd name="T41" fmla="*/ 2147483647 h 1133"/>
              <a:gd name="T42" fmla="*/ 2147483647 w 1300"/>
              <a:gd name="T43" fmla="*/ 2147483647 h 1133"/>
              <a:gd name="T44" fmla="*/ 2147483647 w 1300"/>
              <a:gd name="T45" fmla="*/ 2147483647 h 1133"/>
              <a:gd name="T46" fmla="*/ 2147483647 w 1300"/>
              <a:gd name="T47" fmla="*/ 2147483647 h 11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00"/>
              <a:gd name="T73" fmla="*/ 0 h 1133"/>
              <a:gd name="T74" fmla="*/ 1300 w 1300"/>
              <a:gd name="T75" fmla="*/ 1133 h 11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00" h="1133">
                <a:moveTo>
                  <a:pt x="1273" y="1133"/>
                </a:moveTo>
                <a:cubicBezTo>
                  <a:pt x="1264" y="1052"/>
                  <a:pt x="1265" y="1040"/>
                  <a:pt x="1282" y="971"/>
                </a:cubicBezTo>
                <a:cubicBezTo>
                  <a:pt x="1287" y="946"/>
                  <a:pt x="1300" y="899"/>
                  <a:pt x="1300" y="899"/>
                </a:cubicBezTo>
                <a:cubicBezTo>
                  <a:pt x="1289" y="844"/>
                  <a:pt x="1272" y="789"/>
                  <a:pt x="1255" y="737"/>
                </a:cubicBezTo>
                <a:cubicBezTo>
                  <a:pt x="1285" y="646"/>
                  <a:pt x="1293" y="552"/>
                  <a:pt x="1201" y="522"/>
                </a:cubicBezTo>
                <a:cubicBezTo>
                  <a:pt x="1186" y="525"/>
                  <a:pt x="1170" y="526"/>
                  <a:pt x="1156" y="531"/>
                </a:cubicBezTo>
                <a:cubicBezTo>
                  <a:pt x="1137" y="535"/>
                  <a:pt x="1102" y="549"/>
                  <a:pt x="1102" y="549"/>
                </a:cubicBezTo>
                <a:cubicBezTo>
                  <a:pt x="1035" y="595"/>
                  <a:pt x="1018" y="562"/>
                  <a:pt x="950" y="540"/>
                </a:cubicBezTo>
                <a:cubicBezTo>
                  <a:pt x="931" y="484"/>
                  <a:pt x="913" y="427"/>
                  <a:pt x="905" y="369"/>
                </a:cubicBezTo>
                <a:cubicBezTo>
                  <a:pt x="901" y="342"/>
                  <a:pt x="904" y="313"/>
                  <a:pt x="896" y="288"/>
                </a:cubicBezTo>
                <a:cubicBezTo>
                  <a:pt x="889" y="269"/>
                  <a:pt x="817" y="226"/>
                  <a:pt x="815" y="225"/>
                </a:cubicBezTo>
                <a:cubicBezTo>
                  <a:pt x="797" y="213"/>
                  <a:pt x="761" y="189"/>
                  <a:pt x="761" y="189"/>
                </a:cubicBezTo>
                <a:cubicBezTo>
                  <a:pt x="735" y="151"/>
                  <a:pt x="713" y="152"/>
                  <a:pt x="680" y="126"/>
                </a:cubicBezTo>
                <a:cubicBezTo>
                  <a:pt x="660" y="110"/>
                  <a:pt x="650" y="80"/>
                  <a:pt x="626" y="72"/>
                </a:cubicBezTo>
                <a:cubicBezTo>
                  <a:pt x="528" y="39"/>
                  <a:pt x="445" y="41"/>
                  <a:pt x="338" y="36"/>
                </a:cubicBezTo>
                <a:cubicBezTo>
                  <a:pt x="292" y="24"/>
                  <a:pt x="247" y="14"/>
                  <a:pt x="204" y="0"/>
                </a:cubicBezTo>
                <a:cubicBezTo>
                  <a:pt x="151" y="7"/>
                  <a:pt x="128" y="8"/>
                  <a:pt x="87" y="36"/>
                </a:cubicBezTo>
                <a:cubicBezTo>
                  <a:pt x="43" y="100"/>
                  <a:pt x="66" y="74"/>
                  <a:pt x="24" y="117"/>
                </a:cubicBezTo>
                <a:cubicBezTo>
                  <a:pt x="19" y="173"/>
                  <a:pt x="0" y="265"/>
                  <a:pt x="33" y="324"/>
                </a:cubicBezTo>
                <a:cubicBezTo>
                  <a:pt x="43" y="342"/>
                  <a:pt x="57" y="360"/>
                  <a:pt x="69" y="378"/>
                </a:cubicBezTo>
                <a:cubicBezTo>
                  <a:pt x="75" y="387"/>
                  <a:pt x="87" y="405"/>
                  <a:pt x="87" y="405"/>
                </a:cubicBezTo>
                <a:cubicBezTo>
                  <a:pt x="84" y="420"/>
                  <a:pt x="85" y="436"/>
                  <a:pt x="78" y="450"/>
                </a:cubicBezTo>
                <a:cubicBezTo>
                  <a:pt x="72" y="459"/>
                  <a:pt x="54" y="457"/>
                  <a:pt x="51" y="468"/>
                </a:cubicBezTo>
                <a:cubicBezTo>
                  <a:pt x="44" y="484"/>
                  <a:pt x="51" y="504"/>
                  <a:pt x="51" y="522"/>
                </a:cubicBezTo>
              </a:path>
            </a:pathLst>
          </a:custGeom>
          <a:noFill/>
          <a:ln w="57150">
            <a:solidFill>
              <a:srgbClr val="E32434"/>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sp>
        <p:nvSpPr>
          <p:cNvPr id="33910" name="Freeform 357"/>
          <p:cNvSpPr>
            <a:spLocks/>
          </p:cNvSpPr>
          <p:nvPr/>
        </p:nvSpPr>
        <p:spPr bwMode="auto">
          <a:xfrm>
            <a:off x="1977159" y="5661603"/>
            <a:ext cx="815398" cy="623455"/>
          </a:xfrm>
          <a:custGeom>
            <a:avLst/>
            <a:gdLst>
              <a:gd name="T0" fmla="*/ 2147483647 w 1356"/>
              <a:gd name="T1" fmla="*/ 2147483647 h 955"/>
              <a:gd name="T2" fmla="*/ 2147483647 w 1356"/>
              <a:gd name="T3" fmla="*/ 2147483647 h 955"/>
              <a:gd name="T4" fmla="*/ 2147483647 w 1356"/>
              <a:gd name="T5" fmla="*/ 2147483647 h 955"/>
              <a:gd name="T6" fmla="*/ 2147483647 w 1356"/>
              <a:gd name="T7" fmla="*/ 2147483647 h 955"/>
              <a:gd name="T8" fmla="*/ 2147483647 w 1356"/>
              <a:gd name="T9" fmla="*/ 2147483647 h 955"/>
              <a:gd name="T10" fmla="*/ 2147483647 w 1356"/>
              <a:gd name="T11" fmla="*/ 2147483647 h 955"/>
              <a:gd name="T12" fmla="*/ 2147483647 w 1356"/>
              <a:gd name="T13" fmla="*/ 2147483647 h 955"/>
              <a:gd name="T14" fmla="*/ 2147483647 w 1356"/>
              <a:gd name="T15" fmla="*/ 2147483647 h 955"/>
              <a:gd name="T16" fmla="*/ 2147483647 w 1356"/>
              <a:gd name="T17" fmla="*/ 2147483647 h 955"/>
              <a:gd name="T18" fmla="*/ 2147483647 w 1356"/>
              <a:gd name="T19" fmla="*/ 2147483647 h 955"/>
              <a:gd name="T20" fmla="*/ 2147483647 w 1356"/>
              <a:gd name="T21" fmla="*/ 2147483647 h 955"/>
              <a:gd name="T22" fmla="*/ 2147483647 w 1356"/>
              <a:gd name="T23" fmla="*/ 2147483647 h 955"/>
              <a:gd name="T24" fmla="*/ 2147483647 w 1356"/>
              <a:gd name="T25" fmla="*/ 2147483647 h 955"/>
              <a:gd name="T26" fmla="*/ 2147483647 w 1356"/>
              <a:gd name="T27" fmla="*/ 2147483647 h 955"/>
              <a:gd name="T28" fmla="*/ 2147483647 w 1356"/>
              <a:gd name="T29" fmla="*/ 2147483647 h 955"/>
              <a:gd name="T30" fmla="*/ 2147483647 w 1356"/>
              <a:gd name="T31" fmla="*/ 2147483647 h 955"/>
              <a:gd name="T32" fmla="*/ 2147483647 w 1356"/>
              <a:gd name="T33" fmla="*/ 2147483647 h 955"/>
              <a:gd name="T34" fmla="*/ 2147483647 w 1356"/>
              <a:gd name="T35" fmla="*/ 2147483647 h 955"/>
              <a:gd name="T36" fmla="*/ 2147483647 w 1356"/>
              <a:gd name="T37" fmla="*/ 2147483647 h 955"/>
              <a:gd name="T38" fmla="*/ 2147483647 w 1356"/>
              <a:gd name="T39" fmla="*/ 2147483647 h 955"/>
              <a:gd name="T40" fmla="*/ 2147483647 w 1356"/>
              <a:gd name="T41" fmla="*/ 2147483647 h 955"/>
              <a:gd name="T42" fmla="*/ 2147483647 w 1356"/>
              <a:gd name="T43" fmla="*/ 2147483647 h 955"/>
              <a:gd name="T44" fmla="*/ 2147483647 w 1356"/>
              <a:gd name="T45" fmla="*/ 2147483647 h 955"/>
              <a:gd name="T46" fmla="*/ 2147483647 w 1356"/>
              <a:gd name="T47" fmla="*/ 2147483647 h 955"/>
              <a:gd name="T48" fmla="*/ 2147483647 w 1356"/>
              <a:gd name="T49" fmla="*/ 2147483647 h 955"/>
              <a:gd name="T50" fmla="*/ 2147483647 w 1356"/>
              <a:gd name="T51" fmla="*/ 2147483647 h 955"/>
              <a:gd name="T52" fmla="*/ 2147483647 w 1356"/>
              <a:gd name="T53" fmla="*/ 2147483647 h 955"/>
              <a:gd name="T54" fmla="*/ 2147483647 w 1356"/>
              <a:gd name="T55" fmla="*/ 2147483647 h 955"/>
              <a:gd name="T56" fmla="*/ 2147483647 w 1356"/>
              <a:gd name="T57" fmla="*/ 2147483647 h 955"/>
              <a:gd name="T58" fmla="*/ 2147483647 w 1356"/>
              <a:gd name="T59" fmla="*/ 2147483647 h 955"/>
              <a:gd name="T60" fmla="*/ 2147483647 w 1356"/>
              <a:gd name="T61" fmla="*/ 2147483647 h 955"/>
              <a:gd name="T62" fmla="*/ 2147483647 w 1356"/>
              <a:gd name="T63" fmla="*/ 2147483647 h 955"/>
              <a:gd name="T64" fmla="*/ 2147483647 w 1356"/>
              <a:gd name="T65" fmla="*/ 2147483647 h 955"/>
              <a:gd name="T66" fmla="*/ 2147483647 w 1356"/>
              <a:gd name="T67" fmla="*/ 2147483647 h 955"/>
              <a:gd name="T68" fmla="*/ 2147483647 w 1356"/>
              <a:gd name="T69" fmla="*/ 2147483647 h 955"/>
              <a:gd name="T70" fmla="*/ 2147483647 w 1356"/>
              <a:gd name="T71" fmla="*/ 2147483647 h 955"/>
              <a:gd name="T72" fmla="*/ 2147483647 w 1356"/>
              <a:gd name="T73" fmla="*/ 2147483647 h 955"/>
              <a:gd name="T74" fmla="*/ 2147483647 w 1356"/>
              <a:gd name="T75" fmla="*/ 2147483647 h 955"/>
              <a:gd name="T76" fmla="*/ 2147483647 w 1356"/>
              <a:gd name="T77" fmla="*/ 2147483647 h 95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56"/>
              <a:gd name="T118" fmla="*/ 0 h 955"/>
              <a:gd name="T119" fmla="*/ 1356 w 1356"/>
              <a:gd name="T120" fmla="*/ 955 h 95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56" h="955">
                <a:moveTo>
                  <a:pt x="1338" y="820"/>
                </a:moveTo>
                <a:cubicBezTo>
                  <a:pt x="1342" y="784"/>
                  <a:pt x="1356" y="749"/>
                  <a:pt x="1356" y="713"/>
                </a:cubicBezTo>
                <a:cubicBezTo>
                  <a:pt x="1356" y="616"/>
                  <a:pt x="1325" y="500"/>
                  <a:pt x="1212" y="497"/>
                </a:cubicBezTo>
                <a:cubicBezTo>
                  <a:pt x="1038" y="491"/>
                  <a:pt x="864" y="491"/>
                  <a:pt x="691" y="488"/>
                </a:cubicBezTo>
                <a:cubicBezTo>
                  <a:pt x="672" y="489"/>
                  <a:pt x="485" y="508"/>
                  <a:pt x="448" y="488"/>
                </a:cubicBezTo>
                <a:cubicBezTo>
                  <a:pt x="431" y="479"/>
                  <a:pt x="436" y="452"/>
                  <a:pt x="430" y="434"/>
                </a:cubicBezTo>
                <a:cubicBezTo>
                  <a:pt x="425" y="421"/>
                  <a:pt x="418" y="410"/>
                  <a:pt x="412" y="398"/>
                </a:cubicBezTo>
                <a:cubicBezTo>
                  <a:pt x="429" y="346"/>
                  <a:pt x="446" y="298"/>
                  <a:pt x="457" y="245"/>
                </a:cubicBezTo>
                <a:cubicBezTo>
                  <a:pt x="441" y="181"/>
                  <a:pt x="410" y="195"/>
                  <a:pt x="367" y="137"/>
                </a:cubicBezTo>
                <a:cubicBezTo>
                  <a:pt x="358" y="125"/>
                  <a:pt x="348" y="113"/>
                  <a:pt x="340" y="101"/>
                </a:cubicBezTo>
                <a:cubicBezTo>
                  <a:pt x="327" y="83"/>
                  <a:pt x="305" y="47"/>
                  <a:pt x="305" y="47"/>
                </a:cubicBezTo>
                <a:cubicBezTo>
                  <a:pt x="229" y="54"/>
                  <a:pt x="208" y="54"/>
                  <a:pt x="152" y="92"/>
                </a:cubicBezTo>
                <a:cubicBezTo>
                  <a:pt x="146" y="101"/>
                  <a:pt x="135" y="108"/>
                  <a:pt x="134" y="119"/>
                </a:cubicBezTo>
                <a:cubicBezTo>
                  <a:pt x="132" y="128"/>
                  <a:pt x="143" y="136"/>
                  <a:pt x="143" y="146"/>
                </a:cubicBezTo>
                <a:cubicBezTo>
                  <a:pt x="143" y="150"/>
                  <a:pt x="130" y="213"/>
                  <a:pt x="125" y="218"/>
                </a:cubicBezTo>
                <a:cubicBezTo>
                  <a:pt x="115" y="225"/>
                  <a:pt x="101" y="224"/>
                  <a:pt x="89" y="227"/>
                </a:cubicBezTo>
                <a:cubicBezTo>
                  <a:pt x="71" y="279"/>
                  <a:pt x="79" y="331"/>
                  <a:pt x="125" y="362"/>
                </a:cubicBezTo>
                <a:cubicBezTo>
                  <a:pt x="171" y="431"/>
                  <a:pt x="148" y="523"/>
                  <a:pt x="80" y="569"/>
                </a:cubicBezTo>
                <a:cubicBezTo>
                  <a:pt x="62" y="595"/>
                  <a:pt x="54" y="624"/>
                  <a:pt x="8" y="587"/>
                </a:cubicBezTo>
                <a:cubicBezTo>
                  <a:pt x="0" y="581"/>
                  <a:pt x="12" y="568"/>
                  <a:pt x="17" y="560"/>
                </a:cubicBezTo>
                <a:cubicBezTo>
                  <a:pt x="33" y="527"/>
                  <a:pt x="30" y="534"/>
                  <a:pt x="62" y="524"/>
                </a:cubicBezTo>
                <a:cubicBezTo>
                  <a:pt x="65" y="515"/>
                  <a:pt x="66" y="505"/>
                  <a:pt x="71" y="497"/>
                </a:cubicBezTo>
                <a:cubicBezTo>
                  <a:pt x="75" y="487"/>
                  <a:pt x="89" y="480"/>
                  <a:pt x="89" y="470"/>
                </a:cubicBezTo>
                <a:cubicBezTo>
                  <a:pt x="89" y="437"/>
                  <a:pt x="69" y="413"/>
                  <a:pt x="53" y="389"/>
                </a:cubicBezTo>
                <a:cubicBezTo>
                  <a:pt x="38" y="331"/>
                  <a:pt x="43" y="274"/>
                  <a:pt x="62" y="218"/>
                </a:cubicBezTo>
                <a:cubicBezTo>
                  <a:pt x="66" y="171"/>
                  <a:pt x="57" y="98"/>
                  <a:pt x="107" y="65"/>
                </a:cubicBezTo>
                <a:cubicBezTo>
                  <a:pt x="125" y="53"/>
                  <a:pt x="161" y="29"/>
                  <a:pt x="161" y="29"/>
                </a:cubicBezTo>
                <a:cubicBezTo>
                  <a:pt x="235" y="32"/>
                  <a:pt x="326" y="0"/>
                  <a:pt x="385" y="47"/>
                </a:cubicBezTo>
                <a:cubicBezTo>
                  <a:pt x="443" y="93"/>
                  <a:pt x="362" y="60"/>
                  <a:pt x="430" y="83"/>
                </a:cubicBezTo>
                <a:cubicBezTo>
                  <a:pt x="436" y="101"/>
                  <a:pt x="437" y="121"/>
                  <a:pt x="448" y="137"/>
                </a:cubicBezTo>
                <a:cubicBezTo>
                  <a:pt x="489" y="198"/>
                  <a:pt x="477" y="170"/>
                  <a:pt x="493" y="218"/>
                </a:cubicBezTo>
                <a:cubicBezTo>
                  <a:pt x="472" y="320"/>
                  <a:pt x="557" y="475"/>
                  <a:pt x="457" y="542"/>
                </a:cubicBezTo>
                <a:cubicBezTo>
                  <a:pt x="447" y="589"/>
                  <a:pt x="442" y="723"/>
                  <a:pt x="493" y="757"/>
                </a:cubicBezTo>
                <a:cubicBezTo>
                  <a:pt x="498" y="760"/>
                  <a:pt x="573" y="774"/>
                  <a:pt x="574" y="775"/>
                </a:cubicBezTo>
                <a:cubicBezTo>
                  <a:pt x="626" y="764"/>
                  <a:pt x="652" y="745"/>
                  <a:pt x="700" y="730"/>
                </a:cubicBezTo>
                <a:cubicBezTo>
                  <a:pt x="724" y="734"/>
                  <a:pt x="754" y="734"/>
                  <a:pt x="772" y="757"/>
                </a:cubicBezTo>
                <a:cubicBezTo>
                  <a:pt x="795" y="785"/>
                  <a:pt x="759" y="818"/>
                  <a:pt x="817" y="838"/>
                </a:cubicBezTo>
                <a:cubicBezTo>
                  <a:pt x="919" y="872"/>
                  <a:pt x="1018" y="901"/>
                  <a:pt x="1123" y="928"/>
                </a:cubicBezTo>
                <a:cubicBezTo>
                  <a:pt x="1163" y="938"/>
                  <a:pt x="1205" y="955"/>
                  <a:pt x="1248" y="955"/>
                </a:cubicBezTo>
              </a:path>
            </a:pathLst>
          </a:custGeom>
          <a:noFill/>
          <a:ln w="57150">
            <a:solidFill>
              <a:srgbClr val="E32434"/>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sp>
        <p:nvSpPr>
          <p:cNvPr id="33911" name="Freeform 358"/>
          <p:cNvSpPr>
            <a:spLocks/>
          </p:cNvSpPr>
          <p:nvPr/>
        </p:nvSpPr>
        <p:spPr bwMode="auto">
          <a:xfrm>
            <a:off x="1372466" y="7498773"/>
            <a:ext cx="1274329" cy="659535"/>
          </a:xfrm>
          <a:custGeom>
            <a:avLst/>
            <a:gdLst>
              <a:gd name="T0" fmla="*/ 2147483647 w 1905"/>
              <a:gd name="T1" fmla="*/ 2147483647 h 1160"/>
              <a:gd name="T2" fmla="*/ 2147483647 w 1905"/>
              <a:gd name="T3" fmla="*/ 2147483647 h 1160"/>
              <a:gd name="T4" fmla="*/ 2147483647 w 1905"/>
              <a:gd name="T5" fmla="*/ 2147483647 h 1160"/>
              <a:gd name="T6" fmla="*/ 2147483647 w 1905"/>
              <a:gd name="T7" fmla="*/ 2147483647 h 1160"/>
              <a:gd name="T8" fmla="*/ 2147483647 w 1905"/>
              <a:gd name="T9" fmla="*/ 2147483647 h 1160"/>
              <a:gd name="T10" fmla="*/ 2147483647 w 1905"/>
              <a:gd name="T11" fmla="*/ 2147483647 h 1160"/>
              <a:gd name="T12" fmla="*/ 2147483647 w 1905"/>
              <a:gd name="T13" fmla="*/ 2147483647 h 1160"/>
              <a:gd name="T14" fmla="*/ 2147483647 w 1905"/>
              <a:gd name="T15" fmla="*/ 2147483647 h 1160"/>
              <a:gd name="T16" fmla="*/ 2147483647 w 1905"/>
              <a:gd name="T17" fmla="*/ 2147483647 h 1160"/>
              <a:gd name="T18" fmla="*/ 2147483647 w 1905"/>
              <a:gd name="T19" fmla="*/ 2147483647 h 1160"/>
              <a:gd name="T20" fmla="*/ 2147483647 w 1905"/>
              <a:gd name="T21" fmla="*/ 2147483647 h 1160"/>
              <a:gd name="T22" fmla="*/ 2147483647 w 1905"/>
              <a:gd name="T23" fmla="*/ 2147483647 h 1160"/>
              <a:gd name="T24" fmla="*/ 2147483647 w 1905"/>
              <a:gd name="T25" fmla="*/ 2147483647 h 1160"/>
              <a:gd name="T26" fmla="*/ 2147483647 w 1905"/>
              <a:gd name="T27" fmla="*/ 2147483647 h 1160"/>
              <a:gd name="T28" fmla="*/ 2147483647 w 1905"/>
              <a:gd name="T29" fmla="*/ 2147483647 h 1160"/>
              <a:gd name="T30" fmla="*/ 2147483647 w 1905"/>
              <a:gd name="T31" fmla="*/ 2147483647 h 1160"/>
              <a:gd name="T32" fmla="*/ 2147483647 w 1905"/>
              <a:gd name="T33" fmla="*/ 2147483647 h 1160"/>
              <a:gd name="T34" fmla="*/ 2147483647 w 1905"/>
              <a:gd name="T35" fmla="*/ 2147483647 h 1160"/>
              <a:gd name="T36" fmla="*/ 2147483647 w 1905"/>
              <a:gd name="T37" fmla="*/ 2147483647 h 1160"/>
              <a:gd name="T38" fmla="*/ 2147483647 w 1905"/>
              <a:gd name="T39" fmla="*/ 2147483647 h 1160"/>
              <a:gd name="T40" fmla="*/ 2147483647 w 1905"/>
              <a:gd name="T41" fmla="*/ 2147483647 h 1160"/>
              <a:gd name="T42" fmla="*/ 2147483647 w 1905"/>
              <a:gd name="T43" fmla="*/ 2147483647 h 1160"/>
              <a:gd name="T44" fmla="*/ 2147483647 w 1905"/>
              <a:gd name="T45" fmla="*/ 2147483647 h 1160"/>
              <a:gd name="T46" fmla="*/ 2147483647 w 1905"/>
              <a:gd name="T47" fmla="*/ 2147483647 h 1160"/>
              <a:gd name="T48" fmla="*/ 2147483647 w 1905"/>
              <a:gd name="T49" fmla="*/ 2147483647 h 1160"/>
              <a:gd name="T50" fmla="*/ 2147483647 w 1905"/>
              <a:gd name="T51" fmla="*/ 2147483647 h 1160"/>
              <a:gd name="T52" fmla="*/ 2147483647 w 1905"/>
              <a:gd name="T53" fmla="*/ 2147483647 h 1160"/>
              <a:gd name="T54" fmla="*/ 2147483647 w 1905"/>
              <a:gd name="T55" fmla="*/ 2147483647 h 1160"/>
              <a:gd name="T56" fmla="*/ 2147483647 w 1905"/>
              <a:gd name="T57" fmla="*/ 2147483647 h 1160"/>
              <a:gd name="T58" fmla="*/ 2147483647 w 1905"/>
              <a:gd name="T59" fmla="*/ 2147483647 h 1160"/>
              <a:gd name="T60" fmla="*/ 2147483647 w 1905"/>
              <a:gd name="T61" fmla="*/ 2147483647 h 1160"/>
              <a:gd name="T62" fmla="*/ 2147483647 w 1905"/>
              <a:gd name="T63" fmla="*/ 2147483647 h 1160"/>
              <a:gd name="T64" fmla="*/ 2147483647 w 1905"/>
              <a:gd name="T65" fmla="*/ 2147483647 h 1160"/>
              <a:gd name="T66" fmla="*/ 2147483647 w 1905"/>
              <a:gd name="T67" fmla="*/ 2147483647 h 1160"/>
              <a:gd name="T68" fmla="*/ 0 w 1905"/>
              <a:gd name="T69" fmla="*/ 0 h 1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05"/>
              <a:gd name="T106" fmla="*/ 0 h 1160"/>
              <a:gd name="T107" fmla="*/ 1905 w 1905"/>
              <a:gd name="T108" fmla="*/ 1160 h 1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05" h="1160">
                <a:moveTo>
                  <a:pt x="1896" y="1160"/>
                </a:moveTo>
                <a:cubicBezTo>
                  <a:pt x="1887" y="1157"/>
                  <a:pt x="1874" y="1158"/>
                  <a:pt x="1869" y="1151"/>
                </a:cubicBezTo>
                <a:cubicBezTo>
                  <a:pt x="1836" y="1110"/>
                  <a:pt x="1878" y="1010"/>
                  <a:pt x="1905" y="971"/>
                </a:cubicBezTo>
                <a:cubicBezTo>
                  <a:pt x="1902" y="914"/>
                  <a:pt x="1900" y="856"/>
                  <a:pt x="1896" y="800"/>
                </a:cubicBezTo>
                <a:cubicBezTo>
                  <a:pt x="1884" y="660"/>
                  <a:pt x="1736" y="724"/>
                  <a:pt x="1609" y="720"/>
                </a:cubicBezTo>
                <a:cubicBezTo>
                  <a:pt x="1588" y="717"/>
                  <a:pt x="1567" y="711"/>
                  <a:pt x="1546" y="711"/>
                </a:cubicBezTo>
                <a:cubicBezTo>
                  <a:pt x="1516" y="711"/>
                  <a:pt x="1493" y="739"/>
                  <a:pt x="1465" y="746"/>
                </a:cubicBezTo>
                <a:cubicBezTo>
                  <a:pt x="1417" y="755"/>
                  <a:pt x="1395" y="756"/>
                  <a:pt x="1357" y="782"/>
                </a:cubicBezTo>
                <a:cubicBezTo>
                  <a:pt x="1313" y="771"/>
                  <a:pt x="1281" y="751"/>
                  <a:pt x="1240" y="738"/>
                </a:cubicBezTo>
                <a:cubicBezTo>
                  <a:pt x="1221" y="732"/>
                  <a:pt x="1186" y="720"/>
                  <a:pt x="1186" y="720"/>
                </a:cubicBezTo>
                <a:cubicBezTo>
                  <a:pt x="1154" y="688"/>
                  <a:pt x="1150" y="668"/>
                  <a:pt x="1105" y="684"/>
                </a:cubicBezTo>
                <a:cubicBezTo>
                  <a:pt x="1091" y="723"/>
                  <a:pt x="1091" y="710"/>
                  <a:pt x="1105" y="764"/>
                </a:cubicBezTo>
                <a:cubicBezTo>
                  <a:pt x="1109" y="782"/>
                  <a:pt x="1123" y="818"/>
                  <a:pt x="1123" y="818"/>
                </a:cubicBezTo>
                <a:cubicBezTo>
                  <a:pt x="1102" y="921"/>
                  <a:pt x="1098" y="897"/>
                  <a:pt x="980" y="908"/>
                </a:cubicBezTo>
                <a:cubicBezTo>
                  <a:pt x="947" y="929"/>
                  <a:pt x="936" y="938"/>
                  <a:pt x="899" y="926"/>
                </a:cubicBezTo>
                <a:cubicBezTo>
                  <a:pt x="821" y="810"/>
                  <a:pt x="513" y="881"/>
                  <a:pt x="476" y="881"/>
                </a:cubicBezTo>
                <a:cubicBezTo>
                  <a:pt x="446" y="876"/>
                  <a:pt x="385" y="871"/>
                  <a:pt x="359" y="854"/>
                </a:cubicBezTo>
                <a:cubicBezTo>
                  <a:pt x="350" y="848"/>
                  <a:pt x="342" y="839"/>
                  <a:pt x="332" y="836"/>
                </a:cubicBezTo>
                <a:cubicBezTo>
                  <a:pt x="314" y="830"/>
                  <a:pt x="295" y="831"/>
                  <a:pt x="278" y="827"/>
                </a:cubicBezTo>
                <a:cubicBezTo>
                  <a:pt x="259" y="822"/>
                  <a:pt x="241" y="815"/>
                  <a:pt x="224" y="809"/>
                </a:cubicBezTo>
                <a:cubicBezTo>
                  <a:pt x="188" y="796"/>
                  <a:pt x="152" y="784"/>
                  <a:pt x="117" y="773"/>
                </a:cubicBezTo>
                <a:cubicBezTo>
                  <a:pt x="108" y="770"/>
                  <a:pt x="90" y="764"/>
                  <a:pt x="90" y="764"/>
                </a:cubicBezTo>
                <a:cubicBezTo>
                  <a:pt x="85" y="737"/>
                  <a:pt x="91" y="703"/>
                  <a:pt x="72" y="684"/>
                </a:cubicBezTo>
                <a:cubicBezTo>
                  <a:pt x="65" y="677"/>
                  <a:pt x="53" y="679"/>
                  <a:pt x="45" y="675"/>
                </a:cubicBezTo>
                <a:cubicBezTo>
                  <a:pt x="35" y="670"/>
                  <a:pt x="27" y="663"/>
                  <a:pt x="18" y="657"/>
                </a:cubicBezTo>
                <a:cubicBezTo>
                  <a:pt x="61" y="627"/>
                  <a:pt x="86" y="648"/>
                  <a:pt x="117" y="603"/>
                </a:cubicBezTo>
                <a:cubicBezTo>
                  <a:pt x="108" y="543"/>
                  <a:pt x="95" y="527"/>
                  <a:pt x="144" y="495"/>
                </a:cubicBezTo>
                <a:cubicBezTo>
                  <a:pt x="169" y="456"/>
                  <a:pt x="175" y="443"/>
                  <a:pt x="162" y="396"/>
                </a:cubicBezTo>
                <a:cubicBezTo>
                  <a:pt x="157" y="377"/>
                  <a:pt x="157" y="355"/>
                  <a:pt x="144" y="342"/>
                </a:cubicBezTo>
                <a:cubicBezTo>
                  <a:pt x="135" y="333"/>
                  <a:pt x="124" y="325"/>
                  <a:pt x="117" y="315"/>
                </a:cubicBezTo>
                <a:cubicBezTo>
                  <a:pt x="103" y="297"/>
                  <a:pt x="87" y="281"/>
                  <a:pt x="81" y="261"/>
                </a:cubicBezTo>
                <a:cubicBezTo>
                  <a:pt x="75" y="243"/>
                  <a:pt x="63" y="207"/>
                  <a:pt x="63" y="207"/>
                </a:cubicBezTo>
                <a:cubicBezTo>
                  <a:pt x="69" y="160"/>
                  <a:pt x="92" y="100"/>
                  <a:pt x="72" y="54"/>
                </a:cubicBezTo>
                <a:cubicBezTo>
                  <a:pt x="65" y="40"/>
                  <a:pt x="29" y="30"/>
                  <a:pt x="18" y="27"/>
                </a:cubicBezTo>
                <a:cubicBezTo>
                  <a:pt x="12" y="18"/>
                  <a:pt x="0" y="0"/>
                  <a:pt x="0" y="0"/>
                </a:cubicBezTo>
              </a:path>
            </a:pathLst>
          </a:custGeom>
          <a:noFill/>
          <a:ln w="57150">
            <a:solidFill>
              <a:srgbClr val="E32434"/>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sp>
        <p:nvSpPr>
          <p:cNvPr id="33912" name="Text Box 359"/>
          <p:cNvSpPr txBox="1">
            <a:spLocks noChangeArrowheads="1"/>
          </p:cNvSpPr>
          <p:nvPr/>
        </p:nvSpPr>
        <p:spPr bwMode="auto">
          <a:xfrm>
            <a:off x="3636818" y="6103217"/>
            <a:ext cx="1998807"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182" b="1" baseline="-25000">
                <a:solidFill>
                  <a:srgbClr val="E32434"/>
                </a:solidFill>
                <a:latin typeface="Capitals" charset="0"/>
              </a:rPr>
              <a:t>amphitheatre</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ChangeArrowheads="1"/>
          </p:cNvSpPr>
          <p:nvPr/>
        </p:nvSpPr>
        <p:spPr bwMode="auto">
          <a:xfrm>
            <a:off x="115455" y="8861136"/>
            <a:ext cx="992909" cy="2215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spcBef>
                <a:spcPct val="50000"/>
              </a:spcBef>
            </a:pPr>
            <a:endParaRPr lang="en-US" sz="909">
              <a:latin typeface="Helvetica" charset="0"/>
            </a:endParaRPr>
          </a:p>
        </p:txBody>
      </p:sp>
      <p:sp>
        <p:nvSpPr>
          <p:cNvPr id="34818" name="Text Box 3"/>
          <p:cNvSpPr txBox="1">
            <a:spLocks noChangeArrowheads="1"/>
          </p:cNvSpPr>
          <p:nvPr/>
        </p:nvSpPr>
        <p:spPr bwMode="auto">
          <a:xfrm>
            <a:off x="6545032" y="705120"/>
            <a:ext cx="253596" cy="3720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18">
                <a:latin typeface="Comic Sans MS" charset="0"/>
              </a:rPr>
              <a:t> </a:t>
            </a:r>
          </a:p>
        </p:txBody>
      </p:sp>
      <p:sp>
        <p:nvSpPr>
          <p:cNvPr id="34819" name="Text Box 4"/>
          <p:cNvSpPr txBox="1">
            <a:spLocks noChangeArrowheads="1"/>
          </p:cNvSpPr>
          <p:nvPr/>
        </p:nvSpPr>
        <p:spPr bwMode="auto">
          <a:xfrm>
            <a:off x="0" y="1656773"/>
            <a:ext cx="68580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182" b="1" i="1" dirty="0">
                <a:latin typeface="Comic Sans MS" charset="0"/>
              </a:rPr>
              <a:t>TWO OF PAUL</a:t>
            </a:r>
            <a:r>
              <a:rPr lang="fr-FR" altLang="ja-JP" sz="2182" b="1" i="1" dirty="0">
                <a:latin typeface="Comic Sans MS" charset="0"/>
              </a:rPr>
              <a:t>'</a:t>
            </a:r>
            <a:r>
              <a:rPr lang="en-US" sz="2182" b="1" i="1" dirty="0">
                <a:latin typeface="Comic Sans MS" charset="0"/>
              </a:rPr>
              <a:t>S KEY THEOLOGICAL TRUTHS</a:t>
            </a:r>
            <a:br>
              <a:rPr lang="en-US" sz="2182" b="1" i="1" dirty="0">
                <a:latin typeface="Comic Sans MS" charset="0"/>
              </a:rPr>
            </a:br>
            <a:r>
              <a:rPr lang="en-US" sz="1818" b="1" i="1" dirty="0">
                <a:latin typeface="Comic Sans MS" charset="0"/>
              </a:rPr>
              <a:t>The Very Foundation of Christian Thought and Practice</a:t>
            </a:r>
            <a:endParaRPr lang="en-US" sz="2182" b="1" i="1" dirty="0">
              <a:latin typeface="Wingdings 2" charset="0"/>
            </a:endParaRPr>
          </a:p>
        </p:txBody>
      </p:sp>
      <p:sp>
        <p:nvSpPr>
          <p:cNvPr id="34820" name="Text Box 5"/>
          <p:cNvSpPr txBox="1">
            <a:spLocks noChangeArrowheads="1"/>
          </p:cNvSpPr>
          <p:nvPr/>
        </p:nvSpPr>
        <p:spPr bwMode="auto">
          <a:xfrm>
            <a:off x="5987762" y="753341"/>
            <a:ext cx="685511" cy="344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36" b="1">
                <a:latin typeface="Comic Sans MS" charset="0"/>
              </a:rPr>
              <a:t>25</a:t>
            </a:r>
          </a:p>
        </p:txBody>
      </p:sp>
      <p:sp>
        <p:nvSpPr>
          <p:cNvPr id="34821" name="Text Box 30"/>
          <p:cNvSpPr txBox="1">
            <a:spLocks noChangeArrowheads="1"/>
          </p:cNvSpPr>
          <p:nvPr/>
        </p:nvSpPr>
        <p:spPr bwMode="auto">
          <a:xfrm>
            <a:off x="409864" y="2704523"/>
            <a:ext cx="6380307" cy="5958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36" b="1" dirty="0">
                <a:latin typeface="Comic Sans MS" charset="0"/>
              </a:rPr>
              <a:t>________________ </a:t>
            </a:r>
            <a:r>
              <a:rPr lang="en-US" sz="1455" b="1" i="1" dirty="0">
                <a:latin typeface="Comic Sans MS" charset="0"/>
              </a:rPr>
              <a:t>--  to release from the guilt of sin… and MAKE  </a:t>
            </a:r>
            <a:r>
              <a:rPr lang="en-US" sz="1636" b="1" dirty="0">
                <a:latin typeface="Comic Sans MS" charset="0"/>
              </a:rPr>
              <a:t>________________</a:t>
            </a:r>
          </a:p>
        </p:txBody>
      </p:sp>
      <p:sp>
        <p:nvSpPr>
          <p:cNvPr id="34822" name="Text Box 31"/>
          <p:cNvSpPr txBox="1">
            <a:spLocks noChangeArrowheads="1"/>
          </p:cNvSpPr>
          <p:nvPr/>
        </p:nvSpPr>
        <p:spPr bwMode="auto">
          <a:xfrm>
            <a:off x="1434523" y="3365500"/>
            <a:ext cx="4056785" cy="316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55" b="1" i="1">
                <a:latin typeface="Comic Sans MS" charset="0"/>
              </a:rPr>
              <a:t>(AN INSTANT _____________ EVENT!)</a:t>
            </a:r>
          </a:p>
        </p:txBody>
      </p:sp>
      <p:sp>
        <p:nvSpPr>
          <p:cNvPr id="34823" name="Text Box 32"/>
          <p:cNvSpPr txBox="1">
            <a:spLocks noChangeArrowheads="1"/>
          </p:cNvSpPr>
          <p:nvPr/>
        </p:nvSpPr>
        <p:spPr bwMode="auto">
          <a:xfrm>
            <a:off x="392546" y="5602432"/>
            <a:ext cx="6072909" cy="344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36" b="1">
                <a:latin typeface="Comic Sans MS" charset="0"/>
              </a:rPr>
              <a:t>__________________</a:t>
            </a:r>
            <a:r>
              <a:rPr lang="en-US" sz="1455" b="1" i="1">
                <a:latin typeface="Comic Sans MS" charset="0"/>
              </a:rPr>
              <a:t> --  to set apart for some sacred use.</a:t>
            </a:r>
          </a:p>
        </p:txBody>
      </p:sp>
      <p:sp>
        <p:nvSpPr>
          <p:cNvPr id="34824" name="Text Box 33"/>
          <p:cNvSpPr txBox="1">
            <a:spLocks noChangeArrowheads="1"/>
          </p:cNvSpPr>
          <p:nvPr/>
        </p:nvSpPr>
        <p:spPr bwMode="auto">
          <a:xfrm>
            <a:off x="1382569" y="5948795"/>
            <a:ext cx="4460875" cy="316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455" b="1" i="1">
                <a:latin typeface="Comic Sans MS" charset="0"/>
              </a:rPr>
              <a:t>(A _______________, MATURING PROCESS)</a:t>
            </a:r>
          </a:p>
        </p:txBody>
      </p:sp>
      <p:sp>
        <p:nvSpPr>
          <p:cNvPr id="34825" name="Text Box 34"/>
          <p:cNvSpPr txBox="1">
            <a:spLocks noChangeArrowheads="1"/>
          </p:cNvSpPr>
          <p:nvPr/>
        </p:nvSpPr>
        <p:spPr bwMode="auto">
          <a:xfrm>
            <a:off x="655205" y="3760932"/>
            <a:ext cx="5865091" cy="2322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909" b="1" i="1">
                <a:latin typeface="Comic Sans MS" charset="0"/>
              </a:rPr>
              <a:t>Gen. 15:6  Abram believed the Lord, and he credited it to him as righteousness. (NIV).</a:t>
            </a:r>
          </a:p>
        </p:txBody>
      </p:sp>
      <p:sp>
        <p:nvSpPr>
          <p:cNvPr id="34826" name="Text Box 35"/>
          <p:cNvSpPr txBox="1">
            <a:spLocks noChangeArrowheads="1"/>
          </p:cNvSpPr>
          <p:nvPr/>
        </p:nvSpPr>
        <p:spPr bwMode="auto">
          <a:xfrm>
            <a:off x="643659" y="4101523"/>
            <a:ext cx="5865091" cy="931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909" b="1" i="1">
                <a:latin typeface="Comic Sans MS" charset="0"/>
              </a:rPr>
              <a:t>Rom 5:16-18  Again, the gift of God is not like the result of the one man</a:t>
            </a:r>
            <a:r>
              <a:rPr lang="fr-FR" altLang="ja-JP" sz="909" b="1" i="1">
                <a:latin typeface="Comic Sans MS" charset="0"/>
              </a:rPr>
              <a:t>'</a:t>
            </a:r>
            <a:r>
              <a:rPr lang="en-US" sz="909" b="1" i="1">
                <a:latin typeface="Comic Sans MS" charset="0"/>
              </a:rPr>
              <a:t>s sin: The judgment followed one sin and brought condemnation, but the gift followed many trespasses and brought justification.  For if, by the trespass of the one man, death reigned through that one man, how much more will those who received God</a:t>
            </a:r>
            <a:r>
              <a:rPr lang="fr-FR" altLang="ja-JP" sz="909" b="1" i="1">
                <a:latin typeface="Comic Sans MS" charset="0"/>
              </a:rPr>
              <a:t>'</a:t>
            </a:r>
            <a:r>
              <a:rPr lang="en-US" sz="909" b="1" i="1">
                <a:latin typeface="Comic Sans MS" charset="0"/>
              </a:rPr>
              <a:t>s abundant provision of grace and of the gift of righteousness reign in life through the one man, Jesus Christ…Consequently, just as the result of one trespass was condemnation for all men, so also the result of one act of righteousness was justification that brings life for all men. (NIV).</a:t>
            </a:r>
          </a:p>
        </p:txBody>
      </p:sp>
      <p:sp>
        <p:nvSpPr>
          <p:cNvPr id="34827" name="Text Box 36"/>
          <p:cNvSpPr txBox="1">
            <a:spLocks noChangeArrowheads="1"/>
          </p:cNvSpPr>
          <p:nvPr/>
        </p:nvSpPr>
        <p:spPr bwMode="auto">
          <a:xfrm>
            <a:off x="686955" y="6321137"/>
            <a:ext cx="5865091" cy="512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909" b="1" i="1">
                <a:latin typeface="Comic Sans MS" charset="0"/>
              </a:rPr>
              <a:t>1 Cor 1:2  To the church of God in Corinth, to those sanctified in Christ Jesus and called to be holy, together with all those everywhere who call on the name of our Lord Jesus Christ -- their Lord and ours: (NIV).</a:t>
            </a:r>
          </a:p>
        </p:txBody>
      </p:sp>
      <p:sp>
        <p:nvSpPr>
          <p:cNvPr id="34828" name="Text Box 37"/>
          <p:cNvSpPr txBox="1">
            <a:spLocks noChangeArrowheads="1"/>
          </p:cNvSpPr>
          <p:nvPr/>
        </p:nvSpPr>
        <p:spPr bwMode="auto">
          <a:xfrm>
            <a:off x="681182" y="6921501"/>
            <a:ext cx="5865091" cy="5820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909" b="1" i="1">
                <a:latin typeface="Comic Sans MS" charset="0"/>
              </a:rPr>
              <a:t>2 Cor 5:17  Therefore, if anyone is in Christ, he is a new creation: the old has gone, the new has come! (NIV).</a:t>
            </a:r>
          </a:p>
          <a:p>
            <a:pPr>
              <a:spcBef>
                <a:spcPct val="50000"/>
              </a:spcBef>
            </a:pPr>
            <a:r>
              <a:rPr lang="en-US" sz="909" b="1" i="1">
                <a:latin typeface="Comic Sans MS" charset="0"/>
              </a:rPr>
              <a:t> </a:t>
            </a:r>
          </a:p>
        </p:txBody>
      </p:sp>
      <p:sp>
        <p:nvSpPr>
          <p:cNvPr id="34829" name="Text Box 38"/>
          <p:cNvSpPr txBox="1">
            <a:spLocks noChangeArrowheads="1"/>
          </p:cNvSpPr>
          <p:nvPr/>
        </p:nvSpPr>
        <p:spPr bwMode="auto">
          <a:xfrm>
            <a:off x="681182" y="7351569"/>
            <a:ext cx="5865091" cy="7918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909" b="1" i="1">
                <a:latin typeface="Comic Sans MS" charset="0"/>
              </a:rPr>
              <a:t>Rom 5: 1-4  Therefore, since we have been justified through faith, we have peace with God through our Lord Jesus Christ, through whom we have gained access by faith into this grace in which we now stand.  And we rejoice in the hope of the glory of God.  Not only so, but we also rejoice in the sufferings, because we know that suffering produces perseverance; perseverance, character; and character, hope. (NIV).</a:t>
            </a:r>
          </a:p>
        </p:txBody>
      </p:sp>
      <p:sp>
        <p:nvSpPr>
          <p:cNvPr id="34830" name="Text Box 39"/>
          <p:cNvSpPr txBox="1">
            <a:spLocks noChangeArrowheads="1"/>
          </p:cNvSpPr>
          <p:nvPr/>
        </p:nvSpPr>
        <p:spPr bwMode="auto">
          <a:xfrm>
            <a:off x="573871" y="2602057"/>
            <a:ext cx="2327853" cy="3534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545" b="1" baseline="-25000" dirty="0">
                <a:solidFill>
                  <a:srgbClr val="E32434"/>
                </a:solidFill>
                <a:latin typeface="Capitals" charset="0"/>
              </a:rPr>
              <a:t>Justification</a:t>
            </a:r>
          </a:p>
        </p:txBody>
      </p:sp>
      <p:sp>
        <p:nvSpPr>
          <p:cNvPr id="34831" name="Text Box 40"/>
          <p:cNvSpPr txBox="1">
            <a:spLocks noChangeArrowheads="1"/>
          </p:cNvSpPr>
          <p:nvPr/>
        </p:nvSpPr>
        <p:spPr bwMode="auto">
          <a:xfrm>
            <a:off x="430068" y="5504295"/>
            <a:ext cx="2327853" cy="3534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545" b="1" baseline="-25000">
                <a:solidFill>
                  <a:srgbClr val="E32434"/>
                </a:solidFill>
                <a:latin typeface="Capitals" charset="0"/>
              </a:rPr>
              <a:t>Sanctification</a:t>
            </a:r>
          </a:p>
        </p:txBody>
      </p:sp>
      <p:sp>
        <p:nvSpPr>
          <p:cNvPr id="34832" name="Text Box 41"/>
          <p:cNvSpPr txBox="1">
            <a:spLocks noChangeArrowheads="1"/>
          </p:cNvSpPr>
          <p:nvPr/>
        </p:nvSpPr>
        <p:spPr bwMode="auto">
          <a:xfrm>
            <a:off x="573872" y="2853171"/>
            <a:ext cx="2327852" cy="3534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545" b="1" baseline="-25000" dirty="0">
                <a:solidFill>
                  <a:srgbClr val="E32434"/>
                </a:solidFill>
                <a:latin typeface="Capitals" charset="0"/>
              </a:rPr>
              <a:t>Righteous</a:t>
            </a:r>
          </a:p>
        </p:txBody>
      </p:sp>
      <p:sp>
        <p:nvSpPr>
          <p:cNvPr id="34833" name="Text Box 42"/>
          <p:cNvSpPr txBox="1">
            <a:spLocks noChangeArrowheads="1"/>
          </p:cNvSpPr>
          <p:nvPr/>
        </p:nvSpPr>
        <p:spPr bwMode="auto">
          <a:xfrm>
            <a:off x="2587626" y="3211080"/>
            <a:ext cx="2327852" cy="3534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545" b="1" baseline="-25000">
                <a:solidFill>
                  <a:srgbClr val="E32434"/>
                </a:solidFill>
                <a:latin typeface="Capitals" charset="0"/>
              </a:rPr>
              <a:t>One-Time</a:t>
            </a:r>
          </a:p>
        </p:txBody>
      </p:sp>
      <p:sp>
        <p:nvSpPr>
          <p:cNvPr id="34834" name="Text Box 43"/>
          <p:cNvSpPr txBox="1">
            <a:spLocks noChangeArrowheads="1"/>
          </p:cNvSpPr>
          <p:nvPr/>
        </p:nvSpPr>
        <p:spPr bwMode="auto">
          <a:xfrm>
            <a:off x="1448954" y="5823239"/>
            <a:ext cx="2327853" cy="3534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545" b="1" baseline="-25000">
                <a:solidFill>
                  <a:srgbClr val="E32434"/>
                </a:solidFill>
                <a:latin typeface="Capitals" charset="0"/>
              </a:rPr>
              <a:t>Continuing</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1075171" y="2199835"/>
            <a:ext cx="4740852" cy="344069"/>
          </a:xfrm>
          <a:prstGeom prst="rect">
            <a:avLst/>
          </a:prstGeom>
          <a:noFill/>
          <a:ln w="57150">
            <a:solidFill>
              <a:schemeClr val="hlink"/>
            </a:solidFill>
            <a:miter lim="800000"/>
            <a:headEnd/>
            <a:tailEnd/>
          </a:ln>
          <a:effectLst>
            <a:outerShdw blurRad="63500" dist="99190" dir="3011666" algn="ctr" rotWithShape="0">
              <a:schemeClr val="bg1">
                <a:alpha val="74998"/>
              </a:schemeClr>
            </a:outerShdw>
          </a:effectLst>
        </p:spPr>
        <p:txBody>
          <a:bodyPr anchor="ctr">
            <a:spAutoFit/>
          </a:bodyPr>
          <a:lstStyle/>
          <a:p>
            <a:pPr algn="ctr">
              <a:defRPr/>
            </a:pPr>
            <a:r>
              <a:rPr lang="en-US" sz="1636" b="1">
                <a:latin typeface="Arial Rounded MT Bold" pitchFamily="-107" charset="0"/>
                <a:ea typeface="+mn-ea"/>
                <a:cs typeface="+mn-cs"/>
              </a:rPr>
              <a:t>FIRST:THE LETTERS FROM PAUL</a:t>
            </a:r>
          </a:p>
        </p:txBody>
      </p:sp>
      <p:sp>
        <p:nvSpPr>
          <p:cNvPr id="131075" name="Rectangle 3"/>
          <p:cNvSpPr>
            <a:spLocks noChangeArrowheads="1"/>
          </p:cNvSpPr>
          <p:nvPr/>
        </p:nvSpPr>
        <p:spPr bwMode="auto">
          <a:xfrm>
            <a:off x="115455" y="8862580"/>
            <a:ext cx="991466" cy="207476"/>
          </a:xfrm>
          <a:prstGeom prst="rect">
            <a:avLst/>
          </a:prstGeom>
          <a:noFill/>
          <a:ln w="38100">
            <a:noFill/>
            <a:miter lim="800000"/>
            <a:headEnd/>
            <a:tailEnd/>
          </a:ln>
          <a:effectLst>
            <a:outerShdw blurRad="63500" dist="29783" dir="1514402" algn="ctr" rotWithShape="0">
              <a:schemeClr val="bg1">
                <a:alpha val="74998"/>
              </a:schemeClr>
            </a:outerShdw>
          </a:effectLst>
        </p:spPr>
        <p:txBody>
          <a:bodyPr lIns="82261" tIns="40409" rIns="82261" bIns="40409">
            <a:spAutoFit/>
          </a:bodyPr>
          <a:lstStyle/>
          <a:p>
            <a:pPr>
              <a:spcBef>
                <a:spcPct val="50000"/>
              </a:spcBef>
              <a:defRPr/>
            </a:pPr>
            <a:endParaRPr lang="en-US" sz="818">
              <a:latin typeface="Helvetica" pitchFamily="-107" charset="0"/>
              <a:ea typeface="+mn-ea"/>
              <a:cs typeface="+mn-cs"/>
            </a:endParaRPr>
          </a:p>
        </p:txBody>
      </p:sp>
      <p:sp>
        <p:nvSpPr>
          <p:cNvPr id="131076" name="Line 4"/>
          <p:cNvSpPr>
            <a:spLocks noChangeShapeType="1"/>
          </p:cNvSpPr>
          <p:nvPr/>
        </p:nvSpPr>
        <p:spPr bwMode="auto">
          <a:xfrm>
            <a:off x="929409" y="1472045"/>
            <a:ext cx="4351194" cy="0"/>
          </a:xfrm>
          <a:prstGeom prst="line">
            <a:avLst/>
          </a:prstGeom>
          <a:noFill/>
          <a:ln w="38100">
            <a:noFill/>
            <a:round/>
            <a:headEnd/>
            <a:tailEnd/>
          </a:ln>
          <a:effectLst>
            <a:outerShdw blurRad="63500" dist="29783" dir="1514402" algn="ctr" rotWithShape="0">
              <a:schemeClr val="bg1">
                <a:alpha val="74998"/>
              </a:schemeClr>
            </a:outerShdw>
          </a:effectLst>
        </p:spPr>
        <p:txBody>
          <a:bodyPr wrap="none" anchor="ctr"/>
          <a:lstStyle/>
          <a:p>
            <a:pPr>
              <a:defRPr/>
            </a:pPr>
            <a:endParaRPr lang="en-US" sz="455">
              <a:latin typeface="Century Gothic" pitchFamily="-107" charset="0"/>
              <a:ea typeface="+mn-ea"/>
              <a:cs typeface="+mn-cs"/>
            </a:endParaRPr>
          </a:p>
        </p:txBody>
      </p:sp>
      <p:sp>
        <p:nvSpPr>
          <p:cNvPr id="131078" name="Text Box 6"/>
          <p:cNvSpPr txBox="1">
            <a:spLocks noChangeArrowheads="1"/>
          </p:cNvSpPr>
          <p:nvPr/>
        </p:nvSpPr>
        <p:spPr bwMode="auto">
          <a:xfrm>
            <a:off x="6548959" y="719131"/>
            <a:ext cx="247184" cy="344069"/>
          </a:xfrm>
          <a:prstGeom prst="rect">
            <a:avLst/>
          </a:prstGeom>
          <a:noFill/>
          <a:ln w="12700">
            <a:noFill/>
            <a:miter lim="800000"/>
            <a:headEnd/>
            <a:tailEnd/>
          </a:ln>
          <a:effectLst>
            <a:outerShdw blurRad="63500" dist="29783" dir="1514402" algn="ctr" rotWithShape="0">
              <a:schemeClr val="bg1">
                <a:alpha val="74998"/>
              </a:schemeClr>
            </a:outerShdw>
          </a:effectLst>
        </p:spPr>
        <p:txBody>
          <a:bodyPr wrap="none" anchor="ctr">
            <a:spAutoFit/>
          </a:bodyPr>
          <a:lstStyle/>
          <a:p>
            <a:pPr algn="ctr">
              <a:spcBef>
                <a:spcPct val="50000"/>
              </a:spcBef>
              <a:defRPr/>
            </a:pPr>
            <a:r>
              <a:rPr lang="en-US" sz="1636">
                <a:latin typeface="Comic Sans MS" pitchFamily="-107" charset="0"/>
                <a:ea typeface="+mn-ea"/>
                <a:cs typeface="+mn-cs"/>
              </a:rPr>
              <a:t> </a:t>
            </a:r>
          </a:p>
        </p:txBody>
      </p:sp>
      <p:sp>
        <p:nvSpPr>
          <p:cNvPr id="131081" name="AutoShape 9" descr="30%"/>
          <p:cNvSpPr>
            <a:spLocks noChangeArrowheads="1"/>
          </p:cNvSpPr>
          <p:nvPr/>
        </p:nvSpPr>
        <p:spPr bwMode="auto">
          <a:xfrm>
            <a:off x="551295" y="2720398"/>
            <a:ext cx="721591" cy="1251238"/>
          </a:xfrm>
          <a:prstGeom prst="roundRect">
            <a:avLst>
              <a:gd name="adj" fmla="val 16667"/>
            </a:avLst>
          </a:prstGeom>
          <a:no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lgn="ctr">
              <a:defRPr/>
            </a:pPr>
            <a:endParaRPr lang="en-US" sz="909" b="1">
              <a:solidFill>
                <a:schemeClr val="folHlink"/>
              </a:solidFill>
              <a:latin typeface="Wingdings 2" pitchFamily="-107" charset="2"/>
              <a:ea typeface="+mn-ea"/>
              <a:cs typeface="+mn-cs"/>
            </a:endParaRPr>
          </a:p>
        </p:txBody>
      </p:sp>
      <p:sp>
        <p:nvSpPr>
          <p:cNvPr id="131082" name="Text Box 10" descr="30%"/>
          <p:cNvSpPr txBox="1">
            <a:spLocks noChangeArrowheads="1"/>
          </p:cNvSpPr>
          <p:nvPr/>
        </p:nvSpPr>
        <p:spPr bwMode="auto">
          <a:xfrm>
            <a:off x="509443" y="2749262"/>
            <a:ext cx="854364" cy="232243"/>
          </a:xfrm>
          <a:prstGeom prst="rect">
            <a:avLst/>
          </a:prstGeom>
          <a:noFill/>
          <a:ln w="38100">
            <a:noFill/>
            <a:miter lim="800000"/>
            <a:headEnd/>
            <a:tailEnd/>
          </a:ln>
          <a:effectLst>
            <a:outerShdw blurRad="63500" dist="38099" dir="2700000" algn="ctr" rotWithShape="0">
              <a:schemeClr val="bg1">
                <a:alpha val="74998"/>
              </a:schemeClr>
            </a:outerShdw>
          </a:effectLst>
        </p:spPr>
        <p:txBody>
          <a:bodyPr>
            <a:spAutoFit/>
          </a:bodyPr>
          <a:lstStyle/>
          <a:p>
            <a:pPr algn="ctr">
              <a:spcBef>
                <a:spcPct val="50000"/>
              </a:spcBef>
              <a:defRPr/>
            </a:pPr>
            <a:r>
              <a:rPr lang="en-US" sz="909" b="1">
                <a:latin typeface="Helvetica" pitchFamily="-107" charset="0"/>
                <a:ea typeface="+mn-ea"/>
                <a:cs typeface="+mn-cs"/>
              </a:rPr>
              <a:t>ROMANS</a:t>
            </a:r>
          </a:p>
        </p:txBody>
      </p:sp>
      <p:sp>
        <p:nvSpPr>
          <p:cNvPr id="131083" name="Text Box 11" descr="30%"/>
          <p:cNvSpPr txBox="1">
            <a:spLocks noChangeArrowheads="1"/>
          </p:cNvSpPr>
          <p:nvPr/>
        </p:nvSpPr>
        <p:spPr bwMode="auto">
          <a:xfrm>
            <a:off x="496454" y="3196649"/>
            <a:ext cx="854364" cy="651973"/>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909" b="1">
                <a:latin typeface="Helvetica" pitchFamily="-107" charset="0"/>
                <a:ea typeface="+mn-ea"/>
                <a:cs typeface="+mn-cs"/>
              </a:rPr>
              <a:t>JUSTIFI- CATION   BY        _________</a:t>
            </a:r>
          </a:p>
        </p:txBody>
      </p:sp>
      <p:sp>
        <p:nvSpPr>
          <p:cNvPr id="131086" name="AutoShape 14" descr="30%"/>
          <p:cNvSpPr>
            <a:spLocks noChangeArrowheads="1"/>
          </p:cNvSpPr>
          <p:nvPr/>
        </p:nvSpPr>
        <p:spPr bwMode="auto">
          <a:xfrm>
            <a:off x="3863398" y="2711739"/>
            <a:ext cx="721591" cy="1251238"/>
          </a:xfrm>
          <a:prstGeom prst="roundRect">
            <a:avLst>
              <a:gd name="adj" fmla="val 16667"/>
            </a:avLst>
          </a:prstGeom>
          <a:no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sz="455">
              <a:latin typeface="Century Gothic" pitchFamily="-107" charset="0"/>
              <a:ea typeface="+mn-ea"/>
              <a:cs typeface="+mn-cs"/>
            </a:endParaRPr>
          </a:p>
        </p:txBody>
      </p:sp>
      <p:sp>
        <p:nvSpPr>
          <p:cNvPr id="131087" name="Text Box 15" descr="30%"/>
          <p:cNvSpPr txBox="1">
            <a:spLocks noChangeArrowheads="1"/>
          </p:cNvSpPr>
          <p:nvPr/>
        </p:nvSpPr>
        <p:spPr bwMode="auto">
          <a:xfrm>
            <a:off x="3798454" y="2756478"/>
            <a:ext cx="854364" cy="372153"/>
          </a:xfrm>
          <a:prstGeom prst="rect">
            <a:avLst/>
          </a:prstGeom>
          <a:noFill/>
          <a:ln w="38100">
            <a:noFill/>
            <a:miter lim="800000"/>
            <a:headEnd/>
            <a:tailEnd/>
          </a:ln>
          <a:effectLst>
            <a:outerShdw blurRad="63500" dist="38099" dir="2700000" algn="ctr" rotWithShape="0">
              <a:schemeClr val="bg1">
                <a:alpha val="74998"/>
              </a:schemeClr>
            </a:outerShdw>
          </a:effectLst>
        </p:spPr>
        <p:txBody>
          <a:bodyPr>
            <a:spAutoFit/>
          </a:bodyPr>
          <a:lstStyle/>
          <a:p>
            <a:pPr algn="ctr">
              <a:spcBef>
                <a:spcPct val="50000"/>
              </a:spcBef>
              <a:defRPr/>
            </a:pPr>
            <a:r>
              <a:rPr lang="en-US" sz="909" b="1">
                <a:latin typeface="Helvetica" pitchFamily="-107" charset="0"/>
                <a:ea typeface="+mn-ea"/>
                <a:cs typeface="+mn-cs"/>
              </a:rPr>
              <a:t>EPHESIANS</a:t>
            </a:r>
          </a:p>
        </p:txBody>
      </p:sp>
      <p:sp>
        <p:nvSpPr>
          <p:cNvPr id="131088" name="Text Box 16" descr="30%"/>
          <p:cNvSpPr txBox="1">
            <a:spLocks noChangeArrowheads="1"/>
          </p:cNvSpPr>
          <p:nvPr/>
        </p:nvSpPr>
        <p:spPr bwMode="auto">
          <a:xfrm>
            <a:off x="3794125" y="3185103"/>
            <a:ext cx="854364" cy="651973"/>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909" b="1">
                <a:latin typeface="Helvetica" pitchFamily="-107" charset="0"/>
                <a:ea typeface="+mn-ea"/>
                <a:cs typeface="+mn-cs"/>
              </a:rPr>
              <a:t> POSITION AND WALK OF THE BELIEVER</a:t>
            </a:r>
          </a:p>
        </p:txBody>
      </p:sp>
      <p:sp>
        <p:nvSpPr>
          <p:cNvPr id="131089" name="Text Box 17" descr="30%"/>
          <p:cNvSpPr txBox="1">
            <a:spLocks noChangeArrowheads="1"/>
          </p:cNvSpPr>
          <p:nvPr/>
        </p:nvSpPr>
        <p:spPr bwMode="auto">
          <a:xfrm>
            <a:off x="3747944" y="3981739"/>
            <a:ext cx="977034" cy="316240"/>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455" b="1">
                <a:latin typeface="Helvetica" pitchFamily="-107" charset="0"/>
                <a:ea typeface="+mn-ea"/>
                <a:cs typeface="+mn-cs"/>
              </a:rPr>
              <a:t>1:3</a:t>
            </a:r>
          </a:p>
        </p:txBody>
      </p:sp>
      <p:sp>
        <p:nvSpPr>
          <p:cNvPr id="131091" name="AutoShape 19" descr="30%"/>
          <p:cNvSpPr>
            <a:spLocks noChangeArrowheads="1"/>
          </p:cNvSpPr>
          <p:nvPr/>
        </p:nvSpPr>
        <p:spPr bwMode="auto">
          <a:xfrm>
            <a:off x="4697558" y="2703080"/>
            <a:ext cx="723034" cy="1264227"/>
          </a:xfrm>
          <a:prstGeom prst="roundRect">
            <a:avLst>
              <a:gd name="adj" fmla="val 16667"/>
            </a:avLst>
          </a:prstGeom>
          <a:no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sz="455">
              <a:latin typeface="Century Gothic" pitchFamily="-107" charset="0"/>
              <a:ea typeface="+mn-ea"/>
              <a:cs typeface="+mn-cs"/>
            </a:endParaRPr>
          </a:p>
        </p:txBody>
      </p:sp>
      <p:sp>
        <p:nvSpPr>
          <p:cNvPr id="131092" name="Text Box 20" descr="30%"/>
          <p:cNvSpPr txBox="1">
            <a:spLocks noChangeArrowheads="1"/>
          </p:cNvSpPr>
          <p:nvPr/>
        </p:nvSpPr>
        <p:spPr bwMode="auto">
          <a:xfrm>
            <a:off x="4639830" y="2744932"/>
            <a:ext cx="854364" cy="372153"/>
          </a:xfrm>
          <a:prstGeom prst="rect">
            <a:avLst/>
          </a:prstGeom>
          <a:noFill/>
          <a:ln w="38100">
            <a:noFill/>
            <a:miter lim="800000"/>
            <a:headEnd/>
            <a:tailEnd/>
          </a:ln>
          <a:effectLst>
            <a:outerShdw blurRad="63500" dist="38099" dir="2700000" algn="ctr" rotWithShape="0">
              <a:schemeClr val="bg1">
                <a:alpha val="74998"/>
              </a:schemeClr>
            </a:outerShdw>
          </a:effectLst>
        </p:spPr>
        <p:txBody>
          <a:bodyPr>
            <a:spAutoFit/>
          </a:bodyPr>
          <a:lstStyle/>
          <a:p>
            <a:pPr algn="ctr">
              <a:spcBef>
                <a:spcPct val="50000"/>
              </a:spcBef>
              <a:defRPr/>
            </a:pPr>
            <a:r>
              <a:rPr lang="en-US" sz="909" b="1">
                <a:latin typeface="Helvetica" pitchFamily="-107" charset="0"/>
                <a:ea typeface="+mn-ea"/>
                <a:cs typeface="+mn-cs"/>
              </a:rPr>
              <a:t>PHILIP-PIANS</a:t>
            </a:r>
          </a:p>
        </p:txBody>
      </p:sp>
      <p:sp>
        <p:nvSpPr>
          <p:cNvPr id="131093" name="Text Box 21" descr="30%"/>
          <p:cNvSpPr txBox="1">
            <a:spLocks noChangeArrowheads="1"/>
          </p:cNvSpPr>
          <p:nvPr/>
        </p:nvSpPr>
        <p:spPr bwMode="auto">
          <a:xfrm>
            <a:off x="4645603" y="3182217"/>
            <a:ext cx="854364" cy="651973"/>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909" b="1">
                <a:latin typeface="Helvetica" pitchFamily="-107" charset="0"/>
                <a:ea typeface="+mn-ea"/>
                <a:cs typeface="+mn-cs"/>
              </a:rPr>
              <a:t>JESUS CHRIST OUR         JOY</a:t>
            </a:r>
          </a:p>
        </p:txBody>
      </p:sp>
      <p:sp>
        <p:nvSpPr>
          <p:cNvPr id="131094" name="Text Box 22" descr="30%"/>
          <p:cNvSpPr txBox="1">
            <a:spLocks noChangeArrowheads="1"/>
          </p:cNvSpPr>
          <p:nvPr/>
        </p:nvSpPr>
        <p:spPr bwMode="auto">
          <a:xfrm>
            <a:off x="4606636" y="3986068"/>
            <a:ext cx="977035" cy="316240"/>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455" b="1">
                <a:latin typeface="Helvetica" pitchFamily="-107" charset="0"/>
                <a:ea typeface="+mn-ea"/>
                <a:cs typeface="+mn-cs"/>
              </a:rPr>
              <a:t>4:4</a:t>
            </a:r>
          </a:p>
        </p:txBody>
      </p:sp>
      <p:sp>
        <p:nvSpPr>
          <p:cNvPr id="131096" name="AutoShape 24" descr="30%"/>
          <p:cNvSpPr>
            <a:spLocks noChangeArrowheads="1"/>
          </p:cNvSpPr>
          <p:nvPr/>
        </p:nvSpPr>
        <p:spPr bwMode="auto">
          <a:xfrm>
            <a:off x="2210955" y="2703080"/>
            <a:ext cx="721591" cy="1251238"/>
          </a:xfrm>
          <a:prstGeom prst="roundRect">
            <a:avLst>
              <a:gd name="adj" fmla="val 16667"/>
            </a:avLst>
          </a:prstGeom>
          <a:no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sz="455">
              <a:latin typeface="Century Gothic" pitchFamily="-107" charset="0"/>
              <a:ea typeface="+mn-ea"/>
              <a:cs typeface="+mn-cs"/>
            </a:endParaRPr>
          </a:p>
        </p:txBody>
      </p:sp>
      <p:sp>
        <p:nvSpPr>
          <p:cNvPr id="131097" name="Text Box 25" descr="30%"/>
          <p:cNvSpPr txBox="1">
            <a:spLocks noChangeArrowheads="1"/>
          </p:cNvSpPr>
          <p:nvPr/>
        </p:nvSpPr>
        <p:spPr bwMode="auto">
          <a:xfrm>
            <a:off x="2143125" y="2769467"/>
            <a:ext cx="854364" cy="232243"/>
          </a:xfrm>
          <a:prstGeom prst="rect">
            <a:avLst/>
          </a:prstGeom>
          <a:noFill/>
          <a:ln w="38100">
            <a:noFill/>
            <a:miter lim="800000"/>
            <a:headEnd/>
            <a:tailEnd/>
          </a:ln>
          <a:effectLst>
            <a:outerShdw blurRad="63500" dist="38099" dir="2700000" algn="ctr" rotWithShape="0">
              <a:schemeClr val="bg1">
                <a:alpha val="74998"/>
              </a:schemeClr>
            </a:outerShdw>
          </a:effectLst>
        </p:spPr>
        <p:txBody>
          <a:bodyPr>
            <a:spAutoFit/>
          </a:bodyPr>
          <a:lstStyle/>
          <a:p>
            <a:pPr algn="ctr">
              <a:spcBef>
                <a:spcPct val="50000"/>
              </a:spcBef>
              <a:defRPr/>
            </a:pPr>
            <a:r>
              <a:rPr lang="en-US" sz="909" b="1">
                <a:latin typeface="Helvetica" pitchFamily="-107" charset="0"/>
                <a:ea typeface="+mn-ea"/>
                <a:cs typeface="+mn-cs"/>
              </a:rPr>
              <a:t>2 COR</a:t>
            </a:r>
          </a:p>
        </p:txBody>
      </p:sp>
      <p:sp>
        <p:nvSpPr>
          <p:cNvPr id="131098" name="Text Box 26" descr="30%"/>
          <p:cNvSpPr txBox="1">
            <a:spLocks noChangeArrowheads="1"/>
          </p:cNvSpPr>
          <p:nvPr/>
        </p:nvSpPr>
        <p:spPr bwMode="auto">
          <a:xfrm>
            <a:off x="2147454" y="3159126"/>
            <a:ext cx="854364" cy="651973"/>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909" b="1" dirty="0">
                <a:latin typeface="Helvetica" pitchFamily="-107" charset="0"/>
                <a:ea typeface="+mn-ea"/>
                <a:cs typeface="+mn-cs"/>
              </a:rPr>
              <a:t>PAUL</a:t>
            </a:r>
            <a:r>
              <a:rPr lang="fr-FR" sz="909" b="1" dirty="0">
                <a:latin typeface="Helvetica" pitchFamily="-107" charset="0"/>
                <a:ea typeface="+mn-ea"/>
                <a:cs typeface="+mn-cs"/>
              </a:rPr>
              <a:t>'</a:t>
            </a:r>
            <a:r>
              <a:rPr lang="en-US" sz="909" b="1" dirty="0">
                <a:latin typeface="Helvetica" pitchFamily="-107" charset="0"/>
                <a:ea typeface="+mn-ea"/>
                <a:cs typeface="+mn-cs"/>
              </a:rPr>
              <a:t>S AUTHENTIC APOSTLE-SHIP</a:t>
            </a:r>
          </a:p>
        </p:txBody>
      </p:sp>
      <p:sp>
        <p:nvSpPr>
          <p:cNvPr id="131099" name="Text Box 27" descr="30%"/>
          <p:cNvSpPr txBox="1">
            <a:spLocks noChangeArrowheads="1"/>
          </p:cNvSpPr>
          <p:nvPr/>
        </p:nvSpPr>
        <p:spPr bwMode="auto">
          <a:xfrm>
            <a:off x="2079625" y="3986068"/>
            <a:ext cx="975591" cy="316240"/>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455" b="1">
                <a:latin typeface="Helvetica" pitchFamily="-107" charset="0"/>
                <a:ea typeface="+mn-ea"/>
                <a:cs typeface="+mn-cs"/>
              </a:rPr>
              <a:t>12:9</a:t>
            </a:r>
          </a:p>
        </p:txBody>
      </p:sp>
      <p:sp>
        <p:nvSpPr>
          <p:cNvPr id="131101" name="AutoShape 29" descr="30%"/>
          <p:cNvSpPr>
            <a:spLocks noChangeArrowheads="1"/>
          </p:cNvSpPr>
          <p:nvPr/>
        </p:nvSpPr>
        <p:spPr bwMode="auto">
          <a:xfrm>
            <a:off x="3037898" y="2700194"/>
            <a:ext cx="721591" cy="1265670"/>
          </a:xfrm>
          <a:prstGeom prst="roundRect">
            <a:avLst>
              <a:gd name="adj" fmla="val 16667"/>
            </a:avLst>
          </a:prstGeom>
          <a:no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sz="455">
              <a:latin typeface="Century Gothic" pitchFamily="-107" charset="0"/>
              <a:ea typeface="+mn-ea"/>
              <a:cs typeface="+mn-cs"/>
            </a:endParaRPr>
          </a:p>
        </p:txBody>
      </p:sp>
      <p:sp>
        <p:nvSpPr>
          <p:cNvPr id="131102" name="Text Box 30" descr="30%"/>
          <p:cNvSpPr txBox="1">
            <a:spLocks noChangeArrowheads="1"/>
          </p:cNvSpPr>
          <p:nvPr/>
        </p:nvSpPr>
        <p:spPr bwMode="auto">
          <a:xfrm>
            <a:off x="2968625" y="2755035"/>
            <a:ext cx="854364" cy="372153"/>
          </a:xfrm>
          <a:prstGeom prst="rect">
            <a:avLst/>
          </a:prstGeom>
          <a:noFill/>
          <a:ln w="38100">
            <a:noFill/>
            <a:miter lim="800000"/>
            <a:headEnd/>
            <a:tailEnd/>
          </a:ln>
          <a:effectLst>
            <a:outerShdw blurRad="63500" dist="38099" dir="2700000" algn="ctr" rotWithShape="0">
              <a:schemeClr val="bg1">
                <a:alpha val="74998"/>
              </a:schemeClr>
            </a:outerShdw>
          </a:effectLst>
        </p:spPr>
        <p:txBody>
          <a:bodyPr>
            <a:spAutoFit/>
          </a:bodyPr>
          <a:lstStyle/>
          <a:p>
            <a:pPr algn="ctr">
              <a:spcBef>
                <a:spcPct val="50000"/>
              </a:spcBef>
              <a:defRPr/>
            </a:pPr>
            <a:r>
              <a:rPr lang="en-US" sz="909" b="1">
                <a:latin typeface="Helvetica" pitchFamily="-107" charset="0"/>
                <a:ea typeface="+mn-ea"/>
                <a:cs typeface="+mn-cs"/>
              </a:rPr>
              <a:t>GALATIANS</a:t>
            </a:r>
          </a:p>
        </p:txBody>
      </p:sp>
      <p:sp>
        <p:nvSpPr>
          <p:cNvPr id="131103" name="Text Box 31" descr="30%"/>
          <p:cNvSpPr txBox="1">
            <a:spLocks noChangeArrowheads="1"/>
          </p:cNvSpPr>
          <p:nvPr/>
        </p:nvSpPr>
        <p:spPr bwMode="auto">
          <a:xfrm>
            <a:off x="2987386" y="3186546"/>
            <a:ext cx="854364" cy="651973"/>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909" b="1">
                <a:latin typeface="Helvetica" pitchFamily="-107" charset="0"/>
                <a:ea typeface="+mn-ea"/>
                <a:cs typeface="+mn-cs"/>
              </a:rPr>
              <a:t>THE POWER    OF _________</a:t>
            </a:r>
          </a:p>
        </p:txBody>
      </p:sp>
      <p:sp>
        <p:nvSpPr>
          <p:cNvPr id="131104" name="Text Box 32" descr="30%"/>
          <p:cNvSpPr txBox="1">
            <a:spLocks noChangeArrowheads="1"/>
          </p:cNvSpPr>
          <p:nvPr/>
        </p:nvSpPr>
        <p:spPr bwMode="auto">
          <a:xfrm>
            <a:off x="2929659" y="3980295"/>
            <a:ext cx="975591" cy="316240"/>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455" b="1" u="sng">
                <a:latin typeface="Helvetica" pitchFamily="-107" charset="0"/>
                <a:ea typeface="+mn-ea"/>
                <a:cs typeface="+mn-cs"/>
              </a:rPr>
              <a:t>3:2</a:t>
            </a:r>
          </a:p>
        </p:txBody>
      </p:sp>
      <p:sp>
        <p:nvSpPr>
          <p:cNvPr id="131106" name="AutoShape 34" descr="30%"/>
          <p:cNvSpPr>
            <a:spLocks noChangeArrowheads="1"/>
          </p:cNvSpPr>
          <p:nvPr/>
        </p:nvSpPr>
        <p:spPr bwMode="auto">
          <a:xfrm>
            <a:off x="1373909" y="2707409"/>
            <a:ext cx="723035" cy="1264227"/>
          </a:xfrm>
          <a:prstGeom prst="roundRect">
            <a:avLst>
              <a:gd name="adj" fmla="val 16667"/>
            </a:avLst>
          </a:prstGeom>
          <a:no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sz="455">
              <a:latin typeface="Century Gothic" pitchFamily="-107" charset="0"/>
              <a:ea typeface="+mn-ea"/>
              <a:cs typeface="+mn-cs"/>
            </a:endParaRPr>
          </a:p>
        </p:txBody>
      </p:sp>
      <p:sp>
        <p:nvSpPr>
          <p:cNvPr id="131107" name="Text Box 35" descr="30%"/>
          <p:cNvSpPr txBox="1">
            <a:spLocks noChangeArrowheads="1"/>
          </p:cNvSpPr>
          <p:nvPr/>
        </p:nvSpPr>
        <p:spPr bwMode="auto">
          <a:xfrm>
            <a:off x="1304636" y="2755035"/>
            <a:ext cx="854364" cy="232243"/>
          </a:xfrm>
          <a:prstGeom prst="rect">
            <a:avLst/>
          </a:prstGeom>
          <a:noFill/>
          <a:ln w="38100">
            <a:noFill/>
            <a:miter lim="800000"/>
            <a:headEnd/>
            <a:tailEnd/>
          </a:ln>
          <a:effectLst>
            <a:outerShdw blurRad="63500" dist="38099" dir="2700000" algn="ctr" rotWithShape="0">
              <a:schemeClr val="bg1">
                <a:alpha val="74998"/>
              </a:schemeClr>
            </a:outerShdw>
          </a:effectLst>
        </p:spPr>
        <p:txBody>
          <a:bodyPr>
            <a:spAutoFit/>
          </a:bodyPr>
          <a:lstStyle/>
          <a:p>
            <a:pPr algn="ctr">
              <a:spcBef>
                <a:spcPct val="50000"/>
              </a:spcBef>
              <a:defRPr/>
            </a:pPr>
            <a:r>
              <a:rPr lang="en-US" sz="909" b="1">
                <a:latin typeface="Helvetica" pitchFamily="-107" charset="0"/>
                <a:ea typeface="+mn-ea"/>
                <a:cs typeface="+mn-cs"/>
              </a:rPr>
              <a:t>1 COR</a:t>
            </a:r>
          </a:p>
        </p:txBody>
      </p:sp>
      <p:sp>
        <p:nvSpPr>
          <p:cNvPr id="131108" name="Text Box 36" descr="30%"/>
          <p:cNvSpPr txBox="1">
            <a:spLocks noChangeArrowheads="1"/>
          </p:cNvSpPr>
          <p:nvPr/>
        </p:nvSpPr>
        <p:spPr bwMode="auto">
          <a:xfrm>
            <a:off x="1310409" y="3179330"/>
            <a:ext cx="854364" cy="651973"/>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909" b="1">
                <a:latin typeface="Helvetica" pitchFamily="-107" charset="0"/>
                <a:ea typeface="+mn-ea"/>
                <a:cs typeface="+mn-cs"/>
              </a:rPr>
              <a:t>CHRISTIAN CONDUCT IN THE CHURCH</a:t>
            </a:r>
          </a:p>
        </p:txBody>
      </p:sp>
      <p:sp>
        <p:nvSpPr>
          <p:cNvPr id="131109" name="Text Box 37" descr="30%"/>
          <p:cNvSpPr txBox="1">
            <a:spLocks noChangeArrowheads="1"/>
          </p:cNvSpPr>
          <p:nvPr/>
        </p:nvSpPr>
        <p:spPr bwMode="auto">
          <a:xfrm>
            <a:off x="1420091" y="4000500"/>
            <a:ext cx="681182" cy="316240"/>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455" b="1" dirty="0">
                <a:latin typeface="Helvetica" pitchFamily="-107" charset="0"/>
                <a:ea typeface="+mn-ea"/>
                <a:cs typeface="+mn-cs"/>
              </a:rPr>
              <a:t>1:2</a:t>
            </a:r>
          </a:p>
        </p:txBody>
      </p:sp>
      <p:sp>
        <p:nvSpPr>
          <p:cNvPr id="131111" name="AutoShape 39" descr="30%"/>
          <p:cNvSpPr>
            <a:spLocks noChangeArrowheads="1"/>
          </p:cNvSpPr>
          <p:nvPr/>
        </p:nvSpPr>
        <p:spPr bwMode="auto">
          <a:xfrm>
            <a:off x="5538932" y="2704523"/>
            <a:ext cx="721591" cy="1264227"/>
          </a:xfrm>
          <a:prstGeom prst="roundRect">
            <a:avLst>
              <a:gd name="adj" fmla="val 16667"/>
            </a:avLst>
          </a:prstGeom>
          <a:no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sz="455">
              <a:latin typeface="Century Gothic" pitchFamily="-107" charset="0"/>
              <a:ea typeface="+mn-ea"/>
              <a:cs typeface="+mn-cs"/>
            </a:endParaRPr>
          </a:p>
        </p:txBody>
      </p:sp>
      <p:sp>
        <p:nvSpPr>
          <p:cNvPr id="131112" name="Text Box 40" descr="30%"/>
          <p:cNvSpPr txBox="1">
            <a:spLocks noChangeArrowheads="1"/>
          </p:cNvSpPr>
          <p:nvPr/>
        </p:nvSpPr>
        <p:spPr bwMode="auto">
          <a:xfrm>
            <a:off x="5481204" y="2743489"/>
            <a:ext cx="854364" cy="344069"/>
          </a:xfrm>
          <a:prstGeom prst="rect">
            <a:avLst/>
          </a:prstGeom>
          <a:noFill/>
          <a:ln w="38100">
            <a:noFill/>
            <a:miter lim="800000"/>
            <a:headEnd/>
            <a:tailEnd/>
          </a:ln>
          <a:effectLst>
            <a:outerShdw blurRad="63500" dist="38099" dir="2700000" algn="ctr" rotWithShape="0">
              <a:schemeClr val="bg1">
                <a:alpha val="74998"/>
              </a:schemeClr>
            </a:outerShdw>
          </a:effectLst>
        </p:spPr>
        <p:txBody>
          <a:bodyPr>
            <a:spAutoFit/>
          </a:bodyPr>
          <a:lstStyle/>
          <a:p>
            <a:pPr algn="ctr">
              <a:spcBef>
                <a:spcPct val="50000"/>
              </a:spcBef>
              <a:defRPr/>
            </a:pPr>
            <a:r>
              <a:rPr lang="en-US" sz="818" b="1">
                <a:latin typeface="Helvetica" pitchFamily="-107" charset="0"/>
                <a:ea typeface="+mn-ea"/>
                <a:cs typeface="+mn-cs"/>
              </a:rPr>
              <a:t>COLOS-SIANS</a:t>
            </a:r>
          </a:p>
        </p:txBody>
      </p:sp>
      <p:sp>
        <p:nvSpPr>
          <p:cNvPr id="131113" name="Text Box 41" descr="30%"/>
          <p:cNvSpPr txBox="1">
            <a:spLocks noChangeArrowheads="1"/>
          </p:cNvSpPr>
          <p:nvPr/>
        </p:nvSpPr>
        <p:spPr bwMode="auto">
          <a:xfrm>
            <a:off x="5469659" y="3193762"/>
            <a:ext cx="854364" cy="651973"/>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909" b="1">
                <a:latin typeface="Helvetica" pitchFamily="-107" charset="0"/>
                <a:ea typeface="+mn-ea"/>
                <a:cs typeface="+mn-cs"/>
              </a:rPr>
              <a:t>JESUS CHRIST: TOTALLY ADEQUATE</a:t>
            </a:r>
          </a:p>
        </p:txBody>
      </p:sp>
      <p:sp>
        <p:nvSpPr>
          <p:cNvPr id="131114" name="Text Box 42" descr="30%"/>
          <p:cNvSpPr txBox="1">
            <a:spLocks noChangeArrowheads="1"/>
          </p:cNvSpPr>
          <p:nvPr/>
        </p:nvSpPr>
        <p:spPr bwMode="auto">
          <a:xfrm>
            <a:off x="5419148" y="3984625"/>
            <a:ext cx="975591" cy="316240"/>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455" b="1">
                <a:latin typeface="Helvetica" pitchFamily="-107" charset="0"/>
                <a:ea typeface="+mn-ea"/>
                <a:cs typeface="+mn-cs"/>
              </a:rPr>
              <a:t>2:10</a:t>
            </a:r>
          </a:p>
        </p:txBody>
      </p:sp>
      <p:sp>
        <p:nvSpPr>
          <p:cNvPr id="131151" name="AutoShape 79" descr="30%"/>
          <p:cNvSpPr>
            <a:spLocks noChangeArrowheads="1"/>
          </p:cNvSpPr>
          <p:nvPr/>
        </p:nvSpPr>
        <p:spPr bwMode="auto">
          <a:xfrm>
            <a:off x="552739" y="6412057"/>
            <a:ext cx="721591" cy="1264227"/>
          </a:xfrm>
          <a:prstGeom prst="roundRect">
            <a:avLst>
              <a:gd name="adj" fmla="val 16667"/>
            </a:avLst>
          </a:prstGeom>
          <a:pattFill prst="pct30">
            <a:fgClr>
              <a:schemeClr val="accent1"/>
            </a:fgClr>
            <a:bgClr>
              <a:schemeClr val="bg1"/>
            </a:bgClr>
          </a:patt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sz="455">
              <a:latin typeface="Century Gothic" pitchFamily="-107" charset="0"/>
              <a:ea typeface="+mn-ea"/>
              <a:cs typeface="+mn-cs"/>
            </a:endParaRPr>
          </a:p>
        </p:txBody>
      </p:sp>
      <p:sp>
        <p:nvSpPr>
          <p:cNvPr id="131152" name="Text Box 80"/>
          <p:cNvSpPr txBox="1">
            <a:spLocks noChangeArrowheads="1"/>
          </p:cNvSpPr>
          <p:nvPr/>
        </p:nvSpPr>
        <p:spPr bwMode="auto">
          <a:xfrm>
            <a:off x="483466" y="6477000"/>
            <a:ext cx="854364" cy="232243"/>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909" b="1">
                <a:latin typeface="Helvetica" pitchFamily="-107" charset="0"/>
                <a:ea typeface="+mn-ea"/>
                <a:cs typeface="+mn-cs"/>
              </a:rPr>
              <a:t>JAMES</a:t>
            </a:r>
          </a:p>
        </p:txBody>
      </p:sp>
      <p:sp>
        <p:nvSpPr>
          <p:cNvPr id="131153" name="Text Box 81"/>
          <p:cNvSpPr txBox="1">
            <a:spLocks noChangeArrowheads="1"/>
          </p:cNvSpPr>
          <p:nvPr/>
        </p:nvSpPr>
        <p:spPr bwMode="auto">
          <a:xfrm>
            <a:off x="487795" y="6860887"/>
            <a:ext cx="854364" cy="651973"/>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909" b="1">
                <a:latin typeface="Helvetica" pitchFamily="-107" charset="0"/>
                <a:ea typeface="+mn-ea"/>
                <a:cs typeface="+mn-cs"/>
              </a:rPr>
              <a:t>FAITH AT WORK IN _________ _________</a:t>
            </a:r>
          </a:p>
        </p:txBody>
      </p:sp>
      <p:sp>
        <p:nvSpPr>
          <p:cNvPr id="131154" name="Text Box 82"/>
          <p:cNvSpPr txBox="1">
            <a:spLocks noChangeArrowheads="1"/>
          </p:cNvSpPr>
          <p:nvPr/>
        </p:nvSpPr>
        <p:spPr bwMode="auto">
          <a:xfrm>
            <a:off x="441613" y="7684944"/>
            <a:ext cx="977035" cy="316240"/>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455" b="1" u="sng">
                <a:latin typeface="Helvetica" pitchFamily="-107" charset="0"/>
                <a:ea typeface="+mn-ea"/>
                <a:cs typeface="+mn-cs"/>
              </a:rPr>
              <a:t>2:26</a:t>
            </a:r>
          </a:p>
        </p:txBody>
      </p:sp>
      <p:sp>
        <p:nvSpPr>
          <p:cNvPr id="131156" name="AutoShape 84" descr="30%"/>
          <p:cNvSpPr>
            <a:spLocks noChangeArrowheads="1"/>
          </p:cNvSpPr>
          <p:nvPr/>
        </p:nvSpPr>
        <p:spPr bwMode="auto">
          <a:xfrm>
            <a:off x="1378239" y="6422160"/>
            <a:ext cx="721591" cy="1249795"/>
          </a:xfrm>
          <a:prstGeom prst="roundRect">
            <a:avLst>
              <a:gd name="adj" fmla="val 16667"/>
            </a:avLst>
          </a:prstGeom>
          <a:pattFill prst="pct30">
            <a:fgClr>
              <a:schemeClr val="accent1"/>
            </a:fgClr>
            <a:bgClr>
              <a:schemeClr val="bg1"/>
            </a:bgClr>
          </a:patt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sz="455">
              <a:latin typeface="Century Gothic" pitchFamily="-107" charset="0"/>
              <a:ea typeface="+mn-ea"/>
              <a:cs typeface="+mn-cs"/>
            </a:endParaRPr>
          </a:p>
        </p:txBody>
      </p:sp>
      <p:sp>
        <p:nvSpPr>
          <p:cNvPr id="131157" name="Text Box 85"/>
          <p:cNvSpPr txBox="1">
            <a:spLocks noChangeArrowheads="1"/>
          </p:cNvSpPr>
          <p:nvPr/>
        </p:nvSpPr>
        <p:spPr bwMode="auto">
          <a:xfrm>
            <a:off x="1287318" y="6484217"/>
            <a:ext cx="854364" cy="232243"/>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909" b="1">
                <a:latin typeface="Helvetica" pitchFamily="-107" charset="0"/>
                <a:ea typeface="+mn-ea"/>
                <a:cs typeface="+mn-cs"/>
              </a:rPr>
              <a:t>1 PETER</a:t>
            </a:r>
          </a:p>
        </p:txBody>
      </p:sp>
      <p:sp>
        <p:nvSpPr>
          <p:cNvPr id="131158" name="Text Box 86"/>
          <p:cNvSpPr txBox="1">
            <a:spLocks noChangeArrowheads="1"/>
          </p:cNvSpPr>
          <p:nvPr/>
        </p:nvSpPr>
        <p:spPr bwMode="auto">
          <a:xfrm>
            <a:off x="1308966" y="6785841"/>
            <a:ext cx="854364" cy="791883"/>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909" b="1">
                <a:latin typeface="Helvetica" pitchFamily="-107" charset="0"/>
                <a:ea typeface="+mn-ea"/>
                <a:cs typeface="+mn-cs"/>
              </a:rPr>
              <a:t>THE CHRISTIAN LIFE        AND       DUTY</a:t>
            </a:r>
          </a:p>
        </p:txBody>
      </p:sp>
      <p:sp>
        <p:nvSpPr>
          <p:cNvPr id="131159" name="Text Box 87"/>
          <p:cNvSpPr txBox="1">
            <a:spLocks noChangeArrowheads="1"/>
          </p:cNvSpPr>
          <p:nvPr/>
        </p:nvSpPr>
        <p:spPr bwMode="auto">
          <a:xfrm>
            <a:off x="1284432" y="7683500"/>
            <a:ext cx="977035" cy="316240"/>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455" b="1">
                <a:latin typeface="Helvetica" pitchFamily="-107" charset="0"/>
                <a:ea typeface="+mn-ea"/>
                <a:cs typeface="+mn-cs"/>
              </a:rPr>
              <a:t>2:7</a:t>
            </a:r>
          </a:p>
        </p:txBody>
      </p:sp>
      <p:sp>
        <p:nvSpPr>
          <p:cNvPr id="131161" name="AutoShape 89" descr="30%"/>
          <p:cNvSpPr>
            <a:spLocks noChangeArrowheads="1"/>
          </p:cNvSpPr>
          <p:nvPr/>
        </p:nvSpPr>
        <p:spPr bwMode="auto">
          <a:xfrm>
            <a:off x="2212398" y="6416386"/>
            <a:ext cx="723034" cy="1265671"/>
          </a:xfrm>
          <a:prstGeom prst="roundRect">
            <a:avLst>
              <a:gd name="adj" fmla="val 16667"/>
            </a:avLst>
          </a:prstGeom>
          <a:pattFill prst="pct30">
            <a:fgClr>
              <a:schemeClr val="accent1"/>
            </a:fgClr>
            <a:bgClr>
              <a:schemeClr val="bg1"/>
            </a:bgClr>
          </a:patt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sz="455">
              <a:latin typeface="Century Gothic" pitchFamily="-107" charset="0"/>
              <a:ea typeface="+mn-ea"/>
              <a:cs typeface="+mn-cs"/>
            </a:endParaRPr>
          </a:p>
        </p:txBody>
      </p:sp>
      <p:sp>
        <p:nvSpPr>
          <p:cNvPr id="131162" name="Text Box 90"/>
          <p:cNvSpPr txBox="1">
            <a:spLocks noChangeArrowheads="1"/>
          </p:cNvSpPr>
          <p:nvPr/>
        </p:nvSpPr>
        <p:spPr bwMode="auto">
          <a:xfrm>
            <a:off x="2137353" y="6482773"/>
            <a:ext cx="854364" cy="232243"/>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909" b="1">
                <a:latin typeface="Helvetica" pitchFamily="-107" charset="0"/>
                <a:ea typeface="+mn-ea"/>
                <a:cs typeface="+mn-cs"/>
              </a:rPr>
              <a:t>2 PETER</a:t>
            </a:r>
          </a:p>
        </p:txBody>
      </p:sp>
      <p:sp>
        <p:nvSpPr>
          <p:cNvPr id="131163" name="Text Box 91"/>
          <p:cNvSpPr txBox="1">
            <a:spLocks noChangeArrowheads="1"/>
          </p:cNvSpPr>
          <p:nvPr/>
        </p:nvSpPr>
        <p:spPr bwMode="auto">
          <a:xfrm>
            <a:off x="2156113" y="6856558"/>
            <a:ext cx="854364" cy="651973"/>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909" b="1">
                <a:latin typeface="Helvetica" pitchFamily="-107" charset="0"/>
                <a:ea typeface="+mn-ea"/>
                <a:cs typeface="+mn-cs"/>
              </a:rPr>
              <a:t>FALSE TEACHERS IN THE CHURCH</a:t>
            </a:r>
          </a:p>
        </p:txBody>
      </p:sp>
      <p:sp>
        <p:nvSpPr>
          <p:cNvPr id="131164" name="Text Box 92"/>
          <p:cNvSpPr txBox="1">
            <a:spLocks noChangeArrowheads="1"/>
          </p:cNvSpPr>
          <p:nvPr/>
        </p:nvSpPr>
        <p:spPr bwMode="auto">
          <a:xfrm>
            <a:off x="2117148" y="7687830"/>
            <a:ext cx="977034" cy="316240"/>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455" b="1">
                <a:latin typeface="Helvetica" pitchFamily="-107" charset="0"/>
                <a:ea typeface="+mn-ea"/>
                <a:cs typeface="+mn-cs"/>
              </a:rPr>
              <a:t>2:1</a:t>
            </a:r>
          </a:p>
        </p:txBody>
      </p:sp>
      <p:sp>
        <p:nvSpPr>
          <p:cNvPr id="131166" name="AutoShape 94" descr="30%"/>
          <p:cNvSpPr>
            <a:spLocks noChangeArrowheads="1"/>
          </p:cNvSpPr>
          <p:nvPr/>
        </p:nvSpPr>
        <p:spPr bwMode="auto">
          <a:xfrm>
            <a:off x="3037898" y="6414944"/>
            <a:ext cx="723034" cy="1265670"/>
          </a:xfrm>
          <a:prstGeom prst="roundRect">
            <a:avLst>
              <a:gd name="adj" fmla="val 16667"/>
            </a:avLst>
          </a:prstGeom>
          <a:pattFill prst="pct30">
            <a:fgClr>
              <a:schemeClr val="accent1"/>
            </a:fgClr>
            <a:bgClr>
              <a:schemeClr val="bg1"/>
            </a:bgClr>
          </a:patt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sz="455">
              <a:latin typeface="Century Gothic" pitchFamily="-107" charset="0"/>
              <a:ea typeface="+mn-ea"/>
              <a:cs typeface="+mn-cs"/>
            </a:endParaRPr>
          </a:p>
        </p:txBody>
      </p:sp>
      <p:sp>
        <p:nvSpPr>
          <p:cNvPr id="131167" name="Text Box 95"/>
          <p:cNvSpPr txBox="1">
            <a:spLocks noChangeArrowheads="1"/>
          </p:cNvSpPr>
          <p:nvPr/>
        </p:nvSpPr>
        <p:spPr bwMode="auto">
          <a:xfrm>
            <a:off x="2964295" y="6482773"/>
            <a:ext cx="854364" cy="232243"/>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909" b="1">
                <a:latin typeface="Helvetica" pitchFamily="-107" charset="0"/>
                <a:ea typeface="+mn-ea"/>
                <a:cs typeface="+mn-cs"/>
              </a:rPr>
              <a:t>1 JOHN</a:t>
            </a:r>
          </a:p>
        </p:txBody>
      </p:sp>
      <p:sp>
        <p:nvSpPr>
          <p:cNvPr id="131168" name="Text Box 96"/>
          <p:cNvSpPr txBox="1">
            <a:spLocks noChangeArrowheads="1"/>
          </p:cNvSpPr>
          <p:nvPr/>
        </p:nvSpPr>
        <p:spPr bwMode="auto">
          <a:xfrm>
            <a:off x="2965739" y="6790171"/>
            <a:ext cx="854364" cy="791883"/>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909" b="1">
                <a:latin typeface="Helvetica" pitchFamily="-107" charset="0"/>
                <a:ea typeface="+mn-ea"/>
                <a:cs typeface="+mn-cs"/>
              </a:rPr>
              <a:t>SALVATION ASSURED BEWARE FALSE TEACHERS</a:t>
            </a:r>
          </a:p>
        </p:txBody>
      </p:sp>
      <p:sp>
        <p:nvSpPr>
          <p:cNvPr id="131169" name="Text Box 97"/>
          <p:cNvSpPr txBox="1">
            <a:spLocks noChangeArrowheads="1"/>
          </p:cNvSpPr>
          <p:nvPr/>
        </p:nvSpPr>
        <p:spPr bwMode="auto">
          <a:xfrm>
            <a:off x="2952750" y="7683500"/>
            <a:ext cx="977035" cy="316240"/>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455" b="1">
                <a:latin typeface="Helvetica" pitchFamily="-107" charset="0"/>
                <a:ea typeface="+mn-ea"/>
                <a:cs typeface="+mn-cs"/>
              </a:rPr>
              <a:t>5:13</a:t>
            </a:r>
          </a:p>
        </p:txBody>
      </p:sp>
      <p:sp>
        <p:nvSpPr>
          <p:cNvPr id="131171" name="AutoShape 99" descr="30%"/>
          <p:cNvSpPr>
            <a:spLocks noChangeArrowheads="1"/>
          </p:cNvSpPr>
          <p:nvPr/>
        </p:nvSpPr>
        <p:spPr bwMode="auto">
          <a:xfrm>
            <a:off x="3864841" y="6414944"/>
            <a:ext cx="721591" cy="1265670"/>
          </a:xfrm>
          <a:prstGeom prst="roundRect">
            <a:avLst>
              <a:gd name="adj" fmla="val 16667"/>
            </a:avLst>
          </a:prstGeom>
          <a:pattFill prst="pct30">
            <a:fgClr>
              <a:schemeClr val="accent1"/>
            </a:fgClr>
            <a:bgClr>
              <a:schemeClr val="bg1"/>
            </a:bgClr>
          </a:patt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sz="455">
              <a:latin typeface="Century Gothic" pitchFamily="-107" charset="0"/>
              <a:ea typeface="+mn-ea"/>
              <a:cs typeface="+mn-cs"/>
            </a:endParaRPr>
          </a:p>
        </p:txBody>
      </p:sp>
      <p:sp>
        <p:nvSpPr>
          <p:cNvPr id="131172" name="Text Box 100"/>
          <p:cNvSpPr txBox="1">
            <a:spLocks noChangeArrowheads="1"/>
          </p:cNvSpPr>
          <p:nvPr/>
        </p:nvSpPr>
        <p:spPr bwMode="auto">
          <a:xfrm>
            <a:off x="3801341" y="6482773"/>
            <a:ext cx="854364" cy="232243"/>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909" b="1">
                <a:latin typeface="Helvetica" pitchFamily="-107" charset="0"/>
                <a:ea typeface="+mn-ea"/>
                <a:cs typeface="+mn-cs"/>
              </a:rPr>
              <a:t>2 JOHN</a:t>
            </a:r>
          </a:p>
        </p:txBody>
      </p:sp>
      <p:sp>
        <p:nvSpPr>
          <p:cNvPr id="131173" name="Text Box 101"/>
          <p:cNvSpPr txBox="1">
            <a:spLocks noChangeArrowheads="1"/>
          </p:cNvSpPr>
          <p:nvPr/>
        </p:nvSpPr>
        <p:spPr bwMode="auto">
          <a:xfrm>
            <a:off x="3799898" y="6790171"/>
            <a:ext cx="852920" cy="791883"/>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909" b="1" dirty="0">
                <a:latin typeface="Helvetica" pitchFamily="-107" charset="0"/>
                <a:ea typeface="+mn-ea"/>
                <a:cs typeface="+mn-cs"/>
              </a:rPr>
              <a:t>WALKING BY CHRIST</a:t>
            </a:r>
            <a:r>
              <a:rPr lang="fr-FR" sz="909" b="1" dirty="0">
                <a:latin typeface="Helvetica" pitchFamily="-107" charset="0"/>
                <a:ea typeface="+mn-ea"/>
                <a:cs typeface="+mn-cs"/>
              </a:rPr>
              <a:t>'</a:t>
            </a:r>
            <a:r>
              <a:rPr lang="en-US" sz="909" b="1" dirty="0">
                <a:latin typeface="Helvetica" pitchFamily="-107" charset="0"/>
                <a:ea typeface="+mn-ea"/>
                <a:cs typeface="+mn-cs"/>
              </a:rPr>
              <a:t>S _COMMAND-MENTS</a:t>
            </a:r>
          </a:p>
        </p:txBody>
      </p:sp>
      <p:sp>
        <p:nvSpPr>
          <p:cNvPr id="131174" name="Text Box 102"/>
          <p:cNvSpPr txBox="1">
            <a:spLocks noChangeArrowheads="1"/>
          </p:cNvSpPr>
          <p:nvPr/>
        </p:nvSpPr>
        <p:spPr bwMode="auto">
          <a:xfrm>
            <a:off x="3756603" y="7692159"/>
            <a:ext cx="975591" cy="316240"/>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455" b="1">
                <a:latin typeface="Helvetica" pitchFamily="-107" charset="0"/>
                <a:ea typeface="+mn-ea"/>
                <a:cs typeface="+mn-cs"/>
              </a:rPr>
              <a:t>v. 3</a:t>
            </a:r>
          </a:p>
        </p:txBody>
      </p:sp>
      <p:sp>
        <p:nvSpPr>
          <p:cNvPr id="131176" name="AutoShape 104" descr="30%"/>
          <p:cNvSpPr>
            <a:spLocks noChangeArrowheads="1"/>
          </p:cNvSpPr>
          <p:nvPr/>
        </p:nvSpPr>
        <p:spPr bwMode="auto">
          <a:xfrm>
            <a:off x="5540376" y="6406285"/>
            <a:ext cx="723034" cy="1265670"/>
          </a:xfrm>
          <a:prstGeom prst="roundRect">
            <a:avLst>
              <a:gd name="adj" fmla="val 16667"/>
            </a:avLst>
          </a:prstGeom>
          <a:pattFill prst="pct30">
            <a:fgClr>
              <a:schemeClr val="accent1"/>
            </a:fgClr>
            <a:bgClr>
              <a:schemeClr val="bg1"/>
            </a:bgClr>
          </a:patt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sz="455">
              <a:latin typeface="Century Gothic" pitchFamily="-107" charset="0"/>
              <a:ea typeface="+mn-ea"/>
              <a:cs typeface="+mn-cs"/>
            </a:endParaRPr>
          </a:p>
        </p:txBody>
      </p:sp>
      <p:sp>
        <p:nvSpPr>
          <p:cNvPr id="131177" name="Text Box 105"/>
          <p:cNvSpPr txBox="1">
            <a:spLocks noChangeArrowheads="1"/>
          </p:cNvSpPr>
          <p:nvPr/>
        </p:nvSpPr>
        <p:spPr bwMode="auto">
          <a:xfrm>
            <a:off x="5445125" y="6497205"/>
            <a:ext cx="854364" cy="232243"/>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909" b="1">
                <a:latin typeface="Helvetica" pitchFamily="-107" charset="0"/>
                <a:ea typeface="+mn-ea"/>
                <a:cs typeface="+mn-cs"/>
              </a:rPr>
              <a:t>JUDE</a:t>
            </a:r>
          </a:p>
        </p:txBody>
      </p:sp>
      <p:sp>
        <p:nvSpPr>
          <p:cNvPr id="131178" name="Text Box 106"/>
          <p:cNvSpPr txBox="1">
            <a:spLocks noChangeArrowheads="1"/>
          </p:cNvSpPr>
          <p:nvPr/>
        </p:nvSpPr>
        <p:spPr bwMode="auto">
          <a:xfrm>
            <a:off x="5479762" y="6870989"/>
            <a:ext cx="854364" cy="512063"/>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909" b="1">
                <a:latin typeface="Helvetica" pitchFamily="-107" charset="0"/>
                <a:ea typeface="+mn-ea"/>
                <a:cs typeface="+mn-cs"/>
              </a:rPr>
              <a:t>CONTEND-ING FOR THE FAITH</a:t>
            </a:r>
          </a:p>
        </p:txBody>
      </p:sp>
      <p:sp>
        <p:nvSpPr>
          <p:cNvPr id="131179" name="Text Box 107"/>
          <p:cNvSpPr txBox="1">
            <a:spLocks noChangeArrowheads="1"/>
          </p:cNvSpPr>
          <p:nvPr/>
        </p:nvSpPr>
        <p:spPr bwMode="auto">
          <a:xfrm>
            <a:off x="5419148" y="7683500"/>
            <a:ext cx="977034" cy="316240"/>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455" b="1">
                <a:latin typeface="Helvetica" pitchFamily="-107" charset="0"/>
                <a:ea typeface="+mn-ea"/>
                <a:cs typeface="+mn-cs"/>
              </a:rPr>
              <a:t>vv. 20-21</a:t>
            </a:r>
          </a:p>
        </p:txBody>
      </p:sp>
      <p:sp>
        <p:nvSpPr>
          <p:cNvPr id="131181" name="AutoShape 109" descr="30%"/>
          <p:cNvSpPr>
            <a:spLocks noChangeArrowheads="1"/>
          </p:cNvSpPr>
          <p:nvPr/>
        </p:nvSpPr>
        <p:spPr bwMode="auto">
          <a:xfrm>
            <a:off x="4709103" y="6426489"/>
            <a:ext cx="721591" cy="1248352"/>
          </a:xfrm>
          <a:prstGeom prst="roundRect">
            <a:avLst>
              <a:gd name="adj" fmla="val 16667"/>
            </a:avLst>
          </a:prstGeom>
          <a:pattFill prst="pct30">
            <a:fgClr>
              <a:schemeClr val="accent1"/>
            </a:fgClr>
            <a:bgClr>
              <a:schemeClr val="bg1"/>
            </a:bgClr>
          </a:patt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sz="455">
              <a:latin typeface="Century Gothic" pitchFamily="-107" charset="0"/>
              <a:ea typeface="+mn-ea"/>
              <a:cs typeface="+mn-cs"/>
            </a:endParaRPr>
          </a:p>
        </p:txBody>
      </p:sp>
      <p:sp>
        <p:nvSpPr>
          <p:cNvPr id="131182" name="Text Box 110"/>
          <p:cNvSpPr txBox="1">
            <a:spLocks noChangeArrowheads="1"/>
          </p:cNvSpPr>
          <p:nvPr/>
        </p:nvSpPr>
        <p:spPr bwMode="auto">
          <a:xfrm>
            <a:off x="4639830" y="6500091"/>
            <a:ext cx="852920" cy="232243"/>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909" b="1">
                <a:latin typeface="Helvetica" pitchFamily="-107" charset="0"/>
                <a:ea typeface="+mn-ea"/>
                <a:cs typeface="+mn-cs"/>
              </a:rPr>
              <a:t>3 JOHN</a:t>
            </a:r>
          </a:p>
        </p:txBody>
      </p:sp>
      <p:sp>
        <p:nvSpPr>
          <p:cNvPr id="131183" name="Text Box 111"/>
          <p:cNvSpPr txBox="1">
            <a:spLocks noChangeArrowheads="1"/>
          </p:cNvSpPr>
          <p:nvPr/>
        </p:nvSpPr>
        <p:spPr bwMode="auto">
          <a:xfrm>
            <a:off x="4648489" y="6941705"/>
            <a:ext cx="854364" cy="791883"/>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909" b="1" dirty="0">
                <a:latin typeface="Helvetica" pitchFamily="-107" charset="0"/>
                <a:ea typeface="+mn-ea"/>
                <a:cs typeface="+mn-cs"/>
              </a:rPr>
              <a:t>JOHN</a:t>
            </a:r>
            <a:r>
              <a:rPr lang="fr-FR" sz="909" b="1" dirty="0">
                <a:latin typeface="Helvetica" pitchFamily="-107" charset="0"/>
                <a:ea typeface="+mn-ea"/>
                <a:cs typeface="+mn-cs"/>
              </a:rPr>
              <a:t>'</a:t>
            </a:r>
            <a:r>
              <a:rPr lang="en-US" sz="909" b="1" dirty="0">
                <a:latin typeface="Helvetica" pitchFamily="-107" charset="0"/>
                <a:ea typeface="+mn-ea"/>
                <a:cs typeface="+mn-cs"/>
              </a:rPr>
              <a:t>S APOSTOLIC AUTHORITY</a:t>
            </a:r>
          </a:p>
        </p:txBody>
      </p:sp>
      <p:sp>
        <p:nvSpPr>
          <p:cNvPr id="131184" name="Text Box 112"/>
          <p:cNvSpPr txBox="1">
            <a:spLocks noChangeArrowheads="1"/>
          </p:cNvSpPr>
          <p:nvPr/>
        </p:nvSpPr>
        <p:spPr bwMode="auto">
          <a:xfrm>
            <a:off x="4597977" y="7690716"/>
            <a:ext cx="975591" cy="316240"/>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455" b="1">
                <a:latin typeface="Helvetica" charset="0"/>
                <a:ea typeface="+mn-ea"/>
                <a:cs typeface="+mn-cs"/>
              </a:rPr>
              <a:t>vv. 4, 11</a:t>
            </a:r>
          </a:p>
        </p:txBody>
      </p:sp>
      <p:sp>
        <p:nvSpPr>
          <p:cNvPr id="131185" name="Text Box 113"/>
          <p:cNvSpPr txBox="1">
            <a:spLocks noChangeArrowheads="1"/>
          </p:cNvSpPr>
          <p:nvPr/>
        </p:nvSpPr>
        <p:spPr bwMode="auto">
          <a:xfrm>
            <a:off x="3483842" y="940955"/>
            <a:ext cx="1168977" cy="651845"/>
          </a:xfrm>
          <a:prstGeom prst="rect">
            <a:avLst/>
          </a:prstGeom>
          <a:noFill/>
          <a:ln w="12700">
            <a:noFill/>
            <a:miter lim="800000"/>
            <a:headEnd/>
            <a:tailEnd/>
          </a:ln>
          <a:effectLst>
            <a:outerShdw blurRad="63500" dist="38099" dir="2700000" algn="ctr" rotWithShape="0">
              <a:schemeClr val="bg1">
                <a:alpha val="74998"/>
              </a:schemeClr>
            </a:outerShdw>
          </a:effectLst>
        </p:spPr>
        <p:txBody>
          <a:bodyPr>
            <a:spAutoFit/>
          </a:bodyPr>
          <a:lstStyle/>
          <a:p>
            <a:pPr algn="ctr">
              <a:spcBef>
                <a:spcPct val="50000"/>
              </a:spcBef>
              <a:defRPr/>
            </a:pPr>
            <a:endParaRPr lang="en-US" sz="3636" b="1">
              <a:latin typeface="Wingdings 2" pitchFamily="-107" charset="2"/>
              <a:ea typeface="+mn-ea"/>
              <a:cs typeface="+mn-cs"/>
            </a:endParaRPr>
          </a:p>
        </p:txBody>
      </p:sp>
      <p:sp>
        <p:nvSpPr>
          <p:cNvPr id="131186" name="Text Box 114"/>
          <p:cNvSpPr txBox="1">
            <a:spLocks noChangeArrowheads="1"/>
          </p:cNvSpPr>
          <p:nvPr/>
        </p:nvSpPr>
        <p:spPr bwMode="auto">
          <a:xfrm>
            <a:off x="561398" y="8109665"/>
            <a:ext cx="5715000" cy="344069"/>
          </a:xfrm>
          <a:prstGeom prst="rect">
            <a:avLst/>
          </a:prstGeom>
          <a:noFill/>
          <a:ln w="57150">
            <a:solidFill>
              <a:schemeClr val="hlink"/>
            </a:solidFill>
            <a:miter lim="800000"/>
            <a:headEnd/>
            <a:tailEnd/>
          </a:ln>
          <a:effectLst>
            <a:outerShdw blurRad="63500" dist="99190" dir="3011666" algn="ctr" rotWithShape="0">
              <a:schemeClr val="bg1">
                <a:alpha val="74998"/>
              </a:schemeClr>
            </a:outerShdw>
          </a:effectLst>
        </p:spPr>
        <p:txBody>
          <a:bodyPr anchor="ct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lgn="ctr">
              <a:defRPr/>
            </a:pPr>
            <a:r>
              <a:rPr lang="en-US" sz="1636" b="1">
                <a:latin typeface="Arial Rounded MT Bold" charset="0"/>
              </a:rPr>
              <a:t>SECOND:THE LETTERS FROM </a:t>
            </a:r>
            <a:r>
              <a:rPr lang="ja-JP" altLang="en-US" sz="1636" b="1">
                <a:latin typeface="Arial Rounded MT Bold" charset="0"/>
              </a:rPr>
              <a:t>“</a:t>
            </a:r>
            <a:r>
              <a:rPr lang="en-US" sz="1636" b="1">
                <a:latin typeface="Arial Rounded MT Bold" charset="0"/>
              </a:rPr>
              <a:t>THE OTHERS</a:t>
            </a:r>
            <a:r>
              <a:rPr lang="ja-JP" altLang="en-US" sz="1636" b="1">
                <a:latin typeface="Arial Rounded MT Bold" charset="0"/>
              </a:rPr>
              <a:t>”</a:t>
            </a:r>
            <a:endParaRPr lang="en-US" sz="1636" b="1">
              <a:latin typeface="Arial Rounded MT Bold" charset="0"/>
            </a:endParaRPr>
          </a:p>
        </p:txBody>
      </p:sp>
      <p:sp>
        <p:nvSpPr>
          <p:cNvPr id="131116" name="AutoShape 44" descr="30%"/>
          <p:cNvSpPr>
            <a:spLocks noChangeArrowheads="1"/>
          </p:cNvSpPr>
          <p:nvPr/>
        </p:nvSpPr>
        <p:spPr bwMode="auto">
          <a:xfrm>
            <a:off x="552739" y="4603750"/>
            <a:ext cx="721591" cy="1264227"/>
          </a:xfrm>
          <a:prstGeom prst="roundRect">
            <a:avLst>
              <a:gd name="adj" fmla="val 16667"/>
            </a:avLst>
          </a:prstGeom>
          <a:noFill/>
          <a:ln w="38100">
            <a:solidFill>
              <a:schemeClr val="tx1"/>
            </a:solidFill>
            <a:round/>
            <a:headEnd/>
            <a:tailEnd/>
          </a:ln>
          <a:effectLst>
            <a:outerShdw blurRad="63500" dist="74053" dir="1857825" algn="ctr" rotWithShape="0">
              <a:schemeClr val="bg1">
                <a:alpha val="74998"/>
              </a:schemeClr>
            </a:outerShdw>
          </a:effectLst>
        </p:spPr>
        <p:txBody>
          <a:bodyPr wrap="none" anchor="ctr"/>
          <a:lstStyle/>
          <a:p>
            <a:pPr>
              <a:defRPr/>
            </a:pPr>
            <a:endParaRPr lang="en-US" sz="455">
              <a:latin typeface="Century Gothic" pitchFamily="-107" charset="0"/>
              <a:ea typeface="+mn-ea"/>
              <a:cs typeface="+mn-cs"/>
            </a:endParaRPr>
          </a:p>
        </p:txBody>
      </p:sp>
      <p:sp>
        <p:nvSpPr>
          <p:cNvPr id="131117" name="Text Box 45" descr="30%"/>
          <p:cNvSpPr txBox="1">
            <a:spLocks noChangeArrowheads="1"/>
          </p:cNvSpPr>
          <p:nvPr/>
        </p:nvSpPr>
        <p:spPr bwMode="auto">
          <a:xfrm>
            <a:off x="497898" y="4647046"/>
            <a:ext cx="852920" cy="232243"/>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909" b="1">
                <a:latin typeface="Helvetica" pitchFamily="-107" charset="0"/>
                <a:ea typeface="+mn-ea"/>
                <a:cs typeface="+mn-cs"/>
              </a:rPr>
              <a:t>1 THESS</a:t>
            </a:r>
          </a:p>
        </p:txBody>
      </p:sp>
      <p:sp>
        <p:nvSpPr>
          <p:cNvPr id="131118" name="Text Box 46" descr="30%"/>
          <p:cNvSpPr txBox="1">
            <a:spLocks noChangeArrowheads="1"/>
          </p:cNvSpPr>
          <p:nvPr/>
        </p:nvSpPr>
        <p:spPr bwMode="auto">
          <a:xfrm>
            <a:off x="486353" y="4996296"/>
            <a:ext cx="854364" cy="651973"/>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909" b="1">
                <a:latin typeface="Helvetica" pitchFamily="-107" charset="0"/>
                <a:ea typeface="+mn-ea"/>
                <a:cs typeface="+mn-cs"/>
              </a:rPr>
              <a:t>EVENTS    OF  THE LAST      DAYS</a:t>
            </a:r>
          </a:p>
        </p:txBody>
      </p:sp>
      <p:sp>
        <p:nvSpPr>
          <p:cNvPr id="131119" name="Text Box 47"/>
          <p:cNvSpPr txBox="1">
            <a:spLocks noChangeArrowheads="1"/>
          </p:cNvSpPr>
          <p:nvPr/>
        </p:nvSpPr>
        <p:spPr bwMode="auto">
          <a:xfrm>
            <a:off x="431512" y="5875194"/>
            <a:ext cx="975591" cy="316240"/>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455" b="1" dirty="0">
                <a:latin typeface="Helvetica" pitchFamily="-107" charset="0"/>
                <a:ea typeface="+mn-ea"/>
                <a:cs typeface="+mn-cs"/>
              </a:rPr>
              <a:t>1:10</a:t>
            </a:r>
          </a:p>
        </p:txBody>
      </p:sp>
      <p:sp>
        <p:nvSpPr>
          <p:cNvPr id="131121" name="AutoShape 49" descr="30%"/>
          <p:cNvSpPr>
            <a:spLocks noChangeArrowheads="1"/>
          </p:cNvSpPr>
          <p:nvPr/>
        </p:nvSpPr>
        <p:spPr bwMode="auto">
          <a:xfrm>
            <a:off x="1376795" y="4613853"/>
            <a:ext cx="721591" cy="1248352"/>
          </a:xfrm>
          <a:prstGeom prst="roundRect">
            <a:avLst>
              <a:gd name="adj" fmla="val 16667"/>
            </a:avLst>
          </a:prstGeom>
          <a:noFill/>
          <a:ln w="38100">
            <a:solidFill>
              <a:schemeClr val="tx1"/>
            </a:solidFill>
            <a:round/>
            <a:headEnd/>
            <a:tailEnd/>
          </a:ln>
          <a:effectLst>
            <a:outerShdw blurRad="63500" dist="74053" dir="1857825" algn="ctr" rotWithShape="0">
              <a:schemeClr val="bg1">
                <a:alpha val="74998"/>
              </a:schemeClr>
            </a:outerShdw>
          </a:effectLst>
        </p:spPr>
        <p:txBody>
          <a:bodyPr wrap="none" anchor="ctr"/>
          <a:lstStyle/>
          <a:p>
            <a:pPr>
              <a:defRPr/>
            </a:pPr>
            <a:endParaRPr lang="en-US" sz="455">
              <a:latin typeface="Century Gothic" pitchFamily="-107" charset="0"/>
              <a:ea typeface="+mn-ea"/>
              <a:cs typeface="+mn-cs"/>
            </a:endParaRPr>
          </a:p>
        </p:txBody>
      </p:sp>
      <p:sp>
        <p:nvSpPr>
          <p:cNvPr id="131122" name="Text Box 50" descr="30%"/>
          <p:cNvSpPr txBox="1">
            <a:spLocks noChangeArrowheads="1"/>
          </p:cNvSpPr>
          <p:nvPr/>
        </p:nvSpPr>
        <p:spPr bwMode="auto">
          <a:xfrm>
            <a:off x="1310409" y="4654262"/>
            <a:ext cx="854364" cy="232243"/>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909" b="1">
                <a:latin typeface="Helvetica" pitchFamily="-107" charset="0"/>
                <a:ea typeface="+mn-ea"/>
                <a:cs typeface="+mn-cs"/>
              </a:rPr>
              <a:t>2 THESS</a:t>
            </a:r>
          </a:p>
        </p:txBody>
      </p:sp>
      <p:sp>
        <p:nvSpPr>
          <p:cNvPr id="131123" name="Text Box 51" descr="30%"/>
          <p:cNvSpPr txBox="1">
            <a:spLocks noChangeArrowheads="1"/>
          </p:cNvSpPr>
          <p:nvPr/>
        </p:nvSpPr>
        <p:spPr bwMode="auto">
          <a:xfrm>
            <a:off x="1304637" y="4931353"/>
            <a:ext cx="852921" cy="791883"/>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909" b="1">
                <a:latin typeface="Helvetica" pitchFamily="-107" charset="0"/>
                <a:ea typeface="+mn-ea"/>
                <a:cs typeface="+mn-cs"/>
              </a:rPr>
              <a:t>THE COMING DAY OF THE        LORD                </a:t>
            </a:r>
          </a:p>
        </p:txBody>
      </p:sp>
      <p:sp>
        <p:nvSpPr>
          <p:cNvPr id="131124" name="Text Box 52"/>
          <p:cNvSpPr txBox="1">
            <a:spLocks noChangeArrowheads="1"/>
          </p:cNvSpPr>
          <p:nvPr/>
        </p:nvSpPr>
        <p:spPr bwMode="auto">
          <a:xfrm>
            <a:off x="1244023" y="5878080"/>
            <a:ext cx="975591" cy="316240"/>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455" b="1">
                <a:latin typeface="Helvetica" pitchFamily="-107" charset="0"/>
                <a:ea typeface="+mn-ea"/>
                <a:cs typeface="+mn-cs"/>
              </a:rPr>
              <a:t>1:6</a:t>
            </a:r>
          </a:p>
        </p:txBody>
      </p:sp>
      <p:sp>
        <p:nvSpPr>
          <p:cNvPr id="131126" name="AutoShape 54" descr="30%"/>
          <p:cNvSpPr>
            <a:spLocks noChangeArrowheads="1"/>
          </p:cNvSpPr>
          <p:nvPr/>
        </p:nvSpPr>
        <p:spPr bwMode="auto">
          <a:xfrm>
            <a:off x="2212398" y="4592205"/>
            <a:ext cx="723034" cy="1264227"/>
          </a:xfrm>
          <a:prstGeom prst="roundRect">
            <a:avLst>
              <a:gd name="adj" fmla="val 16667"/>
            </a:avLst>
          </a:prstGeom>
          <a:noFill/>
          <a:ln w="38100">
            <a:solidFill>
              <a:schemeClr val="tx1"/>
            </a:solidFill>
            <a:round/>
            <a:headEnd/>
            <a:tailEnd/>
          </a:ln>
          <a:effectLst>
            <a:outerShdw blurRad="63500" dist="74053" dir="1857825" algn="ctr" rotWithShape="0">
              <a:schemeClr val="bg1">
                <a:alpha val="74998"/>
              </a:schemeClr>
            </a:outerShdw>
          </a:effectLst>
        </p:spPr>
        <p:txBody>
          <a:bodyPr wrap="none" anchor="ctr"/>
          <a:lstStyle/>
          <a:p>
            <a:pPr>
              <a:defRPr/>
            </a:pPr>
            <a:endParaRPr lang="en-US" sz="455">
              <a:latin typeface="Century Gothic" pitchFamily="-107" charset="0"/>
              <a:ea typeface="+mn-ea"/>
              <a:cs typeface="+mn-cs"/>
            </a:endParaRPr>
          </a:p>
        </p:txBody>
      </p:sp>
      <p:sp>
        <p:nvSpPr>
          <p:cNvPr id="131127" name="Text Box 55" descr="30%"/>
          <p:cNvSpPr txBox="1">
            <a:spLocks noChangeArrowheads="1"/>
          </p:cNvSpPr>
          <p:nvPr/>
        </p:nvSpPr>
        <p:spPr bwMode="auto">
          <a:xfrm>
            <a:off x="2146012" y="5016500"/>
            <a:ext cx="854364" cy="651973"/>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909" b="1">
                <a:latin typeface="Helvetica" pitchFamily="-107" charset="0"/>
                <a:ea typeface="+mn-ea"/>
                <a:cs typeface="+mn-cs"/>
              </a:rPr>
              <a:t>PROPER ORDER       IN THE CHURCH</a:t>
            </a:r>
          </a:p>
        </p:txBody>
      </p:sp>
      <p:sp>
        <p:nvSpPr>
          <p:cNvPr id="131128" name="Text Box 56" descr="30%"/>
          <p:cNvSpPr txBox="1">
            <a:spLocks noChangeArrowheads="1"/>
          </p:cNvSpPr>
          <p:nvPr/>
        </p:nvSpPr>
        <p:spPr bwMode="auto">
          <a:xfrm>
            <a:off x="2156113" y="4649932"/>
            <a:ext cx="854364" cy="232243"/>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909" b="1">
                <a:latin typeface="Helvetica" pitchFamily="-107" charset="0"/>
                <a:ea typeface="+mn-ea"/>
                <a:cs typeface="+mn-cs"/>
              </a:rPr>
              <a:t>1 TIMOTHY</a:t>
            </a:r>
          </a:p>
        </p:txBody>
      </p:sp>
      <p:sp>
        <p:nvSpPr>
          <p:cNvPr id="131129" name="Text Box 57"/>
          <p:cNvSpPr txBox="1">
            <a:spLocks noChangeArrowheads="1"/>
          </p:cNvSpPr>
          <p:nvPr/>
        </p:nvSpPr>
        <p:spPr bwMode="auto">
          <a:xfrm>
            <a:off x="2099830" y="5876636"/>
            <a:ext cx="977034" cy="316240"/>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455" b="1">
                <a:latin typeface="Helvetica" pitchFamily="-107" charset="0"/>
                <a:ea typeface="+mn-ea"/>
                <a:cs typeface="+mn-cs"/>
              </a:rPr>
              <a:t>2:8</a:t>
            </a:r>
          </a:p>
        </p:txBody>
      </p:sp>
      <p:sp>
        <p:nvSpPr>
          <p:cNvPr id="131131" name="AutoShape 59" descr="30%"/>
          <p:cNvSpPr>
            <a:spLocks noChangeArrowheads="1"/>
          </p:cNvSpPr>
          <p:nvPr/>
        </p:nvSpPr>
        <p:spPr bwMode="auto">
          <a:xfrm>
            <a:off x="3037898" y="4592205"/>
            <a:ext cx="721591" cy="1268557"/>
          </a:xfrm>
          <a:prstGeom prst="roundRect">
            <a:avLst>
              <a:gd name="adj" fmla="val 16667"/>
            </a:avLst>
          </a:prstGeom>
          <a:noFill/>
          <a:ln w="38100">
            <a:solidFill>
              <a:schemeClr val="tx1"/>
            </a:solidFill>
            <a:round/>
            <a:headEnd/>
            <a:tailEnd/>
          </a:ln>
          <a:effectLst>
            <a:outerShdw blurRad="63500" dist="74053" dir="1857825" algn="ctr" rotWithShape="0">
              <a:schemeClr val="bg1">
                <a:alpha val="74998"/>
              </a:schemeClr>
            </a:outerShdw>
          </a:effectLst>
        </p:spPr>
        <p:txBody>
          <a:bodyPr wrap="none" anchor="ctr"/>
          <a:lstStyle/>
          <a:p>
            <a:pPr>
              <a:defRPr/>
            </a:pPr>
            <a:endParaRPr lang="en-US" sz="455">
              <a:latin typeface="Century Gothic" pitchFamily="-107" charset="0"/>
              <a:ea typeface="+mn-ea"/>
              <a:cs typeface="+mn-cs"/>
            </a:endParaRPr>
          </a:p>
        </p:txBody>
      </p:sp>
      <p:sp>
        <p:nvSpPr>
          <p:cNvPr id="131132" name="Text Box 60" descr="30%"/>
          <p:cNvSpPr txBox="1">
            <a:spLocks noChangeArrowheads="1"/>
          </p:cNvSpPr>
          <p:nvPr/>
        </p:nvSpPr>
        <p:spPr bwMode="auto">
          <a:xfrm>
            <a:off x="2951307" y="4654262"/>
            <a:ext cx="854364" cy="232243"/>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909" b="1">
                <a:latin typeface="Helvetica" pitchFamily="-107" charset="0"/>
                <a:ea typeface="+mn-ea"/>
                <a:cs typeface="+mn-cs"/>
              </a:rPr>
              <a:t>2 TIMOTHY</a:t>
            </a:r>
          </a:p>
        </p:txBody>
      </p:sp>
      <p:sp>
        <p:nvSpPr>
          <p:cNvPr id="131133" name="Text Box 61" descr="30%"/>
          <p:cNvSpPr txBox="1">
            <a:spLocks noChangeArrowheads="1"/>
          </p:cNvSpPr>
          <p:nvPr/>
        </p:nvSpPr>
        <p:spPr bwMode="auto">
          <a:xfrm>
            <a:off x="2980171" y="4961659"/>
            <a:ext cx="852920" cy="791883"/>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909" b="1">
                <a:latin typeface="Helvetica" pitchFamily="-107" charset="0"/>
                <a:ea typeface="+mn-ea"/>
                <a:cs typeface="+mn-cs"/>
              </a:rPr>
              <a:t>GUARD  THE GOSPEL; PREACH ON</a:t>
            </a:r>
          </a:p>
        </p:txBody>
      </p:sp>
      <p:sp>
        <p:nvSpPr>
          <p:cNvPr id="131134" name="Text Box 62"/>
          <p:cNvSpPr txBox="1">
            <a:spLocks noChangeArrowheads="1"/>
          </p:cNvSpPr>
          <p:nvPr/>
        </p:nvSpPr>
        <p:spPr bwMode="auto">
          <a:xfrm>
            <a:off x="2928216" y="5876636"/>
            <a:ext cx="975591" cy="316240"/>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455" b="1">
                <a:latin typeface="Helvetica" pitchFamily="-107" charset="0"/>
                <a:ea typeface="+mn-ea"/>
                <a:cs typeface="+mn-cs"/>
              </a:rPr>
              <a:t>1:13</a:t>
            </a:r>
          </a:p>
        </p:txBody>
      </p:sp>
      <p:sp>
        <p:nvSpPr>
          <p:cNvPr id="131136" name="AutoShape 64" descr="30%"/>
          <p:cNvSpPr>
            <a:spLocks noChangeArrowheads="1"/>
          </p:cNvSpPr>
          <p:nvPr/>
        </p:nvSpPr>
        <p:spPr bwMode="auto">
          <a:xfrm>
            <a:off x="3861955" y="4584990"/>
            <a:ext cx="721591" cy="1265670"/>
          </a:xfrm>
          <a:prstGeom prst="roundRect">
            <a:avLst>
              <a:gd name="adj" fmla="val 16667"/>
            </a:avLst>
          </a:prstGeom>
          <a:noFill/>
          <a:ln w="38100">
            <a:solidFill>
              <a:schemeClr val="tx1"/>
            </a:solidFill>
            <a:round/>
            <a:headEnd/>
            <a:tailEnd/>
          </a:ln>
          <a:effectLst>
            <a:outerShdw blurRad="63500" dist="74053" dir="1857825" algn="ctr" rotWithShape="0">
              <a:schemeClr val="bg1">
                <a:alpha val="74998"/>
              </a:schemeClr>
            </a:outerShdw>
          </a:effectLst>
        </p:spPr>
        <p:txBody>
          <a:bodyPr wrap="none" anchor="ctr"/>
          <a:lstStyle/>
          <a:p>
            <a:pPr>
              <a:defRPr/>
            </a:pPr>
            <a:endParaRPr lang="en-US" sz="455">
              <a:latin typeface="Century Gothic" pitchFamily="-107" charset="0"/>
              <a:ea typeface="+mn-ea"/>
              <a:cs typeface="+mn-cs"/>
            </a:endParaRPr>
          </a:p>
        </p:txBody>
      </p:sp>
      <p:sp>
        <p:nvSpPr>
          <p:cNvPr id="131137" name="Text Box 65" descr="30%"/>
          <p:cNvSpPr txBox="1">
            <a:spLocks noChangeArrowheads="1"/>
          </p:cNvSpPr>
          <p:nvPr/>
        </p:nvSpPr>
        <p:spPr bwMode="auto">
          <a:xfrm>
            <a:off x="3785466" y="4622512"/>
            <a:ext cx="852920" cy="232243"/>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909" b="1">
                <a:latin typeface="Helvetica" pitchFamily="-107" charset="0"/>
                <a:ea typeface="+mn-ea"/>
                <a:cs typeface="+mn-cs"/>
              </a:rPr>
              <a:t>TITUS</a:t>
            </a:r>
          </a:p>
        </p:txBody>
      </p:sp>
      <p:sp>
        <p:nvSpPr>
          <p:cNvPr id="131138" name="Text Box 66" descr="30%"/>
          <p:cNvSpPr txBox="1">
            <a:spLocks noChangeArrowheads="1"/>
          </p:cNvSpPr>
          <p:nvPr/>
        </p:nvSpPr>
        <p:spPr bwMode="auto">
          <a:xfrm>
            <a:off x="3805671" y="5048250"/>
            <a:ext cx="854364" cy="651973"/>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909" b="1">
                <a:latin typeface="Helvetica" pitchFamily="-107" charset="0"/>
                <a:ea typeface="+mn-ea"/>
                <a:cs typeface="+mn-cs"/>
              </a:rPr>
              <a:t>QUALIFI-CATIONS OF _________</a:t>
            </a:r>
          </a:p>
        </p:txBody>
      </p:sp>
      <p:sp>
        <p:nvSpPr>
          <p:cNvPr id="131139" name="Text Box 67"/>
          <p:cNvSpPr txBox="1">
            <a:spLocks noChangeArrowheads="1"/>
          </p:cNvSpPr>
          <p:nvPr/>
        </p:nvSpPr>
        <p:spPr bwMode="auto">
          <a:xfrm>
            <a:off x="3759489" y="5875194"/>
            <a:ext cx="975591" cy="316240"/>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455" b="1" u="sng">
                <a:latin typeface="Helvetica" pitchFamily="-107" charset="0"/>
                <a:ea typeface="+mn-ea"/>
                <a:cs typeface="+mn-cs"/>
              </a:rPr>
              <a:t>2:1-2</a:t>
            </a:r>
          </a:p>
        </p:txBody>
      </p:sp>
      <p:sp>
        <p:nvSpPr>
          <p:cNvPr id="131141" name="AutoShape 69" descr="30%"/>
          <p:cNvSpPr>
            <a:spLocks noChangeArrowheads="1"/>
          </p:cNvSpPr>
          <p:nvPr/>
        </p:nvSpPr>
        <p:spPr bwMode="auto">
          <a:xfrm>
            <a:off x="4706216" y="4596535"/>
            <a:ext cx="721591" cy="1264227"/>
          </a:xfrm>
          <a:prstGeom prst="roundRect">
            <a:avLst>
              <a:gd name="adj" fmla="val 16667"/>
            </a:avLst>
          </a:prstGeom>
          <a:noFill/>
          <a:ln w="38100">
            <a:solidFill>
              <a:schemeClr val="tx1"/>
            </a:solidFill>
            <a:round/>
            <a:headEnd/>
            <a:tailEnd/>
          </a:ln>
          <a:effectLst>
            <a:outerShdw blurRad="63500" dist="74053" dir="1857825" algn="ctr" rotWithShape="0">
              <a:schemeClr val="bg1">
                <a:alpha val="74998"/>
              </a:schemeClr>
            </a:outerShdw>
          </a:effectLst>
        </p:spPr>
        <p:txBody>
          <a:bodyPr wrap="none" anchor="ctr"/>
          <a:lstStyle/>
          <a:p>
            <a:pPr>
              <a:defRPr/>
            </a:pPr>
            <a:endParaRPr lang="en-US" sz="455">
              <a:latin typeface="Century Gothic" pitchFamily="-107" charset="0"/>
              <a:ea typeface="+mn-ea"/>
              <a:cs typeface="+mn-cs"/>
            </a:endParaRPr>
          </a:p>
        </p:txBody>
      </p:sp>
      <p:sp>
        <p:nvSpPr>
          <p:cNvPr id="131142" name="Text Box 70" descr="30%"/>
          <p:cNvSpPr txBox="1">
            <a:spLocks noChangeArrowheads="1"/>
          </p:cNvSpPr>
          <p:nvPr/>
        </p:nvSpPr>
        <p:spPr bwMode="auto">
          <a:xfrm>
            <a:off x="4645603" y="4638387"/>
            <a:ext cx="854364" cy="232243"/>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909" b="1">
                <a:latin typeface="Helvetica" pitchFamily="-107" charset="0"/>
                <a:ea typeface="+mn-ea"/>
                <a:cs typeface="+mn-cs"/>
              </a:rPr>
              <a:t>PHILEMON</a:t>
            </a:r>
          </a:p>
        </p:txBody>
      </p:sp>
      <p:sp>
        <p:nvSpPr>
          <p:cNvPr id="131143" name="Text Box 71" descr="30%"/>
          <p:cNvSpPr txBox="1">
            <a:spLocks noChangeArrowheads="1"/>
          </p:cNvSpPr>
          <p:nvPr/>
        </p:nvSpPr>
        <p:spPr bwMode="auto">
          <a:xfrm>
            <a:off x="4647045" y="4903932"/>
            <a:ext cx="854364" cy="791883"/>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909" b="1">
                <a:latin typeface="Helvetica" pitchFamily="-107" charset="0"/>
                <a:ea typeface="+mn-ea"/>
                <a:cs typeface="+mn-cs"/>
              </a:rPr>
              <a:t>ACCEPT- ANCE        OF  OTHERS IN CHRIST</a:t>
            </a:r>
          </a:p>
        </p:txBody>
      </p:sp>
      <p:sp>
        <p:nvSpPr>
          <p:cNvPr id="131144" name="Text Box 72"/>
          <p:cNvSpPr txBox="1">
            <a:spLocks noChangeArrowheads="1"/>
          </p:cNvSpPr>
          <p:nvPr/>
        </p:nvSpPr>
        <p:spPr bwMode="auto">
          <a:xfrm>
            <a:off x="4596535" y="5875194"/>
            <a:ext cx="977034" cy="316240"/>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455" b="1" dirty="0">
                <a:latin typeface="Helvetica" pitchFamily="-107" charset="0"/>
                <a:ea typeface="+mn-ea"/>
                <a:cs typeface="+mn-cs"/>
              </a:rPr>
              <a:t>vv.17-18</a:t>
            </a:r>
          </a:p>
        </p:txBody>
      </p:sp>
      <p:sp>
        <p:nvSpPr>
          <p:cNvPr id="131146" name="AutoShape 74" descr="30%"/>
          <p:cNvSpPr>
            <a:spLocks noChangeArrowheads="1"/>
          </p:cNvSpPr>
          <p:nvPr/>
        </p:nvSpPr>
        <p:spPr bwMode="auto">
          <a:xfrm>
            <a:off x="5603876" y="4593648"/>
            <a:ext cx="723034" cy="1264227"/>
          </a:xfrm>
          <a:prstGeom prst="roundRect">
            <a:avLst>
              <a:gd name="adj" fmla="val 16667"/>
            </a:avLst>
          </a:prstGeom>
          <a:pattFill prst="pct30">
            <a:fgClr>
              <a:schemeClr val="accent1"/>
            </a:fgClr>
            <a:bgClr>
              <a:schemeClr val="bg1"/>
            </a:bgClr>
          </a:pattFill>
          <a:ln w="38100">
            <a:solidFill>
              <a:schemeClr val="tx1"/>
            </a:solidFill>
            <a:round/>
            <a:headEnd/>
            <a:tailEnd/>
          </a:ln>
          <a:effectLst>
            <a:outerShdw blurRad="63500" dist="74053" dir="1857825" algn="ctr" rotWithShape="0">
              <a:schemeClr val="bg1">
                <a:alpha val="74998"/>
              </a:schemeClr>
            </a:outerShdw>
          </a:effectLst>
        </p:spPr>
        <p:txBody>
          <a:bodyPr wrap="none" anchor="ctr"/>
          <a:lstStyle/>
          <a:p>
            <a:pPr>
              <a:defRPr/>
            </a:pPr>
            <a:endParaRPr lang="en-US" sz="455">
              <a:latin typeface="Century Gothic" pitchFamily="-107" charset="0"/>
              <a:ea typeface="+mn-ea"/>
              <a:cs typeface="+mn-cs"/>
            </a:endParaRPr>
          </a:p>
        </p:txBody>
      </p:sp>
      <p:sp>
        <p:nvSpPr>
          <p:cNvPr id="131147" name="Text Box 75" descr="30%"/>
          <p:cNvSpPr txBox="1">
            <a:spLocks noChangeArrowheads="1"/>
          </p:cNvSpPr>
          <p:nvPr/>
        </p:nvSpPr>
        <p:spPr bwMode="auto">
          <a:xfrm>
            <a:off x="5534603" y="4639830"/>
            <a:ext cx="854364" cy="232243"/>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909" b="1">
                <a:latin typeface="Helvetica" pitchFamily="-107" charset="0"/>
                <a:ea typeface="+mn-ea"/>
                <a:cs typeface="+mn-cs"/>
              </a:rPr>
              <a:t>HEBREWS</a:t>
            </a:r>
          </a:p>
        </p:txBody>
      </p:sp>
      <p:sp>
        <p:nvSpPr>
          <p:cNvPr id="131148" name="Text Box 76" descr="30%"/>
          <p:cNvSpPr txBox="1">
            <a:spLocks noChangeArrowheads="1"/>
          </p:cNvSpPr>
          <p:nvPr/>
        </p:nvSpPr>
        <p:spPr bwMode="auto">
          <a:xfrm>
            <a:off x="5546148" y="5033819"/>
            <a:ext cx="854364" cy="651973"/>
          </a:xfrm>
          <a:prstGeom prst="rect">
            <a:avLst/>
          </a:prstGeom>
          <a:noFill/>
          <a:ln w="381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909" b="1">
                <a:latin typeface="Helvetica" pitchFamily="-107" charset="0"/>
                <a:ea typeface="+mn-ea"/>
                <a:cs typeface="+mn-cs"/>
              </a:rPr>
              <a:t>JESUS CHRIST: _________ _________</a:t>
            </a:r>
          </a:p>
        </p:txBody>
      </p:sp>
      <p:sp>
        <p:nvSpPr>
          <p:cNvPr id="131149" name="Text Box 77"/>
          <p:cNvSpPr txBox="1">
            <a:spLocks noChangeArrowheads="1"/>
          </p:cNvSpPr>
          <p:nvPr/>
        </p:nvSpPr>
        <p:spPr bwMode="auto">
          <a:xfrm>
            <a:off x="5497080" y="5882409"/>
            <a:ext cx="977034" cy="316240"/>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455" b="1" u="sng">
                <a:latin typeface="Helvetica" pitchFamily="-107" charset="0"/>
                <a:ea typeface="+mn-ea"/>
                <a:cs typeface="+mn-cs"/>
              </a:rPr>
              <a:t>1:4</a:t>
            </a:r>
          </a:p>
        </p:txBody>
      </p:sp>
      <p:sp>
        <p:nvSpPr>
          <p:cNvPr id="35930" name="Line 123"/>
          <p:cNvSpPr>
            <a:spLocks noChangeShapeType="1"/>
          </p:cNvSpPr>
          <p:nvPr/>
        </p:nvSpPr>
        <p:spPr bwMode="auto">
          <a:xfrm>
            <a:off x="382443" y="6205682"/>
            <a:ext cx="5159375" cy="0"/>
          </a:xfrm>
          <a:prstGeom prst="line">
            <a:avLst/>
          </a:prstGeom>
          <a:noFill/>
          <a:ln w="762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35931" name="Line 124" descr="30%"/>
          <p:cNvSpPr>
            <a:spLocks noChangeShapeType="1"/>
          </p:cNvSpPr>
          <p:nvPr/>
        </p:nvSpPr>
        <p:spPr bwMode="auto">
          <a:xfrm>
            <a:off x="5478318" y="4351194"/>
            <a:ext cx="972705" cy="0"/>
          </a:xfrm>
          <a:prstGeom prst="line">
            <a:avLst/>
          </a:prstGeom>
          <a:noFill/>
          <a:ln w="762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35932" name="Line 126"/>
          <p:cNvSpPr>
            <a:spLocks noChangeShapeType="1"/>
          </p:cNvSpPr>
          <p:nvPr/>
        </p:nvSpPr>
        <p:spPr bwMode="auto">
          <a:xfrm>
            <a:off x="5510068" y="4343977"/>
            <a:ext cx="0" cy="1893455"/>
          </a:xfrm>
          <a:prstGeom prst="line">
            <a:avLst/>
          </a:prstGeom>
          <a:noFill/>
          <a:ln w="762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31200" name="Text Box 128"/>
          <p:cNvSpPr txBox="1">
            <a:spLocks noChangeArrowheads="1"/>
          </p:cNvSpPr>
          <p:nvPr/>
        </p:nvSpPr>
        <p:spPr bwMode="auto">
          <a:xfrm>
            <a:off x="548409" y="1557194"/>
            <a:ext cx="5801591" cy="483979"/>
          </a:xfrm>
          <a:prstGeom prst="rect">
            <a:avLst/>
          </a:prstGeom>
          <a:noFill/>
          <a:ln w="9525">
            <a:noFill/>
            <a:miter lim="800000"/>
            <a:headEnd/>
            <a:tailEnd/>
          </a:ln>
          <a:effectLst>
            <a:outerShdw blurRad="63500" dist="53882" dir="2700000" algn="ctr" rotWithShape="0">
              <a:srgbClr val="B3B3B3">
                <a:alpha val="74998"/>
              </a:srgbClr>
            </a:outerShdw>
          </a:effectLst>
        </p:spPr>
        <p:txBody>
          <a:bodyPr>
            <a:spAutoFit/>
          </a:bodyPr>
          <a:lstStyle/>
          <a:p>
            <a:pPr algn="ctr">
              <a:spcBef>
                <a:spcPct val="50000"/>
              </a:spcBef>
              <a:defRPr/>
            </a:pPr>
            <a:r>
              <a:rPr lang="en-US" sz="2545" b="1" i="1">
                <a:latin typeface="Comic Sans MS" pitchFamily="-107" charset="0"/>
                <a:ea typeface="+mn-ea"/>
                <a:cs typeface="+mn-cs"/>
              </a:rPr>
              <a:t>Main Themes of “The Letters” </a:t>
            </a:r>
          </a:p>
        </p:txBody>
      </p:sp>
      <p:sp>
        <p:nvSpPr>
          <p:cNvPr id="35934" name="Text Box 130"/>
          <p:cNvSpPr txBox="1">
            <a:spLocks noChangeArrowheads="1"/>
          </p:cNvSpPr>
          <p:nvPr/>
        </p:nvSpPr>
        <p:spPr bwMode="auto">
          <a:xfrm>
            <a:off x="5994978" y="750455"/>
            <a:ext cx="627785" cy="344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36" b="1">
                <a:latin typeface="Comic Sans MS" charset="0"/>
              </a:rPr>
              <a:t>26</a:t>
            </a:r>
          </a:p>
        </p:txBody>
      </p:sp>
      <p:sp>
        <p:nvSpPr>
          <p:cNvPr id="35935" name="Text Box 136" descr="30%"/>
          <p:cNvSpPr txBox="1">
            <a:spLocks noChangeArrowheads="1"/>
          </p:cNvSpPr>
          <p:nvPr/>
        </p:nvSpPr>
        <p:spPr bwMode="auto">
          <a:xfrm>
            <a:off x="473363" y="3515591"/>
            <a:ext cx="917864" cy="260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36" b="1" baseline="-25000">
                <a:solidFill>
                  <a:srgbClr val="E32434"/>
                </a:solidFill>
                <a:latin typeface="Capitals" charset="0"/>
              </a:rPr>
              <a:t>FAITH</a:t>
            </a:r>
          </a:p>
        </p:txBody>
      </p:sp>
      <p:sp>
        <p:nvSpPr>
          <p:cNvPr id="35936" name="Text Box 137"/>
          <p:cNvSpPr txBox="1">
            <a:spLocks noChangeArrowheads="1"/>
          </p:cNvSpPr>
          <p:nvPr/>
        </p:nvSpPr>
        <p:spPr bwMode="auto">
          <a:xfrm>
            <a:off x="349250" y="7104785"/>
            <a:ext cx="1130012" cy="2228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73" b="1" baseline="-25000">
                <a:solidFill>
                  <a:srgbClr val="E32434"/>
                </a:solidFill>
                <a:latin typeface="Capitals" charset="0"/>
              </a:rPr>
              <a:t>EVERYDAY</a:t>
            </a:r>
          </a:p>
        </p:txBody>
      </p:sp>
      <p:sp>
        <p:nvSpPr>
          <p:cNvPr id="35937" name="Text Box 138"/>
          <p:cNvSpPr txBox="1">
            <a:spLocks noChangeArrowheads="1"/>
          </p:cNvSpPr>
          <p:nvPr/>
        </p:nvSpPr>
        <p:spPr bwMode="auto">
          <a:xfrm>
            <a:off x="357909" y="7227455"/>
            <a:ext cx="1130012" cy="2416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55" b="1" baseline="-25000">
                <a:solidFill>
                  <a:srgbClr val="E32434"/>
                </a:solidFill>
                <a:latin typeface="Capitals" charset="0"/>
              </a:rPr>
              <a:t>LIFE</a:t>
            </a:r>
          </a:p>
        </p:txBody>
      </p:sp>
      <p:sp>
        <p:nvSpPr>
          <p:cNvPr id="35938" name="Text Box 139" descr="30%"/>
          <p:cNvSpPr txBox="1">
            <a:spLocks noChangeArrowheads="1"/>
          </p:cNvSpPr>
          <p:nvPr/>
        </p:nvSpPr>
        <p:spPr bwMode="auto">
          <a:xfrm>
            <a:off x="2952750" y="3506932"/>
            <a:ext cx="917864" cy="260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36" b="1" baseline="-25000">
                <a:solidFill>
                  <a:srgbClr val="E32434"/>
                </a:solidFill>
                <a:latin typeface="Capitals" charset="0"/>
              </a:rPr>
              <a:t>GRACE</a:t>
            </a:r>
          </a:p>
        </p:txBody>
      </p:sp>
      <p:sp>
        <p:nvSpPr>
          <p:cNvPr id="35939" name="Text Box 140" descr="30%"/>
          <p:cNvSpPr txBox="1">
            <a:spLocks noChangeArrowheads="1"/>
          </p:cNvSpPr>
          <p:nvPr/>
        </p:nvSpPr>
        <p:spPr bwMode="auto">
          <a:xfrm>
            <a:off x="3778250" y="5371523"/>
            <a:ext cx="917864" cy="260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36" b="1" baseline="-25000">
                <a:solidFill>
                  <a:srgbClr val="E32434"/>
                </a:solidFill>
                <a:latin typeface="Capitals" charset="0"/>
              </a:rPr>
              <a:t>ELDERS</a:t>
            </a:r>
          </a:p>
        </p:txBody>
      </p:sp>
      <p:sp>
        <p:nvSpPr>
          <p:cNvPr id="35940" name="Text Box 141" descr="30%"/>
          <p:cNvSpPr txBox="1">
            <a:spLocks noChangeArrowheads="1"/>
          </p:cNvSpPr>
          <p:nvPr/>
        </p:nvSpPr>
        <p:spPr bwMode="auto">
          <a:xfrm>
            <a:off x="5479762" y="5274830"/>
            <a:ext cx="917864" cy="2228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73" b="1" baseline="-25000">
                <a:solidFill>
                  <a:srgbClr val="E32434"/>
                </a:solidFill>
                <a:latin typeface="Capitals" charset="0"/>
              </a:rPr>
              <a:t>SUPREME</a:t>
            </a:r>
          </a:p>
        </p:txBody>
      </p:sp>
      <p:sp>
        <p:nvSpPr>
          <p:cNvPr id="35941" name="Text Box 142" descr="30%"/>
          <p:cNvSpPr txBox="1">
            <a:spLocks noChangeArrowheads="1"/>
          </p:cNvSpPr>
          <p:nvPr/>
        </p:nvSpPr>
        <p:spPr bwMode="auto">
          <a:xfrm>
            <a:off x="5303694" y="5439353"/>
            <a:ext cx="1297420" cy="204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91" b="1" baseline="-25000">
                <a:solidFill>
                  <a:srgbClr val="E32434"/>
                </a:solidFill>
                <a:latin typeface="Capitals" charset="0"/>
              </a:rPr>
              <a:t>SUFFICIENT</a:t>
            </a:r>
          </a:p>
        </p:txBody>
      </p:sp>
      <p:sp>
        <p:nvSpPr>
          <p:cNvPr id="104" name="Text Box 37" descr="30%"/>
          <p:cNvSpPr txBox="1">
            <a:spLocks noChangeArrowheads="1"/>
          </p:cNvSpPr>
          <p:nvPr/>
        </p:nvSpPr>
        <p:spPr bwMode="auto">
          <a:xfrm>
            <a:off x="531091" y="3988955"/>
            <a:ext cx="681182" cy="316240"/>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p>
            <a:pPr algn="ctr">
              <a:spcBef>
                <a:spcPct val="50000"/>
              </a:spcBef>
              <a:defRPr/>
            </a:pPr>
            <a:r>
              <a:rPr lang="en-US" sz="1455" b="1" u="sng">
                <a:latin typeface="Helvetica" charset="0"/>
                <a:ea typeface="+mn-ea"/>
                <a:cs typeface="+mn-cs"/>
              </a:rPr>
              <a:t>1:17</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3"/>
          <p:cNvSpPr>
            <a:spLocks noChangeArrowheads="1"/>
          </p:cNvSpPr>
          <p:nvPr/>
        </p:nvSpPr>
        <p:spPr bwMode="auto">
          <a:xfrm>
            <a:off x="115455" y="8862580"/>
            <a:ext cx="991466" cy="207476"/>
          </a:xfrm>
          <a:prstGeom prst="rect">
            <a:avLst/>
          </a:prstGeom>
          <a:noFill/>
          <a:ln w="38100">
            <a:noFill/>
            <a:miter lim="800000"/>
            <a:headEnd/>
            <a:tailEnd/>
          </a:ln>
          <a:effectLst>
            <a:outerShdw blurRad="63500" dist="29783" dir="1514402" algn="ctr" rotWithShape="0">
              <a:schemeClr val="bg1">
                <a:alpha val="74998"/>
              </a:schemeClr>
            </a:outerShdw>
          </a:effectLst>
        </p:spPr>
        <p:txBody>
          <a:bodyPr lIns="82261" tIns="40409" rIns="82261" bIns="40409">
            <a:spAutoFit/>
          </a:bodyPr>
          <a:lstStyle/>
          <a:p>
            <a:pPr>
              <a:spcBef>
                <a:spcPct val="50000"/>
              </a:spcBef>
              <a:defRPr/>
            </a:pPr>
            <a:endParaRPr lang="en-US" sz="818">
              <a:latin typeface="Helvetica" pitchFamily="-107" charset="0"/>
              <a:ea typeface="+mn-ea"/>
              <a:cs typeface="+mn-cs"/>
            </a:endParaRPr>
          </a:p>
        </p:txBody>
      </p:sp>
      <p:sp>
        <p:nvSpPr>
          <p:cNvPr id="202756" name="Line 4"/>
          <p:cNvSpPr>
            <a:spLocks noChangeShapeType="1"/>
          </p:cNvSpPr>
          <p:nvPr/>
        </p:nvSpPr>
        <p:spPr bwMode="auto">
          <a:xfrm>
            <a:off x="2143125" y="1252682"/>
            <a:ext cx="4351193" cy="0"/>
          </a:xfrm>
          <a:prstGeom prst="line">
            <a:avLst/>
          </a:prstGeom>
          <a:noFill/>
          <a:ln w="38100">
            <a:noFill/>
            <a:round/>
            <a:headEnd/>
            <a:tailEnd/>
          </a:ln>
          <a:effectLst>
            <a:outerShdw blurRad="63500" dist="29783" dir="1514402" algn="ctr" rotWithShape="0">
              <a:schemeClr val="bg1">
                <a:alpha val="74998"/>
              </a:schemeClr>
            </a:outerShdw>
          </a:effectLst>
        </p:spPr>
        <p:txBody>
          <a:bodyPr wrap="none" anchor="ctr"/>
          <a:lstStyle/>
          <a:p>
            <a:pPr>
              <a:defRPr/>
            </a:pPr>
            <a:endParaRPr lang="en-US" sz="455">
              <a:latin typeface="Century Gothic" pitchFamily="-107" charset="0"/>
              <a:ea typeface="+mn-ea"/>
              <a:cs typeface="+mn-cs"/>
            </a:endParaRPr>
          </a:p>
        </p:txBody>
      </p:sp>
      <p:sp>
        <p:nvSpPr>
          <p:cNvPr id="202757" name="Text Box 5"/>
          <p:cNvSpPr txBox="1">
            <a:spLocks noChangeArrowheads="1"/>
          </p:cNvSpPr>
          <p:nvPr/>
        </p:nvSpPr>
        <p:spPr bwMode="auto">
          <a:xfrm>
            <a:off x="6548959" y="719131"/>
            <a:ext cx="247184" cy="344069"/>
          </a:xfrm>
          <a:prstGeom prst="rect">
            <a:avLst/>
          </a:prstGeom>
          <a:noFill/>
          <a:ln w="12700">
            <a:noFill/>
            <a:miter lim="800000"/>
            <a:headEnd/>
            <a:tailEnd/>
          </a:ln>
          <a:effectLst>
            <a:outerShdw blurRad="63500" dist="29783" dir="1514402" algn="ctr" rotWithShape="0">
              <a:schemeClr val="bg1">
                <a:alpha val="74998"/>
              </a:schemeClr>
            </a:outerShdw>
          </a:effectLst>
        </p:spPr>
        <p:txBody>
          <a:bodyPr wrap="none" anchor="ctr">
            <a:spAutoFit/>
          </a:bodyPr>
          <a:lstStyle/>
          <a:p>
            <a:pPr algn="ctr">
              <a:spcBef>
                <a:spcPct val="50000"/>
              </a:spcBef>
              <a:defRPr/>
            </a:pPr>
            <a:r>
              <a:rPr lang="en-US" sz="1636">
                <a:latin typeface="Comic Sans MS" pitchFamily="-107" charset="0"/>
                <a:ea typeface="+mn-ea"/>
                <a:cs typeface="+mn-cs"/>
              </a:rPr>
              <a:t> </a:t>
            </a:r>
          </a:p>
        </p:txBody>
      </p:sp>
      <p:sp>
        <p:nvSpPr>
          <p:cNvPr id="202814" name="Text Box 62"/>
          <p:cNvSpPr txBox="1">
            <a:spLocks noChangeArrowheads="1"/>
          </p:cNvSpPr>
          <p:nvPr/>
        </p:nvSpPr>
        <p:spPr bwMode="auto">
          <a:xfrm>
            <a:off x="3483842" y="940955"/>
            <a:ext cx="1168977" cy="651845"/>
          </a:xfrm>
          <a:prstGeom prst="rect">
            <a:avLst/>
          </a:prstGeom>
          <a:noFill/>
          <a:ln w="12700">
            <a:noFill/>
            <a:miter lim="800000"/>
            <a:headEnd/>
            <a:tailEnd/>
          </a:ln>
          <a:effectLst>
            <a:outerShdw blurRad="63500" dist="38099" dir="2700000" algn="ctr" rotWithShape="0">
              <a:schemeClr val="bg1">
                <a:alpha val="74998"/>
              </a:schemeClr>
            </a:outerShdw>
          </a:effectLst>
        </p:spPr>
        <p:txBody>
          <a:bodyPr>
            <a:spAutoFit/>
          </a:bodyPr>
          <a:lstStyle/>
          <a:p>
            <a:pPr algn="ctr">
              <a:spcBef>
                <a:spcPct val="50000"/>
              </a:spcBef>
              <a:defRPr/>
            </a:pPr>
            <a:endParaRPr lang="en-US" sz="3636" b="1">
              <a:latin typeface="Wingdings 2" pitchFamily="-107" charset="2"/>
              <a:ea typeface="+mn-ea"/>
              <a:cs typeface="+mn-cs"/>
            </a:endParaRPr>
          </a:p>
        </p:txBody>
      </p:sp>
      <p:sp>
        <p:nvSpPr>
          <p:cNvPr id="202847" name="Text Box 95"/>
          <p:cNvSpPr txBox="1">
            <a:spLocks noChangeArrowheads="1"/>
          </p:cNvSpPr>
          <p:nvPr/>
        </p:nvSpPr>
        <p:spPr bwMode="auto">
          <a:xfrm>
            <a:off x="1792432" y="1326284"/>
            <a:ext cx="4896716" cy="372090"/>
          </a:xfrm>
          <a:prstGeom prst="rect">
            <a:avLst/>
          </a:prstGeom>
          <a:noFill/>
          <a:ln w="9525">
            <a:noFill/>
            <a:miter lim="800000"/>
            <a:headEnd/>
            <a:tailEnd/>
          </a:ln>
          <a:effectLst>
            <a:outerShdw blurRad="63500" dist="53882" dir="2700000" algn="ctr" rotWithShape="0">
              <a:srgbClr val="B3B3B3">
                <a:alpha val="74998"/>
              </a:srgbClr>
            </a:outerShdw>
          </a:effectLst>
        </p:spPr>
        <p:txBody>
          <a:bodyPr>
            <a:spAutoFit/>
          </a:bodyPr>
          <a:lstStyle/>
          <a:p>
            <a:pPr algn="ctr">
              <a:spcBef>
                <a:spcPct val="50000"/>
              </a:spcBef>
              <a:defRPr/>
            </a:pPr>
            <a:r>
              <a:rPr lang="en-US" sz="1818" b="1" i="1">
                <a:latin typeface="Comic Sans MS" pitchFamily="-107" charset="0"/>
                <a:ea typeface="+mn-ea"/>
                <a:cs typeface="+mn-cs"/>
              </a:rPr>
              <a:t>Some Main Themes of “The Letters” </a:t>
            </a:r>
          </a:p>
        </p:txBody>
      </p:sp>
      <p:sp>
        <p:nvSpPr>
          <p:cNvPr id="37894" name="Text Box 96"/>
          <p:cNvSpPr txBox="1">
            <a:spLocks noChangeArrowheads="1"/>
          </p:cNvSpPr>
          <p:nvPr/>
        </p:nvSpPr>
        <p:spPr bwMode="auto">
          <a:xfrm>
            <a:off x="5947353" y="750455"/>
            <a:ext cx="627784" cy="344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36" b="1">
                <a:latin typeface="Comic Sans MS" charset="0"/>
              </a:rPr>
              <a:t>26a</a:t>
            </a:r>
          </a:p>
        </p:txBody>
      </p:sp>
      <p:sp>
        <p:nvSpPr>
          <p:cNvPr id="37895" name="Text Box 98"/>
          <p:cNvSpPr txBox="1">
            <a:spLocks noChangeArrowheads="1"/>
          </p:cNvSpPr>
          <p:nvPr/>
        </p:nvSpPr>
        <p:spPr bwMode="auto">
          <a:xfrm>
            <a:off x="284307" y="4703330"/>
            <a:ext cx="3110729" cy="5958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818" b="1">
                <a:latin typeface="Arial Rounded MT Bold" charset="0"/>
              </a:rPr>
              <a:t>EPHESIANS 1:3</a:t>
            </a:r>
            <a:endParaRPr lang="en-US" sz="818">
              <a:latin typeface="Arial Rounded MT Bold" charset="0"/>
            </a:endParaRPr>
          </a:p>
          <a:p>
            <a:r>
              <a:rPr lang="en-US" sz="818">
                <a:latin typeface="Arial Rounded MT Bold" charset="0"/>
              </a:rPr>
              <a:t>Praise be to the God and Father of our Lord Jesus Christ, who has blessed us in the heavenly realms with every spiritual blessing in Christ. (NIV)</a:t>
            </a:r>
          </a:p>
        </p:txBody>
      </p:sp>
      <p:sp>
        <p:nvSpPr>
          <p:cNvPr id="37896" name="Text Box 99"/>
          <p:cNvSpPr txBox="1">
            <a:spLocks noChangeArrowheads="1"/>
          </p:cNvSpPr>
          <p:nvPr/>
        </p:nvSpPr>
        <p:spPr bwMode="auto">
          <a:xfrm>
            <a:off x="284307" y="4098636"/>
            <a:ext cx="3058241" cy="5958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818" b="1" dirty="0">
                <a:latin typeface="Arial Rounded MT Bold" charset="0"/>
              </a:rPr>
              <a:t>GALATIANS 3:2</a:t>
            </a:r>
            <a:r>
              <a:rPr lang="en-US" sz="818" dirty="0">
                <a:latin typeface="Arial Rounded MT Bold" charset="0"/>
              </a:rPr>
              <a:t>  </a:t>
            </a:r>
            <a:br>
              <a:rPr lang="en-US" sz="818" dirty="0">
                <a:latin typeface="Arial Rounded MT Bold" charset="0"/>
              </a:rPr>
            </a:br>
            <a:r>
              <a:rPr lang="en-US" sz="818" dirty="0">
                <a:latin typeface="Arial Rounded MT Bold" charset="0"/>
              </a:rPr>
              <a:t>I would like to learn just one thing from you: Did you receive the Spirit by observing the law, or by believing what you heard? (NIV)</a:t>
            </a:r>
            <a:endParaRPr lang="en-US" sz="818" dirty="0">
              <a:latin typeface="Times" charset="0"/>
            </a:endParaRPr>
          </a:p>
        </p:txBody>
      </p:sp>
      <p:sp>
        <p:nvSpPr>
          <p:cNvPr id="37897" name="Text Box 100"/>
          <p:cNvSpPr txBox="1">
            <a:spLocks noChangeArrowheads="1"/>
          </p:cNvSpPr>
          <p:nvPr/>
        </p:nvSpPr>
        <p:spPr bwMode="auto">
          <a:xfrm>
            <a:off x="284307" y="3358285"/>
            <a:ext cx="3178655" cy="721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818" b="1">
                <a:latin typeface="Arial Rounded MT Bold" charset="0"/>
              </a:rPr>
              <a:t>2 CORINTHIANS 12:9</a:t>
            </a:r>
            <a:endParaRPr lang="en-US" sz="818">
              <a:latin typeface="Arial Rounded MT Bold" charset="0"/>
            </a:endParaRPr>
          </a:p>
          <a:p>
            <a:r>
              <a:rPr lang="en-US" sz="818">
                <a:latin typeface="Arial Rounded MT Bold" charset="0"/>
              </a:rPr>
              <a:t>But He said to me, </a:t>
            </a:r>
            <a:r>
              <a:rPr lang="ja-JP" altLang="en-US" sz="818">
                <a:latin typeface="Arial Rounded MT Bold" charset="0"/>
              </a:rPr>
              <a:t>“</a:t>
            </a:r>
            <a:r>
              <a:rPr lang="en-US" altLang="ja-JP" sz="818">
                <a:latin typeface="Arial Rounded MT Bold" charset="0"/>
              </a:rPr>
              <a:t>My grace is sufficient for you, for my power is made perfect in weakness.</a:t>
            </a:r>
            <a:r>
              <a:rPr lang="ja-JP" altLang="en-US" sz="818">
                <a:latin typeface="Arial Rounded MT Bold" charset="0"/>
              </a:rPr>
              <a:t>”</a:t>
            </a:r>
            <a:r>
              <a:rPr lang="en-US" altLang="ja-JP" sz="818">
                <a:latin typeface="Arial Rounded MT Bold" charset="0"/>
              </a:rPr>
              <a:t>  Therefore I will boast all the more gladly about my weaknesses, so that Christ</a:t>
            </a:r>
            <a:r>
              <a:rPr lang="fr-FR" altLang="ja-JP" sz="818">
                <a:latin typeface="Arial Rounded MT Bold" charset="0"/>
              </a:rPr>
              <a:t>'</a:t>
            </a:r>
            <a:r>
              <a:rPr lang="en-US" altLang="ja-JP" sz="818">
                <a:latin typeface="Arial Rounded MT Bold" charset="0"/>
              </a:rPr>
              <a:t>s power may rest on me. (NIV)</a:t>
            </a:r>
            <a:endParaRPr lang="en-US" sz="818">
              <a:latin typeface="Arial Rounded MT Bold" charset="0"/>
            </a:endParaRPr>
          </a:p>
        </p:txBody>
      </p:sp>
      <p:sp>
        <p:nvSpPr>
          <p:cNvPr id="37898" name="Text Box 101"/>
          <p:cNvSpPr txBox="1">
            <a:spLocks noChangeArrowheads="1"/>
          </p:cNvSpPr>
          <p:nvPr/>
        </p:nvSpPr>
        <p:spPr bwMode="auto">
          <a:xfrm>
            <a:off x="284307" y="5310910"/>
            <a:ext cx="3039715" cy="344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818" b="1" dirty="0">
                <a:latin typeface="Arial Rounded MT Bold" charset="0"/>
              </a:rPr>
              <a:t>PHILIPPIANS 4:4</a:t>
            </a:r>
            <a:endParaRPr lang="en-US" sz="818" dirty="0">
              <a:latin typeface="Arial Rounded MT Bold" charset="0"/>
            </a:endParaRPr>
          </a:p>
          <a:p>
            <a:r>
              <a:rPr lang="en-US" sz="818" dirty="0">
                <a:latin typeface="Arial Rounded MT Bold" charset="0"/>
              </a:rPr>
              <a:t>Rejoice in the Lord always. I will say it again: Rejoice!</a:t>
            </a:r>
          </a:p>
        </p:txBody>
      </p:sp>
      <p:sp>
        <p:nvSpPr>
          <p:cNvPr id="37899" name="Text Box 102"/>
          <p:cNvSpPr txBox="1">
            <a:spLocks noChangeArrowheads="1"/>
          </p:cNvSpPr>
          <p:nvPr/>
        </p:nvSpPr>
        <p:spPr bwMode="auto">
          <a:xfrm>
            <a:off x="284307" y="5652944"/>
            <a:ext cx="3197182" cy="469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818" b="1">
                <a:latin typeface="Arial Rounded MT Bold" charset="0"/>
              </a:rPr>
              <a:t>COLOSSIANS 2:10</a:t>
            </a:r>
            <a:endParaRPr lang="en-US" sz="818">
              <a:latin typeface="Arial Rounded MT Bold" charset="0"/>
            </a:endParaRPr>
          </a:p>
          <a:p>
            <a:r>
              <a:rPr lang="en-US" sz="818">
                <a:latin typeface="Arial Rounded MT Bold" charset="0"/>
              </a:rPr>
              <a:t>…and you have been given fullness in Christ, who is the head over every power and authority. (NIV)</a:t>
            </a:r>
          </a:p>
        </p:txBody>
      </p:sp>
      <p:sp>
        <p:nvSpPr>
          <p:cNvPr id="37900" name="Text Box 103"/>
          <p:cNvSpPr txBox="1">
            <a:spLocks noChangeArrowheads="1"/>
          </p:cNvSpPr>
          <p:nvPr/>
        </p:nvSpPr>
        <p:spPr bwMode="auto">
          <a:xfrm>
            <a:off x="284307" y="2615046"/>
            <a:ext cx="3081397" cy="721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818" b="1">
                <a:latin typeface="Arial Rounded MT Bold" charset="0"/>
              </a:rPr>
              <a:t>1 CORINTHIANS 1:2</a:t>
            </a:r>
          </a:p>
          <a:p>
            <a:r>
              <a:rPr lang="en-US" sz="818">
                <a:latin typeface="Arial Rounded MT Bold" charset="0"/>
              </a:rPr>
              <a:t>To the church of God in Corinth, to those sanctified in Christ Jesus and called to be holy, together with all those everywhere who call on the name of our Lord Jesus Christ--their Lord and ours: (NIV)</a:t>
            </a:r>
            <a:endParaRPr lang="en-US" sz="818">
              <a:latin typeface="Times" charset="0"/>
            </a:endParaRPr>
          </a:p>
        </p:txBody>
      </p:sp>
      <p:sp>
        <p:nvSpPr>
          <p:cNvPr id="37901" name="Text Box 104"/>
          <p:cNvSpPr txBox="1">
            <a:spLocks noChangeArrowheads="1"/>
          </p:cNvSpPr>
          <p:nvPr/>
        </p:nvSpPr>
        <p:spPr bwMode="auto">
          <a:xfrm>
            <a:off x="284307" y="1972830"/>
            <a:ext cx="3144693" cy="5958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818" b="1">
                <a:latin typeface="Arial Rounded MT Bold" charset="0"/>
              </a:rPr>
              <a:t>ROMANS 1:17</a:t>
            </a:r>
          </a:p>
          <a:p>
            <a:r>
              <a:rPr lang="en-US" sz="818">
                <a:latin typeface="Arial Rounded MT Bold" charset="0"/>
              </a:rPr>
              <a:t>For in the gospel a righteousness from God is revealed, a righteousness that is by faith from first to last, just as it is written: "The righteous will live by faith.</a:t>
            </a:r>
            <a:r>
              <a:rPr lang="ja-JP" altLang="en-US" sz="818">
                <a:latin typeface="Arial Rounded MT Bold" charset="0"/>
              </a:rPr>
              <a:t>”</a:t>
            </a:r>
            <a:r>
              <a:rPr lang="en-US" altLang="ja-JP" sz="818">
                <a:latin typeface="Arial Rounded MT Bold" charset="0"/>
              </a:rPr>
              <a:t> (NIV)</a:t>
            </a:r>
            <a:endParaRPr lang="en-US" sz="818">
              <a:latin typeface="Times" charset="0"/>
            </a:endParaRPr>
          </a:p>
        </p:txBody>
      </p:sp>
      <p:sp>
        <p:nvSpPr>
          <p:cNvPr id="37902" name="Text Box 105"/>
          <p:cNvSpPr txBox="1">
            <a:spLocks noChangeArrowheads="1"/>
          </p:cNvSpPr>
          <p:nvPr/>
        </p:nvSpPr>
        <p:spPr bwMode="auto">
          <a:xfrm>
            <a:off x="3623830" y="2408671"/>
            <a:ext cx="3046556" cy="5958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818" b="1">
                <a:latin typeface="Arial Rounded MT Bold" charset="0"/>
              </a:rPr>
              <a:t>PHILEMON 17-18</a:t>
            </a:r>
            <a:endParaRPr lang="en-US" sz="818">
              <a:latin typeface="Arial Rounded MT Bold" charset="0"/>
            </a:endParaRPr>
          </a:p>
          <a:p>
            <a:r>
              <a:rPr lang="en-US" sz="818">
                <a:latin typeface="Arial Rounded MT Bold" charset="0"/>
              </a:rPr>
              <a:t>So if you consider me a partner, welcome him as you would welcome me…If he has done you any wrong or owes you anything, charge it to me. (NIV) </a:t>
            </a:r>
          </a:p>
        </p:txBody>
      </p:sp>
      <p:sp>
        <p:nvSpPr>
          <p:cNvPr id="37903" name="Text Box 106"/>
          <p:cNvSpPr txBox="1">
            <a:spLocks noChangeArrowheads="1"/>
          </p:cNvSpPr>
          <p:nvPr/>
        </p:nvSpPr>
        <p:spPr bwMode="auto">
          <a:xfrm>
            <a:off x="284307" y="7490114"/>
            <a:ext cx="2845197" cy="469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818" b="1">
                <a:latin typeface="Arial Rounded MT Bold" charset="0"/>
              </a:rPr>
              <a:t>1 TIMOTHY 2:8</a:t>
            </a:r>
            <a:endParaRPr lang="en-US" sz="818">
              <a:latin typeface="Arial Rounded MT Bold" charset="0"/>
            </a:endParaRPr>
          </a:p>
          <a:p>
            <a:r>
              <a:rPr lang="en-US" sz="818">
                <a:latin typeface="Arial Rounded MT Bold" charset="0"/>
              </a:rPr>
              <a:t>I want men everywhere to lift up holy hands in prayer, without anger or disputing. (NIV)</a:t>
            </a:r>
          </a:p>
        </p:txBody>
      </p:sp>
      <p:sp>
        <p:nvSpPr>
          <p:cNvPr id="37904" name="Text Box 107"/>
          <p:cNvSpPr txBox="1">
            <a:spLocks noChangeArrowheads="1"/>
          </p:cNvSpPr>
          <p:nvPr/>
        </p:nvSpPr>
        <p:spPr bwMode="auto">
          <a:xfrm>
            <a:off x="284308" y="6739659"/>
            <a:ext cx="3191006" cy="721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818" b="1">
                <a:latin typeface="Arial Rounded MT Bold" charset="0"/>
              </a:rPr>
              <a:t>2 THESSALONIANS 1:6</a:t>
            </a:r>
            <a:r>
              <a:rPr lang="en-US" sz="818">
                <a:latin typeface="Arial Rounded MT Bold" charset="0"/>
              </a:rPr>
              <a:t>                              </a:t>
            </a:r>
          </a:p>
          <a:p>
            <a:r>
              <a:rPr lang="en-US" sz="818">
                <a:latin typeface="Arial Rounded MT Bold" charset="0"/>
              </a:rPr>
              <a:t>God is just: He will pay back trouble to those who trouble you and give relief to you who are troubled, and to us as well.  This will happen when the Lord Jesus is revealed from heaven in blazing fire with his powerful angels. (NIV)</a:t>
            </a:r>
          </a:p>
        </p:txBody>
      </p:sp>
      <p:sp>
        <p:nvSpPr>
          <p:cNvPr id="37905" name="Text Box 108"/>
          <p:cNvSpPr txBox="1">
            <a:spLocks noChangeArrowheads="1"/>
          </p:cNvSpPr>
          <p:nvPr/>
        </p:nvSpPr>
        <p:spPr bwMode="auto">
          <a:xfrm>
            <a:off x="284307" y="6129194"/>
            <a:ext cx="2919299" cy="5958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818" b="1">
                <a:latin typeface="Arial Rounded MT Bold" charset="0"/>
              </a:rPr>
              <a:t>1 THESSALONIANS 1:10</a:t>
            </a:r>
            <a:r>
              <a:rPr lang="en-US" sz="818">
                <a:latin typeface="Arial Rounded MT Bold" charset="0"/>
              </a:rPr>
              <a:t>                              </a:t>
            </a:r>
          </a:p>
          <a:p>
            <a:r>
              <a:rPr lang="en-US" sz="818">
                <a:latin typeface="Arial Rounded MT Bold" charset="0"/>
              </a:rPr>
              <a:t>…and to wait for his Son from heaven, whom he raised from the dead -- Jesus, who rescues us from the coming wrath. (NIV)</a:t>
            </a:r>
          </a:p>
        </p:txBody>
      </p:sp>
      <p:sp>
        <p:nvSpPr>
          <p:cNvPr id="37906" name="Text Box 109"/>
          <p:cNvSpPr txBox="1">
            <a:spLocks noChangeArrowheads="1"/>
          </p:cNvSpPr>
          <p:nvPr/>
        </p:nvSpPr>
        <p:spPr bwMode="auto">
          <a:xfrm>
            <a:off x="3623830" y="1714500"/>
            <a:ext cx="2998932" cy="721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818" b="1">
                <a:latin typeface="Arial Rounded MT Bold" charset="0"/>
              </a:rPr>
              <a:t>TITUS 2:1-2</a:t>
            </a:r>
            <a:endParaRPr lang="en-US" sz="818">
              <a:latin typeface="Arial Rounded MT Bold" charset="0"/>
            </a:endParaRPr>
          </a:p>
          <a:p>
            <a:r>
              <a:rPr lang="en-US" sz="818">
                <a:latin typeface="Arial Rounded MT Bold" charset="0"/>
              </a:rPr>
              <a:t>You must teach what is in accord with sound doctrine…Teach the older men to be temperate, worthy of respect, self-controlled, and sound in faith, in love and in endurance.  (NIV) </a:t>
            </a:r>
          </a:p>
        </p:txBody>
      </p:sp>
      <p:sp>
        <p:nvSpPr>
          <p:cNvPr id="37907" name="Text Box 110"/>
          <p:cNvSpPr txBox="1">
            <a:spLocks noChangeArrowheads="1"/>
          </p:cNvSpPr>
          <p:nvPr/>
        </p:nvSpPr>
        <p:spPr bwMode="auto">
          <a:xfrm>
            <a:off x="284307" y="8022649"/>
            <a:ext cx="3106097" cy="469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wrap="square">
            <a:spAutoFit/>
          </a:bodyPr>
          <a:lstStyle>
            <a:lvl1pPr>
              <a:tabLst>
                <a:tab pos="57150" algn="l"/>
              </a:tabLst>
              <a:defRPr sz="500">
                <a:solidFill>
                  <a:schemeClr val="tx1"/>
                </a:solidFill>
                <a:latin typeface="Century Gothic" charset="0"/>
                <a:ea typeface="ＭＳ Ｐゴシック" charset="0"/>
                <a:cs typeface="ＭＳ Ｐゴシック" charset="0"/>
              </a:defRPr>
            </a:lvl1pPr>
            <a:lvl2pPr marL="742950" indent="-285750">
              <a:tabLst>
                <a:tab pos="57150" algn="l"/>
              </a:tabLst>
              <a:defRPr sz="500">
                <a:solidFill>
                  <a:schemeClr val="tx1"/>
                </a:solidFill>
                <a:latin typeface="Century Gothic" charset="0"/>
                <a:ea typeface="ＭＳ Ｐゴシック" charset="0"/>
              </a:defRPr>
            </a:lvl2pPr>
            <a:lvl3pPr marL="1143000" indent="-228600">
              <a:tabLst>
                <a:tab pos="57150" algn="l"/>
              </a:tabLst>
              <a:defRPr sz="500">
                <a:solidFill>
                  <a:schemeClr val="tx1"/>
                </a:solidFill>
                <a:latin typeface="Century Gothic" charset="0"/>
                <a:ea typeface="ＭＳ Ｐゴシック" charset="0"/>
              </a:defRPr>
            </a:lvl3pPr>
            <a:lvl4pPr marL="1600200" indent="-228600">
              <a:tabLst>
                <a:tab pos="57150" algn="l"/>
              </a:tabLst>
              <a:defRPr sz="500">
                <a:solidFill>
                  <a:schemeClr val="tx1"/>
                </a:solidFill>
                <a:latin typeface="Century Gothic" charset="0"/>
                <a:ea typeface="ＭＳ Ｐゴシック" charset="0"/>
              </a:defRPr>
            </a:lvl4pPr>
            <a:lvl5pPr marL="2057400" indent="-228600">
              <a:tabLst>
                <a:tab pos="57150" algn="l"/>
              </a:tabLst>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tabLst>
                <a:tab pos="57150" algn="l"/>
              </a:tabLs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tabLst>
                <a:tab pos="57150" algn="l"/>
              </a:tabLs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tabLst>
                <a:tab pos="57150" algn="l"/>
              </a:tabLs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tabLst>
                <a:tab pos="57150" algn="l"/>
              </a:tabLst>
              <a:defRPr sz="500">
                <a:solidFill>
                  <a:schemeClr val="tx1"/>
                </a:solidFill>
                <a:latin typeface="Century Gothic" charset="0"/>
                <a:ea typeface="ＭＳ Ｐゴシック" charset="0"/>
              </a:defRPr>
            </a:lvl9pPr>
          </a:lstStyle>
          <a:p>
            <a:r>
              <a:rPr lang="en-US" sz="818" b="1">
                <a:latin typeface="Arial Rounded MT Bold" charset="0"/>
              </a:rPr>
              <a:t>2 TIMOTHY 1:13</a:t>
            </a:r>
            <a:endParaRPr lang="en-US" sz="818">
              <a:latin typeface="Arial Rounded MT Bold" charset="0"/>
            </a:endParaRPr>
          </a:p>
          <a:p>
            <a:r>
              <a:rPr lang="en-US" sz="818">
                <a:latin typeface="Arial Rounded MT Bold" charset="0"/>
              </a:rPr>
              <a:t>What you heard from me, keep as the pattern of sound teaching, with faith and love in Christ Jesus. (NIV)</a:t>
            </a:r>
          </a:p>
        </p:txBody>
      </p:sp>
      <p:sp>
        <p:nvSpPr>
          <p:cNvPr id="37908" name="Text Box 111"/>
          <p:cNvSpPr txBox="1">
            <a:spLocks noChangeArrowheads="1"/>
          </p:cNvSpPr>
          <p:nvPr/>
        </p:nvSpPr>
        <p:spPr bwMode="auto">
          <a:xfrm>
            <a:off x="3631768" y="7799543"/>
            <a:ext cx="2889190" cy="847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818" b="1" dirty="0">
                <a:latin typeface="Arial Rounded MT Bold" charset="0"/>
              </a:rPr>
              <a:t>JUDE: vs. 20-21</a:t>
            </a:r>
            <a:endParaRPr lang="en-US" sz="818" dirty="0">
              <a:latin typeface="Arial Rounded MT Bold" charset="0"/>
            </a:endParaRPr>
          </a:p>
          <a:p>
            <a:r>
              <a:rPr lang="en-US" sz="818" dirty="0">
                <a:latin typeface="Arial Rounded MT Bold" charset="0"/>
              </a:rPr>
              <a:t>But you, dear friends, build yourselves up in your most holy faith and pray in the Holy Spirit…Keep yourselves in God</a:t>
            </a:r>
            <a:r>
              <a:rPr lang="fr-FR" sz="818" dirty="0">
                <a:latin typeface="Arial Rounded MT Bold" charset="0"/>
              </a:rPr>
              <a:t>'</a:t>
            </a:r>
            <a:r>
              <a:rPr lang="en-US" sz="818" dirty="0">
                <a:latin typeface="Arial Rounded MT Bold" charset="0"/>
              </a:rPr>
              <a:t>s love as you wait for the mercy of our Lord Jesus Christ to bring you to eternal life (NIV).</a:t>
            </a:r>
          </a:p>
        </p:txBody>
      </p:sp>
      <p:sp>
        <p:nvSpPr>
          <p:cNvPr id="37909" name="Text Box 112"/>
          <p:cNvSpPr txBox="1">
            <a:spLocks noChangeArrowheads="1"/>
          </p:cNvSpPr>
          <p:nvPr/>
        </p:nvSpPr>
        <p:spPr bwMode="auto">
          <a:xfrm>
            <a:off x="3631768" y="6879648"/>
            <a:ext cx="3009034" cy="847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818" b="1" dirty="0">
                <a:latin typeface="Arial Rounded MT Bold" charset="0"/>
              </a:rPr>
              <a:t>3 JOHN vs 4; 11</a:t>
            </a:r>
            <a:endParaRPr lang="en-US" sz="818" dirty="0">
              <a:latin typeface="Arial Rounded MT Bold" charset="0"/>
            </a:endParaRPr>
          </a:p>
          <a:p>
            <a:r>
              <a:rPr lang="en-US" sz="818" dirty="0">
                <a:latin typeface="Arial Rounded MT Bold" charset="0"/>
              </a:rPr>
              <a:t>I have no greater joy than to hear that my children are walking in the truth…Dear friend, do not imitate what is evil but what is good. Anyone who does what is good is from God. Anyone who does what is evil has not seen God. (NIV)</a:t>
            </a:r>
          </a:p>
        </p:txBody>
      </p:sp>
      <p:sp>
        <p:nvSpPr>
          <p:cNvPr id="37910" name="Text Box 113"/>
          <p:cNvSpPr txBox="1">
            <a:spLocks noChangeArrowheads="1"/>
          </p:cNvSpPr>
          <p:nvPr/>
        </p:nvSpPr>
        <p:spPr bwMode="auto">
          <a:xfrm>
            <a:off x="3631768" y="6279285"/>
            <a:ext cx="2965739" cy="5958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818" b="1" dirty="0">
                <a:latin typeface="Arial Rounded MT Bold" charset="0"/>
              </a:rPr>
              <a:t>2 JOHN v.3</a:t>
            </a:r>
            <a:r>
              <a:rPr lang="en-US" sz="818" dirty="0">
                <a:latin typeface="Arial Rounded MT Bold" charset="0"/>
              </a:rPr>
              <a:t> </a:t>
            </a:r>
          </a:p>
          <a:p>
            <a:r>
              <a:rPr lang="en-US" sz="818" dirty="0">
                <a:latin typeface="Arial Rounded MT Bold" charset="0"/>
              </a:rPr>
              <a:t>Grace, mercy and peace from God the Father and from Jesus Christ, the Father</a:t>
            </a:r>
            <a:r>
              <a:rPr lang="fr-FR" sz="818" dirty="0">
                <a:latin typeface="Arial Rounded MT Bold" charset="0"/>
              </a:rPr>
              <a:t>'</a:t>
            </a:r>
            <a:r>
              <a:rPr lang="en-US" sz="818" dirty="0">
                <a:latin typeface="Arial Rounded MT Bold" charset="0"/>
              </a:rPr>
              <a:t>s Son, will be with us in truth and love. (NIV)</a:t>
            </a:r>
          </a:p>
        </p:txBody>
      </p:sp>
      <p:sp>
        <p:nvSpPr>
          <p:cNvPr id="37911" name="Text Box 114"/>
          <p:cNvSpPr txBox="1">
            <a:spLocks noChangeArrowheads="1"/>
          </p:cNvSpPr>
          <p:nvPr/>
        </p:nvSpPr>
        <p:spPr bwMode="auto">
          <a:xfrm>
            <a:off x="3631768" y="5687273"/>
            <a:ext cx="2959966" cy="5958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818" b="1" dirty="0">
                <a:latin typeface="Arial Rounded MT Bold" charset="0"/>
              </a:rPr>
              <a:t>1 JOHN 5:13</a:t>
            </a:r>
            <a:r>
              <a:rPr lang="en-US" sz="818" dirty="0">
                <a:latin typeface="Arial Rounded MT Bold" charset="0"/>
              </a:rPr>
              <a:t> </a:t>
            </a:r>
          </a:p>
          <a:p>
            <a:r>
              <a:rPr lang="en-US" sz="818" dirty="0">
                <a:latin typeface="Arial Rounded MT Bold" charset="0"/>
              </a:rPr>
              <a:t>I write these things to you who believe in the name of the Son of God so that you may know that you have eternal life. (NIV)</a:t>
            </a:r>
          </a:p>
        </p:txBody>
      </p:sp>
      <p:sp>
        <p:nvSpPr>
          <p:cNvPr id="37912" name="Text Box 115"/>
          <p:cNvSpPr txBox="1">
            <a:spLocks noChangeArrowheads="1"/>
          </p:cNvSpPr>
          <p:nvPr/>
        </p:nvSpPr>
        <p:spPr bwMode="auto">
          <a:xfrm>
            <a:off x="3631767" y="4817341"/>
            <a:ext cx="3049444" cy="847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818" b="1" dirty="0">
                <a:latin typeface="Arial Rounded MT Bold" charset="0"/>
              </a:rPr>
              <a:t>2 PETER 2:1</a:t>
            </a:r>
            <a:r>
              <a:rPr lang="en-US" sz="818" dirty="0">
                <a:latin typeface="Arial Rounded MT Bold" charset="0"/>
              </a:rPr>
              <a:t>    </a:t>
            </a:r>
          </a:p>
          <a:p>
            <a:r>
              <a:rPr lang="en-US" sz="818" dirty="0">
                <a:latin typeface="Arial Rounded MT Bold" charset="0"/>
              </a:rPr>
              <a:t>But there were also false prophets among the people, just as there will be false teachers among you. They will secretly introduce destructive heresies, even denying the sovereign Lord who bought them--bringing swift destruction on themselves. (NIV)</a:t>
            </a:r>
          </a:p>
        </p:txBody>
      </p:sp>
      <p:sp>
        <p:nvSpPr>
          <p:cNvPr id="37913" name="Text Box 116"/>
          <p:cNvSpPr txBox="1">
            <a:spLocks noChangeArrowheads="1"/>
          </p:cNvSpPr>
          <p:nvPr/>
        </p:nvSpPr>
        <p:spPr bwMode="auto">
          <a:xfrm>
            <a:off x="3631767" y="4202545"/>
            <a:ext cx="2857500" cy="5958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818" b="1">
                <a:latin typeface="Arial Rounded MT Bold" charset="0"/>
              </a:rPr>
              <a:t>1 Peter 2:7</a:t>
            </a:r>
            <a:endParaRPr lang="en-US" sz="818">
              <a:latin typeface="Arial Rounded MT Bold" charset="0"/>
            </a:endParaRPr>
          </a:p>
          <a:p>
            <a:r>
              <a:rPr lang="en-US" sz="818">
                <a:latin typeface="Arial Rounded MT Bold" charset="0"/>
              </a:rPr>
              <a:t>Now to you who believe, this stone is precious. But to those who do not believe, "The stone the builders rejected has become the capstone,</a:t>
            </a:r>
            <a:r>
              <a:rPr lang="ja-JP" altLang="en-US" sz="818">
                <a:latin typeface="Arial Rounded MT Bold" charset="0"/>
              </a:rPr>
              <a:t>”</a:t>
            </a:r>
            <a:r>
              <a:rPr lang="en-US" altLang="ja-JP" sz="818">
                <a:latin typeface="Arial Rounded MT Bold" charset="0"/>
              </a:rPr>
              <a:t> (NIV)</a:t>
            </a:r>
            <a:endParaRPr lang="en-US" sz="818">
              <a:latin typeface="Arial Rounded MT Bold" charset="0"/>
            </a:endParaRPr>
          </a:p>
        </p:txBody>
      </p:sp>
      <p:sp>
        <p:nvSpPr>
          <p:cNvPr id="37914" name="Text Box 117"/>
          <p:cNvSpPr txBox="1">
            <a:spLocks noChangeArrowheads="1"/>
          </p:cNvSpPr>
          <p:nvPr/>
        </p:nvSpPr>
        <p:spPr bwMode="auto">
          <a:xfrm>
            <a:off x="3631767" y="3706092"/>
            <a:ext cx="2972955" cy="469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818" b="1" dirty="0">
                <a:latin typeface="Arial Rounded MT Bold" charset="0"/>
              </a:rPr>
              <a:t>James 2:26</a:t>
            </a:r>
            <a:br>
              <a:rPr lang="en-US" sz="818" dirty="0">
                <a:latin typeface="Arial Rounded MT Bold" charset="0"/>
              </a:rPr>
            </a:br>
            <a:r>
              <a:rPr lang="en-US" sz="818" dirty="0">
                <a:latin typeface="Arial Rounded MT Bold" charset="0"/>
              </a:rPr>
              <a:t>As the body without the spirit is dead, so faith without deeds is dead. (NIV)</a:t>
            </a:r>
          </a:p>
        </p:txBody>
      </p:sp>
      <p:sp>
        <p:nvSpPr>
          <p:cNvPr id="37915" name="Text Box 118"/>
          <p:cNvSpPr txBox="1">
            <a:spLocks noChangeArrowheads="1"/>
          </p:cNvSpPr>
          <p:nvPr/>
        </p:nvSpPr>
        <p:spPr bwMode="auto">
          <a:xfrm>
            <a:off x="3631767" y="3241387"/>
            <a:ext cx="2799773" cy="5958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818" b="1" dirty="0">
                <a:latin typeface="Arial Rounded MT Bold" charset="0"/>
              </a:rPr>
              <a:t>Hebrews 1:4</a:t>
            </a:r>
            <a:r>
              <a:rPr lang="en-US" sz="818" dirty="0">
                <a:latin typeface="Arial Rounded MT Bold" charset="0"/>
              </a:rPr>
              <a:t>  </a:t>
            </a:r>
          </a:p>
          <a:p>
            <a:r>
              <a:rPr lang="en-US" sz="818" dirty="0">
                <a:latin typeface="Arial Rounded MT Bold" charset="0"/>
              </a:rPr>
              <a:t>So he became as much superior to the angels as the name he has inherited is superior to theirs. (NIV)</a:t>
            </a:r>
          </a:p>
        </p:txBody>
      </p:sp>
      <p:sp>
        <p:nvSpPr>
          <p:cNvPr id="37916" name="Text Box 125"/>
          <p:cNvSpPr txBox="1">
            <a:spLocks noChangeArrowheads="1"/>
          </p:cNvSpPr>
          <p:nvPr/>
        </p:nvSpPr>
        <p:spPr bwMode="auto">
          <a:xfrm>
            <a:off x="284307" y="1734705"/>
            <a:ext cx="179079" cy="204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endParaRPr lang="en-US" sz="1091" baseline="-25000">
              <a:latin typeface="Comic Sans MS" charset="0"/>
            </a:endParaRPr>
          </a:p>
        </p:txBody>
      </p:sp>
      <p:sp>
        <p:nvSpPr>
          <p:cNvPr id="37917" name="Text Box 126"/>
          <p:cNvSpPr txBox="1">
            <a:spLocks noChangeArrowheads="1"/>
          </p:cNvSpPr>
          <p:nvPr/>
        </p:nvSpPr>
        <p:spPr bwMode="auto">
          <a:xfrm>
            <a:off x="284308" y="1669762"/>
            <a:ext cx="2791165" cy="316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455" b="1" i="1">
                <a:latin typeface="Arial" charset="0"/>
              </a:rPr>
              <a:t>From the Letters of Paul</a:t>
            </a:r>
          </a:p>
        </p:txBody>
      </p:sp>
      <p:sp>
        <p:nvSpPr>
          <p:cNvPr id="37918" name="Text Box 127"/>
          <p:cNvSpPr txBox="1">
            <a:spLocks noChangeArrowheads="1"/>
          </p:cNvSpPr>
          <p:nvPr/>
        </p:nvSpPr>
        <p:spPr bwMode="auto">
          <a:xfrm>
            <a:off x="3580535" y="3011921"/>
            <a:ext cx="3146136" cy="316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455" b="1" i="1">
                <a:latin typeface="Arial" charset="0"/>
              </a:rPr>
              <a:t>From the Letters of </a:t>
            </a:r>
            <a:r>
              <a:rPr lang="ja-JP" altLang="en-US" sz="1455" b="1" i="1">
                <a:latin typeface="Arial" charset="0"/>
              </a:rPr>
              <a:t>“</a:t>
            </a:r>
            <a:r>
              <a:rPr lang="en-US" altLang="ja-JP" sz="1455" b="1" i="1">
                <a:latin typeface="Arial" charset="0"/>
              </a:rPr>
              <a:t>The Others</a:t>
            </a:r>
            <a:r>
              <a:rPr lang="ja-JP" altLang="en-US" sz="1455" b="1" i="1">
                <a:latin typeface="Arial" charset="0"/>
              </a:rPr>
              <a:t>”</a:t>
            </a:r>
            <a:endParaRPr lang="en-US" sz="1455" b="1" i="1">
              <a:latin typeface="Arial" charset="0"/>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7"/>
          <p:cNvSpPr txBox="1">
            <a:spLocks noChangeArrowheads="1"/>
          </p:cNvSpPr>
          <p:nvPr/>
        </p:nvSpPr>
        <p:spPr bwMode="auto">
          <a:xfrm>
            <a:off x="5860762" y="743240"/>
            <a:ext cx="685511" cy="344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36" b="1">
                <a:latin typeface="Comic Sans MS" charset="0"/>
              </a:rPr>
              <a:t>27</a:t>
            </a:r>
          </a:p>
        </p:txBody>
      </p:sp>
      <p:sp>
        <p:nvSpPr>
          <p:cNvPr id="39938" name="Line 9"/>
          <p:cNvSpPr>
            <a:spLocks noChangeShapeType="1"/>
          </p:cNvSpPr>
          <p:nvPr/>
        </p:nvSpPr>
        <p:spPr bwMode="auto">
          <a:xfrm>
            <a:off x="5733762" y="3750830"/>
            <a:ext cx="1443" cy="835602"/>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50800">
                <a:solidFill>
                  <a:srgbClr val="000000"/>
                </a:solidFill>
                <a:round/>
                <a:headEnd/>
                <a:tailEnd/>
              </a14:hiddenLine>
            </a:ext>
          </a:extLst>
        </p:spPr>
        <p:txBody>
          <a:bodyPr wrap="none" anchor="ctr"/>
          <a:lstStyle/>
          <a:p>
            <a:endParaRPr lang="en-US" sz="455"/>
          </a:p>
        </p:txBody>
      </p:sp>
      <p:sp>
        <p:nvSpPr>
          <p:cNvPr id="39939" name="Rectangle 10"/>
          <p:cNvSpPr>
            <a:spLocks noChangeArrowheads="1"/>
          </p:cNvSpPr>
          <p:nvPr/>
        </p:nvSpPr>
        <p:spPr bwMode="auto">
          <a:xfrm>
            <a:off x="917864" y="1278659"/>
            <a:ext cx="5344103" cy="4174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lgn="r"/>
            <a:r>
              <a:rPr lang="en-US" sz="2182" b="1" i="1">
                <a:latin typeface="Comic Sans MS" charset="0"/>
              </a:rPr>
              <a:t>FROM JOHN THE APOSTLE:</a:t>
            </a:r>
          </a:p>
        </p:txBody>
      </p:sp>
      <p:sp>
        <p:nvSpPr>
          <p:cNvPr id="39940" name="Rectangle 18"/>
          <p:cNvSpPr>
            <a:spLocks noChangeArrowheads="1"/>
          </p:cNvSpPr>
          <p:nvPr/>
        </p:nvSpPr>
        <p:spPr bwMode="auto">
          <a:xfrm>
            <a:off x="753341" y="2818535"/>
            <a:ext cx="2633807" cy="16765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lgn="ctr">
              <a:lnSpc>
                <a:spcPct val="120000"/>
              </a:lnSpc>
            </a:pPr>
            <a:r>
              <a:rPr lang="en-US" sz="1455" b="1">
                <a:latin typeface="Skia" charset="0"/>
              </a:rPr>
              <a:t>THE LETTERS                                       THE SEALS                                         THE TRUMPETS                                       THE BOWLS                                       THE APOSTATE CHURCH                                 THE RETURN OF CHRIST</a:t>
            </a:r>
          </a:p>
        </p:txBody>
      </p:sp>
      <p:sp>
        <p:nvSpPr>
          <p:cNvPr id="39941" name="Text Box 59"/>
          <p:cNvSpPr txBox="1">
            <a:spLocks noChangeArrowheads="1"/>
          </p:cNvSpPr>
          <p:nvPr/>
        </p:nvSpPr>
        <p:spPr bwMode="auto">
          <a:xfrm>
            <a:off x="876012" y="2016125"/>
            <a:ext cx="5248852"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4000" b="1" i="1">
                <a:latin typeface="Helvetica" charset="0"/>
              </a:rPr>
              <a:t>THE REVELATION</a:t>
            </a:r>
          </a:p>
        </p:txBody>
      </p:sp>
      <p:sp>
        <p:nvSpPr>
          <p:cNvPr id="39942" name="Rectangle 8"/>
          <p:cNvSpPr>
            <a:spLocks noChangeArrowheads="1"/>
          </p:cNvSpPr>
          <p:nvPr/>
        </p:nvSpPr>
        <p:spPr bwMode="auto">
          <a:xfrm>
            <a:off x="1073728" y="3512705"/>
            <a:ext cx="4582103" cy="36397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0800">
                <a:solidFill>
                  <a:srgbClr val="000000"/>
                </a:solidFill>
                <a:miter lim="800000"/>
                <a:headEnd/>
                <a:tailEnd/>
              </a14:hiddenLine>
            </a:ext>
          </a:extLst>
        </p:spPr>
        <p:txBody>
          <a:bodyPr wrap="none" anchor="ctr"/>
          <a:lstStyle/>
          <a:p>
            <a:endParaRPr lang="en-US" sz="455"/>
          </a:p>
        </p:txBody>
      </p:sp>
      <p:sp>
        <p:nvSpPr>
          <p:cNvPr id="178180" name="AutoShape 4"/>
          <p:cNvSpPr>
            <a:spLocks noChangeArrowheads="1"/>
          </p:cNvSpPr>
          <p:nvPr/>
        </p:nvSpPr>
        <p:spPr bwMode="auto">
          <a:xfrm>
            <a:off x="3534353" y="3309216"/>
            <a:ext cx="2734829" cy="714375"/>
          </a:xfrm>
          <a:prstGeom prst="roundRect">
            <a:avLst>
              <a:gd name="adj" fmla="val 16667"/>
            </a:avLst>
          </a:prstGeom>
          <a:solidFill>
            <a:srgbClr val="CCCCCC"/>
          </a:solid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sz="455">
              <a:latin typeface="Century Gothic" pitchFamily="-107" charset="0"/>
              <a:ea typeface="+mn-ea"/>
              <a:cs typeface="+mn-cs"/>
            </a:endParaRPr>
          </a:p>
        </p:txBody>
      </p:sp>
      <p:sp>
        <p:nvSpPr>
          <p:cNvPr id="39944" name="Text Box 54"/>
          <p:cNvSpPr txBox="1">
            <a:spLocks noChangeArrowheads="1"/>
          </p:cNvSpPr>
          <p:nvPr/>
        </p:nvSpPr>
        <p:spPr bwMode="auto">
          <a:xfrm>
            <a:off x="3556000" y="3239944"/>
            <a:ext cx="2844512" cy="763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182" b="1" baseline="-25000">
                <a:latin typeface="Helvetica" charset="0"/>
              </a:rPr>
              <a:t>THE __________ _________    OF THE LAMB                            REV. 19:1-10</a:t>
            </a:r>
          </a:p>
        </p:txBody>
      </p:sp>
      <p:grpSp>
        <p:nvGrpSpPr>
          <p:cNvPr id="39945" name="Group 72"/>
          <p:cNvGrpSpPr>
            <a:grpSpLocks/>
          </p:cNvGrpSpPr>
          <p:nvPr/>
        </p:nvGrpSpPr>
        <p:grpSpPr bwMode="auto">
          <a:xfrm>
            <a:off x="668194" y="4736523"/>
            <a:ext cx="3060988" cy="2358159"/>
            <a:chOff x="355" y="2337"/>
            <a:chExt cx="2121" cy="1634"/>
          </a:xfrm>
        </p:grpSpPr>
        <p:sp>
          <p:nvSpPr>
            <p:cNvPr id="178236" name="AutoShape 60"/>
            <p:cNvSpPr>
              <a:spLocks noChangeArrowheads="1"/>
            </p:cNvSpPr>
            <p:nvPr/>
          </p:nvSpPr>
          <p:spPr bwMode="auto">
            <a:xfrm>
              <a:off x="355" y="2337"/>
              <a:ext cx="2121" cy="1634"/>
            </a:xfrm>
            <a:prstGeom prst="roundRect">
              <a:avLst>
                <a:gd name="adj" fmla="val 16667"/>
              </a:avLst>
            </a:prstGeom>
            <a:solidFill>
              <a:srgbClr val="CCCCCC"/>
            </a:solid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sz="455">
                <a:latin typeface="Century Gothic" pitchFamily="-107" charset="0"/>
                <a:ea typeface="+mn-ea"/>
                <a:cs typeface="+mn-cs"/>
              </a:endParaRPr>
            </a:p>
          </p:txBody>
        </p:sp>
        <p:sp>
          <p:nvSpPr>
            <p:cNvPr id="39964" name="Text Box 52"/>
            <p:cNvSpPr txBox="1">
              <a:spLocks noChangeArrowheads="1"/>
            </p:cNvSpPr>
            <p:nvPr/>
          </p:nvSpPr>
          <p:spPr bwMode="auto">
            <a:xfrm>
              <a:off x="476" y="2402"/>
              <a:ext cx="1874" cy="1356"/>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3636" b="1" baseline="-25000">
                  <a:latin typeface="Helvetica" charset="0"/>
                </a:rPr>
                <a:t>FIVE ANCHOR POINTS IN THE REVELATION: CHAPTERS</a:t>
              </a:r>
              <a:br>
                <a:rPr lang="en-US" sz="3636" b="1" baseline="-25000">
                  <a:latin typeface="Helvetica" charset="0"/>
                </a:rPr>
              </a:br>
              <a:r>
                <a:rPr lang="en-US" sz="3636" b="1" baseline="-25000">
                  <a:latin typeface="Helvetica" charset="0"/>
                </a:rPr>
                <a:t>19, 20, 21</a:t>
              </a:r>
            </a:p>
          </p:txBody>
        </p:sp>
      </p:grpSp>
      <p:sp>
        <p:nvSpPr>
          <p:cNvPr id="178237" name="AutoShape 61"/>
          <p:cNvSpPr>
            <a:spLocks noChangeArrowheads="1"/>
          </p:cNvSpPr>
          <p:nvPr/>
        </p:nvSpPr>
        <p:spPr bwMode="auto">
          <a:xfrm>
            <a:off x="3534353" y="4410364"/>
            <a:ext cx="2734829" cy="714375"/>
          </a:xfrm>
          <a:prstGeom prst="roundRect">
            <a:avLst>
              <a:gd name="adj" fmla="val 16667"/>
            </a:avLst>
          </a:prstGeom>
          <a:solidFill>
            <a:srgbClr val="CCCCCC"/>
          </a:solid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sz="455">
              <a:latin typeface="Century Gothic" pitchFamily="-107" charset="0"/>
              <a:ea typeface="+mn-ea"/>
              <a:cs typeface="+mn-cs"/>
            </a:endParaRPr>
          </a:p>
        </p:txBody>
      </p:sp>
      <p:sp>
        <p:nvSpPr>
          <p:cNvPr id="39947" name="Text Box 55"/>
          <p:cNvSpPr txBox="1">
            <a:spLocks noChangeArrowheads="1"/>
          </p:cNvSpPr>
          <p:nvPr/>
        </p:nvSpPr>
        <p:spPr bwMode="auto">
          <a:xfrm>
            <a:off x="3590637" y="4328103"/>
            <a:ext cx="2837295" cy="763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182" b="1" baseline="-25000">
                <a:latin typeface="Helvetica" charset="0"/>
              </a:rPr>
              <a:t>THE __________ __________     OF JESUS CHRIST                              REV. 19:11-16</a:t>
            </a:r>
          </a:p>
        </p:txBody>
      </p:sp>
      <p:sp>
        <p:nvSpPr>
          <p:cNvPr id="178238" name="AutoShape 62"/>
          <p:cNvSpPr>
            <a:spLocks noChangeArrowheads="1"/>
          </p:cNvSpPr>
          <p:nvPr/>
        </p:nvSpPr>
        <p:spPr bwMode="auto">
          <a:xfrm>
            <a:off x="3517035" y="5494193"/>
            <a:ext cx="2734829" cy="714375"/>
          </a:xfrm>
          <a:prstGeom prst="roundRect">
            <a:avLst>
              <a:gd name="adj" fmla="val 16667"/>
            </a:avLst>
          </a:prstGeom>
          <a:solidFill>
            <a:srgbClr val="CCCCCC"/>
          </a:solid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sz="455">
              <a:latin typeface="Century Gothic" pitchFamily="-107" charset="0"/>
              <a:ea typeface="+mn-ea"/>
              <a:cs typeface="+mn-cs"/>
            </a:endParaRPr>
          </a:p>
        </p:txBody>
      </p:sp>
      <p:sp>
        <p:nvSpPr>
          <p:cNvPr id="39949" name="Text Box 58"/>
          <p:cNvSpPr txBox="1">
            <a:spLocks noChangeArrowheads="1"/>
          </p:cNvSpPr>
          <p:nvPr/>
        </p:nvSpPr>
        <p:spPr bwMode="auto">
          <a:xfrm>
            <a:off x="3602182" y="5411932"/>
            <a:ext cx="2678545" cy="763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182" b="1" baseline="-25000">
                <a:latin typeface="Helvetica" charset="0"/>
              </a:rPr>
              <a:t>THE _______ ________                 OF CHRIST                                 REV. 20:4-6</a:t>
            </a:r>
          </a:p>
        </p:txBody>
      </p:sp>
      <p:sp>
        <p:nvSpPr>
          <p:cNvPr id="178239" name="AutoShape 63"/>
          <p:cNvSpPr>
            <a:spLocks noChangeArrowheads="1"/>
          </p:cNvSpPr>
          <p:nvPr/>
        </p:nvSpPr>
        <p:spPr bwMode="auto">
          <a:xfrm>
            <a:off x="3517035" y="6557819"/>
            <a:ext cx="2734829" cy="714375"/>
          </a:xfrm>
          <a:prstGeom prst="roundRect">
            <a:avLst>
              <a:gd name="adj" fmla="val 16667"/>
            </a:avLst>
          </a:prstGeom>
          <a:solidFill>
            <a:srgbClr val="CCCCCC"/>
          </a:solid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sz="455">
              <a:latin typeface="Century Gothic" pitchFamily="-107" charset="0"/>
              <a:ea typeface="+mn-ea"/>
              <a:cs typeface="+mn-cs"/>
            </a:endParaRPr>
          </a:p>
        </p:txBody>
      </p:sp>
      <p:sp>
        <p:nvSpPr>
          <p:cNvPr id="39951" name="Text Box 56"/>
          <p:cNvSpPr txBox="1">
            <a:spLocks noChangeArrowheads="1"/>
          </p:cNvSpPr>
          <p:nvPr/>
        </p:nvSpPr>
        <p:spPr bwMode="auto">
          <a:xfrm>
            <a:off x="3550227" y="6479887"/>
            <a:ext cx="2684318" cy="763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182" b="1" baseline="-25000">
                <a:latin typeface="Helvetica" charset="0"/>
              </a:rPr>
              <a:t>THE GREAT __________ __________ JUDGMENT             REV. 20:11-15. </a:t>
            </a:r>
          </a:p>
        </p:txBody>
      </p:sp>
      <p:sp>
        <p:nvSpPr>
          <p:cNvPr id="178240" name="AutoShape 64"/>
          <p:cNvSpPr>
            <a:spLocks noChangeArrowheads="1"/>
          </p:cNvSpPr>
          <p:nvPr/>
        </p:nvSpPr>
        <p:spPr bwMode="auto">
          <a:xfrm>
            <a:off x="3521364" y="7625773"/>
            <a:ext cx="2734830" cy="714375"/>
          </a:xfrm>
          <a:prstGeom prst="roundRect">
            <a:avLst>
              <a:gd name="adj" fmla="val 16667"/>
            </a:avLst>
          </a:prstGeom>
          <a:solidFill>
            <a:srgbClr val="CCCCCC"/>
          </a:solid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sz="455">
              <a:latin typeface="Century Gothic" pitchFamily="-107" charset="0"/>
              <a:ea typeface="+mn-ea"/>
              <a:cs typeface="+mn-cs"/>
            </a:endParaRPr>
          </a:p>
        </p:txBody>
      </p:sp>
      <p:sp>
        <p:nvSpPr>
          <p:cNvPr id="39953" name="Text Box 57"/>
          <p:cNvSpPr txBox="1">
            <a:spLocks noChangeArrowheads="1"/>
          </p:cNvSpPr>
          <p:nvPr/>
        </p:nvSpPr>
        <p:spPr bwMode="auto">
          <a:xfrm>
            <a:off x="3499717" y="7562273"/>
            <a:ext cx="2772352" cy="763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182" b="1" baseline="-25000" dirty="0">
                <a:latin typeface="Helvetica" charset="0"/>
              </a:rPr>
              <a:t>THE NEW ___________ AND THE NEW ____________           REV.  21:1-8</a:t>
            </a:r>
          </a:p>
        </p:txBody>
      </p:sp>
      <p:sp>
        <p:nvSpPr>
          <p:cNvPr id="39954" name="Text Box 71"/>
          <p:cNvSpPr txBox="1">
            <a:spLocks noChangeArrowheads="1"/>
          </p:cNvSpPr>
          <p:nvPr/>
        </p:nvSpPr>
        <p:spPr bwMode="auto">
          <a:xfrm>
            <a:off x="734580" y="1613478"/>
            <a:ext cx="6123420" cy="344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36" b="1" i="1">
                <a:latin typeface="Comic Sans MS" charset="0"/>
              </a:rPr>
              <a:t>A Glimpse Into Eternity Future</a:t>
            </a:r>
          </a:p>
        </p:txBody>
      </p:sp>
      <p:sp>
        <p:nvSpPr>
          <p:cNvPr id="39955" name="Rectangle 74"/>
          <p:cNvSpPr>
            <a:spLocks noChangeArrowheads="1"/>
          </p:cNvSpPr>
          <p:nvPr/>
        </p:nvSpPr>
        <p:spPr bwMode="auto">
          <a:xfrm>
            <a:off x="782204" y="7559387"/>
            <a:ext cx="2459182" cy="6742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lgn="ctr">
              <a:lnSpc>
                <a:spcPct val="120000"/>
              </a:lnSpc>
            </a:pPr>
            <a:r>
              <a:rPr lang="en-US" sz="1091" b="1" i="1">
                <a:latin typeface="Helvetica" charset="0"/>
              </a:rPr>
              <a:t>WRITTEN FROM THE ISLAND OF PATMOS IN THE AEGEAN SEA ABOUT A.D. 95</a:t>
            </a:r>
          </a:p>
        </p:txBody>
      </p:sp>
      <p:sp>
        <p:nvSpPr>
          <p:cNvPr id="39956" name="Text Box 75"/>
          <p:cNvSpPr txBox="1">
            <a:spLocks noChangeArrowheads="1"/>
          </p:cNvSpPr>
          <p:nvPr/>
        </p:nvSpPr>
        <p:spPr bwMode="auto">
          <a:xfrm>
            <a:off x="3489614" y="3212523"/>
            <a:ext cx="3010477"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182" b="1" baseline="-25000">
                <a:solidFill>
                  <a:srgbClr val="E32434"/>
                </a:solidFill>
                <a:latin typeface="Capitals" charset="0"/>
              </a:rPr>
              <a:t>MARRIAGE SUPPER</a:t>
            </a:r>
          </a:p>
        </p:txBody>
      </p:sp>
      <p:sp>
        <p:nvSpPr>
          <p:cNvPr id="39957" name="Text Box 76"/>
          <p:cNvSpPr txBox="1">
            <a:spLocks noChangeArrowheads="1"/>
          </p:cNvSpPr>
          <p:nvPr/>
        </p:nvSpPr>
        <p:spPr bwMode="auto">
          <a:xfrm>
            <a:off x="3521364" y="4303568"/>
            <a:ext cx="3120159"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182" b="1" baseline="-25000">
                <a:solidFill>
                  <a:srgbClr val="E32434"/>
                </a:solidFill>
                <a:latin typeface="Capitals" charset="0"/>
              </a:rPr>
              <a:t>SECOND COMING</a:t>
            </a:r>
          </a:p>
        </p:txBody>
      </p:sp>
      <p:sp>
        <p:nvSpPr>
          <p:cNvPr id="39958" name="Text Box 77"/>
          <p:cNvSpPr txBox="1">
            <a:spLocks noChangeArrowheads="1"/>
          </p:cNvSpPr>
          <p:nvPr/>
        </p:nvSpPr>
        <p:spPr bwMode="auto">
          <a:xfrm>
            <a:off x="3784023" y="5396883"/>
            <a:ext cx="2438977" cy="2881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909" b="1" baseline="-25000" dirty="0">
                <a:solidFill>
                  <a:srgbClr val="E32434"/>
                </a:solidFill>
                <a:latin typeface="Capitals" charset="0"/>
              </a:rPr>
              <a:t>EARTHLY REIGN</a:t>
            </a:r>
          </a:p>
        </p:txBody>
      </p:sp>
      <p:sp>
        <p:nvSpPr>
          <p:cNvPr id="39959" name="Text Box 78"/>
          <p:cNvSpPr txBox="1">
            <a:spLocks noChangeArrowheads="1"/>
          </p:cNvSpPr>
          <p:nvPr/>
        </p:nvSpPr>
        <p:spPr bwMode="auto">
          <a:xfrm>
            <a:off x="4038402" y="7521863"/>
            <a:ext cx="2146012" cy="325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273" b="1" baseline="-25000" dirty="0">
                <a:solidFill>
                  <a:srgbClr val="E32434"/>
                </a:solidFill>
                <a:latin typeface="Capitals" charset="0"/>
              </a:rPr>
              <a:t>HEAVEN</a:t>
            </a:r>
          </a:p>
        </p:txBody>
      </p:sp>
      <p:sp>
        <p:nvSpPr>
          <p:cNvPr id="39960" name="Text Box 79"/>
          <p:cNvSpPr txBox="1">
            <a:spLocks noChangeArrowheads="1"/>
          </p:cNvSpPr>
          <p:nvPr/>
        </p:nvSpPr>
        <p:spPr bwMode="auto">
          <a:xfrm>
            <a:off x="4341091" y="6488545"/>
            <a:ext cx="2218171" cy="2881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909" b="1" baseline="-25000">
                <a:solidFill>
                  <a:srgbClr val="E32434"/>
                </a:solidFill>
                <a:latin typeface="Capitals" charset="0"/>
              </a:rPr>
              <a:t>WHITE</a:t>
            </a:r>
          </a:p>
        </p:txBody>
      </p:sp>
      <p:sp>
        <p:nvSpPr>
          <p:cNvPr id="39961" name="Text Box 80"/>
          <p:cNvSpPr txBox="1">
            <a:spLocks noChangeArrowheads="1"/>
          </p:cNvSpPr>
          <p:nvPr/>
        </p:nvSpPr>
        <p:spPr bwMode="auto">
          <a:xfrm>
            <a:off x="3224069" y="6710795"/>
            <a:ext cx="2146012" cy="2881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909" b="1" baseline="-25000">
                <a:solidFill>
                  <a:srgbClr val="E32434"/>
                </a:solidFill>
                <a:latin typeface="Capitals" charset="0"/>
              </a:rPr>
              <a:t>THRONE</a:t>
            </a:r>
          </a:p>
        </p:txBody>
      </p:sp>
      <p:sp>
        <p:nvSpPr>
          <p:cNvPr id="39962" name="Text Box 81"/>
          <p:cNvSpPr txBox="1">
            <a:spLocks noChangeArrowheads="1"/>
          </p:cNvSpPr>
          <p:nvPr/>
        </p:nvSpPr>
        <p:spPr bwMode="auto">
          <a:xfrm>
            <a:off x="4306834" y="7761432"/>
            <a:ext cx="2146012" cy="325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273" b="1" baseline="-25000">
                <a:solidFill>
                  <a:srgbClr val="E32434"/>
                </a:solidFill>
                <a:latin typeface="Capitals" charset="0"/>
              </a:rPr>
              <a:t>EARTH</a:t>
            </a:r>
            <a:endParaRPr lang="en-US" sz="1909" b="1" baseline="-25000">
              <a:solidFill>
                <a:srgbClr val="E32434"/>
              </a:solidFill>
              <a:latin typeface="Capitals" charset="0"/>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2"/>
          <p:cNvSpPr txBox="1">
            <a:spLocks noChangeArrowheads="1"/>
          </p:cNvSpPr>
          <p:nvPr/>
        </p:nvSpPr>
        <p:spPr bwMode="auto">
          <a:xfrm>
            <a:off x="5994978" y="743240"/>
            <a:ext cx="456045" cy="344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endParaRPr lang="en-US" sz="1636" b="1">
              <a:latin typeface="Comic Sans MS" charset="0"/>
            </a:endParaRPr>
          </a:p>
        </p:txBody>
      </p:sp>
      <p:sp>
        <p:nvSpPr>
          <p:cNvPr id="40962" name="Rectangle 3"/>
          <p:cNvSpPr>
            <a:spLocks noChangeArrowheads="1"/>
          </p:cNvSpPr>
          <p:nvPr/>
        </p:nvSpPr>
        <p:spPr bwMode="auto">
          <a:xfrm>
            <a:off x="528204" y="7257762"/>
            <a:ext cx="5911273" cy="64077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455"/>
          </a:p>
        </p:txBody>
      </p:sp>
      <p:sp>
        <p:nvSpPr>
          <p:cNvPr id="40963" name="Text Box 4"/>
          <p:cNvSpPr txBox="1">
            <a:spLocks noChangeArrowheads="1"/>
          </p:cNvSpPr>
          <p:nvPr/>
        </p:nvSpPr>
        <p:spPr bwMode="auto">
          <a:xfrm>
            <a:off x="567172" y="7220239"/>
            <a:ext cx="5867977" cy="1024961"/>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1818" b="1" baseline="-25000" dirty="0">
                <a:latin typeface="Comic Sans MS" charset="0"/>
              </a:rPr>
              <a:t>The Biblical storyline progresses as the promises to Abraham are realized:  </a:t>
            </a:r>
          </a:p>
          <a:p>
            <a:r>
              <a:rPr lang="en-US" sz="1818" b="1" baseline="-25000" dirty="0">
                <a:latin typeface="Comic Sans MS" charset="0"/>
              </a:rPr>
              <a:t>•The Abrahamic Call and Covenant of Genesis 12 and 15,</a:t>
            </a:r>
          </a:p>
          <a:p>
            <a:r>
              <a:rPr lang="en-US" sz="1818" b="1" baseline="-25000" dirty="0">
                <a:latin typeface="Comic Sans MS" charset="0"/>
              </a:rPr>
              <a:t>•The Land (Palestinian) Covenant of Deuteronomy 30,</a:t>
            </a:r>
          </a:p>
          <a:p>
            <a:r>
              <a:rPr lang="en-US" sz="1818" b="1" baseline="-25000" dirty="0">
                <a:latin typeface="Comic Sans MS" charset="0"/>
              </a:rPr>
              <a:t>•The Davidic Covenant of 2 Sam. 7 and</a:t>
            </a:r>
          </a:p>
          <a:p>
            <a:r>
              <a:rPr lang="en-US" sz="1818" b="1" baseline="-25000" dirty="0">
                <a:latin typeface="Comic Sans MS" charset="0"/>
              </a:rPr>
              <a:t>•The New Covenant of Jeremiah 31. </a:t>
            </a:r>
          </a:p>
        </p:txBody>
      </p:sp>
      <p:sp>
        <p:nvSpPr>
          <p:cNvPr id="40964" name="Rectangle 5"/>
          <p:cNvSpPr>
            <a:spLocks noChangeArrowheads="1"/>
          </p:cNvSpPr>
          <p:nvPr/>
        </p:nvSpPr>
        <p:spPr bwMode="auto">
          <a:xfrm>
            <a:off x="3821546" y="5950239"/>
            <a:ext cx="520989" cy="3737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455"/>
          </a:p>
        </p:txBody>
      </p:sp>
      <p:grpSp>
        <p:nvGrpSpPr>
          <p:cNvPr id="40965" name="Group 6"/>
          <p:cNvGrpSpPr>
            <a:grpSpLocks/>
          </p:cNvGrpSpPr>
          <p:nvPr/>
        </p:nvGrpSpPr>
        <p:grpSpPr bwMode="auto">
          <a:xfrm>
            <a:off x="264103" y="2502478"/>
            <a:ext cx="6191250" cy="4662921"/>
            <a:chOff x="183" y="1274"/>
            <a:chExt cx="4290" cy="3231"/>
          </a:xfrm>
        </p:grpSpPr>
        <p:pic>
          <p:nvPicPr>
            <p:cNvPr id="40976" name="Picture 7"/>
            <p:cNvPicPr>
              <a:picLocks noChangeAspect="1" noChangeArrowheads="1"/>
            </p:cNvPicPr>
            <p:nvPr/>
          </p:nvPicPr>
          <p:blipFill>
            <a:blip r:embed="rId2">
              <a:extLst>
                <a:ext uri="{28A0092B-C50C-407E-A947-70E740481C1C}">
                  <a14:useLocalDpi xmlns:a14="http://schemas.microsoft.com/office/drawing/2010/main" val="0"/>
                </a:ext>
              </a:extLst>
            </a:blip>
            <a:srcRect b="12761"/>
            <a:stretch>
              <a:fillRect/>
            </a:stretch>
          </p:blipFill>
          <p:spPr bwMode="auto">
            <a:xfrm>
              <a:off x="183" y="1274"/>
              <a:ext cx="4290" cy="3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77" name="Freeform 8"/>
            <p:cNvSpPr>
              <a:spLocks/>
            </p:cNvSpPr>
            <p:nvPr/>
          </p:nvSpPr>
          <p:spPr bwMode="auto">
            <a:xfrm>
              <a:off x="1948" y="3804"/>
              <a:ext cx="248" cy="330"/>
            </a:xfrm>
            <a:custGeom>
              <a:avLst/>
              <a:gdLst>
                <a:gd name="T0" fmla="*/ 244 w 248"/>
                <a:gd name="T1" fmla="*/ 4 h 330"/>
                <a:gd name="T2" fmla="*/ 108 w 248"/>
                <a:gd name="T3" fmla="*/ 12 h 330"/>
                <a:gd name="T4" fmla="*/ 12 w 248"/>
                <a:gd name="T5" fmla="*/ 0 h 330"/>
                <a:gd name="T6" fmla="*/ 0 w 248"/>
                <a:gd name="T7" fmla="*/ 172 h 330"/>
                <a:gd name="T8" fmla="*/ 20 w 248"/>
                <a:gd name="T9" fmla="*/ 276 h 330"/>
                <a:gd name="T10" fmla="*/ 24 w 248"/>
                <a:gd name="T11" fmla="*/ 324 h 330"/>
                <a:gd name="T12" fmla="*/ 48 w 248"/>
                <a:gd name="T13" fmla="*/ 320 h 330"/>
                <a:gd name="T14" fmla="*/ 168 w 248"/>
                <a:gd name="T15" fmla="*/ 324 h 330"/>
                <a:gd name="T16" fmla="*/ 248 w 248"/>
                <a:gd name="T17" fmla="*/ 316 h 3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8"/>
                <a:gd name="T28" fmla="*/ 0 h 330"/>
                <a:gd name="T29" fmla="*/ 248 w 248"/>
                <a:gd name="T30" fmla="*/ 330 h 3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8" h="330">
                  <a:moveTo>
                    <a:pt x="244" y="4"/>
                  </a:moveTo>
                  <a:cubicBezTo>
                    <a:pt x="199" y="11"/>
                    <a:pt x="153" y="6"/>
                    <a:pt x="108" y="12"/>
                  </a:cubicBezTo>
                  <a:cubicBezTo>
                    <a:pt x="74" y="8"/>
                    <a:pt x="46" y="2"/>
                    <a:pt x="12" y="0"/>
                  </a:cubicBezTo>
                  <a:cubicBezTo>
                    <a:pt x="23" y="57"/>
                    <a:pt x="18" y="116"/>
                    <a:pt x="0" y="172"/>
                  </a:cubicBezTo>
                  <a:cubicBezTo>
                    <a:pt x="3" y="207"/>
                    <a:pt x="13" y="240"/>
                    <a:pt x="20" y="276"/>
                  </a:cubicBezTo>
                  <a:cubicBezTo>
                    <a:pt x="21" y="292"/>
                    <a:pt x="15" y="310"/>
                    <a:pt x="24" y="324"/>
                  </a:cubicBezTo>
                  <a:cubicBezTo>
                    <a:pt x="28" y="330"/>
                    <a:pt x="39" y="320"/>
                    <a:pt x="48" y="320"/>
                  </a:cubicBezTo>
                  <a:cubicBezTo>
                    <a:pt x="88" y="320"/>
                    <a:pt x="128" y="322"/>
                    <a:pt x="168" y="324"/>
                  </a:cubicBezTo>
                  <a:cubicBezTo>
                    <a:pt x="193" y="315"/>
                    <a:pt x="221" y="316"/>
                    <a:pt x="248" y="316"/>
                  </a:cubicBezTo>
                </a:path>
              </a:pathLst>
            </a:custGeom>
            <a:noFill/>
            <a:ln w="190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sp>
          <p:nvSpPr>
            <p:cNvPr id="40978" name="Rectangle 9"/>
            <p:cNvSpPr>
              <a:spLocks noChangeArrowheads="1"/>
            </p:cNvSpPr>
            <p:nvPr/>
          </p:nvSpPr>
          <p:spPr bwMode="auto">
            <a:xfrm>
              <a:off x="1980" y="3820"/>
              <a:ext cx="224" cy="29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455"/>
            </a:p>
          </p:txBody>
        </p:sp>
        <p:pic>
          <p:nvPicPr>
            <p:cNvPr id="40979" name="Picture 10"/>
            <p:cNvPicPr>
              <a:picLocks noChangeAspect="1" noChangeArrowheads="1"/>
            </p:cNvPicPr>
            <p:nvPr/>
          </p:nvPicPr>
          <p:blipFill>
            <a:blip r:embed="rId2">
              <a:extLst>
                <a:ext uri="{28A0092B-C50C-407E-A947-70E740481C1C}">
                  <a14:useLocalDpi xmlns:a14="http://schemas.microsoft.com/office/drawing/2010/main" val="0"/>
                </a:ext>
              </a:extLst>
            </a:blip>
            <a:srcRect l="67903" t="68393" r="23286" b="24101"/>
            <a:stretch>
              <a:fillRect/>
            </a:stretch>
          </p:blipFill>
          <p:spPr bwMode="auto">
            <a:xfrm>
              <a:off x="1921" y="3824"/>
              <a:ext cx="378" cy="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40966" name="Text Box 11"/>
          <p:cNvSpPr txBox="1">
            <a:spLocks noChangeArrowheads="1"/>
          </p:cNvSpPr>
          <p:nvPr/>
        </p:nvSpPr>
        <p:spPr bwMode="auto">
          <a:xfrm>
            <a:off x="1086716" y="4387273"/>
            <a:ext cx="841375" cy="4840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9" b="1">
                <a:latin typeface="Arial" charset="0"/>
              </a:rPr>
              <a:t>ABRA-HAMIC</a:t>
            </a:r>
            <a:r>
              <a:rPr lang="en-US" sz="727" b="1">
                <a:latin typeface="Arial" charset="0"/>
              </a:rPr>
              <a:t> COVENANT</a:t>
            </a:r>
          </a:p>
        </p:txBody>
      </p:sp>
      <p:sp>
        <p:nvSpPr>
          <p:cNvPr id="40967" name="Text Box 12"/>
          <p:cNvSpPr txBox="1">
            <a:spLocks noChangeArrowheads="1"/>
          </p:cNvSpPr>
          <p:nvPr/>
        </p:nvSpPr>
        <p:spPr bwMode="auto">
          <a:xfrm>
            <a:off x="3314989" y="5569240"/>
            <a:ext cx="767773" cy="344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9" b="1">
                <a:latin typeface="Arial" charset="0"/>
              </a:rPr>
              <a:t>DAVIDIC</a:t>
            </a:r>
            <a:r>
              <a:rPr lang="en-US" sz="727" b="1">
                <a:latin typeface="Arial" charset="0"/>
              </a:rPr>
              <a:t> COVENANT</a:t>
            </a:r>
          </a:p>
        </p:txBody>
      </p:sp>
      <p:sp>
        <p:nvSpPr>
          <p:cNvPr id="40968" name="Text Box 13"/>
          <p:cNvSpPr txBox="1">
            <a:spLocks noChangeArrowheads="1"/>
          </p:cNvSpPr>
          <p:nvPr/>
        </p:nvSpPr>
        <p:spPr bwMode="auto">
          <a:xfrm>
            <a:off x="2249922" y="5020830"/>
            <a:ext cx="741795" cy="3720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91" b="1">
                <a:latin typeface="Arial" charset="0"/>
              </a:rPr>
              <a:t>LAND</a:t>
            </a:r>
            <a:r>
              <a:rPr lang="en-US" sz="818" b="1">
                <a:latin typeface="Arial" charset="0"/>
              </a:rPr>
              <a:t> </a:t>
            </a:r>
            <a:r>
              <a:rPr lang="en-US" sz="727" b="1">
                <a:latin typeface="Arial" charset="0"/>
              </a:rPr>
              <a:t>COVENANT</a:t>
            </a:r>
          </a:p>
        </p:txBody>
      </p:sp>
      <p:sp>
        <p:nvSpPr>
          <p:cNvPr id="40969" name="Rectangle 14"/>
          <p:cNvSpPr>
            <a:spLocks noChangeArrowheads="1"/>
          </p:cNvSpPr>
          <p:nvPr/>
        </p:nvSpPr>
        <p:spPr bwMode="auto">
          <a:xfrm>
            <a:off x="1323399" y="2688649"/>
            <a:ext cx="1744067" cy="447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909" b="1" i="1">
                <a:latin typeface="Comic Sans MS" charset="0"/>
              </a:rPr>
              <a:t> C  7  S  J</a:t>
            </a:r>
            <a:endParaRPr lang="en-US" sz="4000" i="1">
              <a:latin typeface="Times" charset="0"/>
            </a:endParaRPr>
          </a:p>
        </p:txBody>
      </p:sp>
      <p:sp>
        <p:nvSpPr>
          <p:cNvPr id="40970" name="Line 15"/>
          <p:cNvSpPr>
            <a:spLocks noChangeShapeType="1"/>
          </p:cNvSpPr>
          <p:nvPr/>
        </p:nvSpPr>
        <p:spPr bwMode="auto">
          <a:xfrm>
            <a:off x="1971200" y="2885298"/>
            <a:ext cx="151534" cy="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0971" name="Text Box 16"/>
          <p:cNvSpPr txBox="1">
            <a:spLocks noChangeArrowheads="1"/>
          </p:cNvSpPr>
          <p:nvPr/>
        </p:nvSpPr>
        <p:spPr bwMode="auto">
          <a:xfrm>
            <a:off x="3659909" y="6173932"/>
            <a:ext cx="826944" cy="3860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91" b="1">
                <a:latin typeface="Arial" charset="0"/>
              </a:rPr>
              <a:t>NEW</a:t>
            </a:r>
            <a:r>
              <a:rPr lang="en-US" sz="818" b="1">
                <a:latin typeface="Arial" charset="0"/>
              </a:rPr>
              <a:t>                                              COVENANT</a:t>
            </a:r>
          </a:p>
        </p:txBody>
      </p:sp>
      <p:sp>
        <p:nvSpPr>
          <p:cNvPr id="253969" name="Text Box 17"/>
          <p:cNvSpPr txBox="1">
            <a:spLocks noChangeArrowheads="1"/>
          </p:cNvSpPr>
          <p:nvPr/>
        </p:nvSpPr>
        <p:spPr bwMode="auto">
          <a:xfrm>
            <a:off x="580160" y="3472296"/>
            <a:ext cx="5886739" cy="3286669"/>
          </a:xfrm>
          <a:prstGeom prst="rect">
            <a:avLst/>
          </a:prstGeom>
          <a:noFill/>
          <a:ln w="9525">
            <a:noFill/>
            <a:miter lim="800000"/>
            <a:headEnd/>
            <a:tailEnd/>
          </a:ln>
          <a:effectLst>
            <a:outerShdw blurRad="63500" dist="81320" dir="3080412" algn="ctr" rotWithShape="0">
              <a:schemeClr val="bg2">
                <a:alpha val="74998"/>
              </a:schemeClr>
            </a:outerShdw>
          </a:effectLst>
        </p:spPr>
        <p:txBody>
          <a:bodyPr>
            <a:spAutoFit/>
          </a:bodyPr>
          <a:lstStyle/>
          <a:p>
            <a:pPr algn="ctr">
              <a:lnSpc>
                <a:spcPct val="20000"/>
              </a:lnSpc>
              <a:spcBef>
                <a:spcPct val="50000"/>
              </a:spcBef>
              <a:defRPr/>
            </a:pPr>
            <a:endParaRPr lang="en-US" sz="11727" dirty="0">
              <a:latin typeface="Kosher-Normal" pitchFamily="-107" charset="0"/>
              <a:ea typeface="+mn-ea"/>
              <a:cs typeface="+mn-cs"/>
            </a:endParaRPr>
          </a:p>
          <a:p>
            <a:pPr algn="ctr">
              <a:lnSpc>
                <a:spcPct val="20000"/>
              </a:lnSpc>
              <a:spcBef>
                <a:spcPct val="50000"/>
              </a:spcBef>
              <a:defRPr/>
            </a:pPr>
            <a:r>
              <a:rPr lang="en-US" sz="11727" dirty="0">
                <a:latin typeface="Kosher-Normal" pitchFamily="-107" charset="0"/>
                <a:ea typeface="+mn-ea"/>
                <a:cs typeface="+mn-cs"/>
              </a:rPr>
              <a:t>JESUS</a:t>
            </a:r>
          </a:p>
          <a:p>
            <a:pPr algn="ctr">
              <a:lnSpc>
                <a:spcPct val="20000"/>
              </a:lnSpc>
              <a:spcBef>
                <a:spcPct val="50000"/>
              </a:spcBef>
              <a:defRPr/>
            </a:pPr>
            <a:r>
              <a:rPr lang="en-US" sz="11727" dirty="0">
                <a:latin typeface="Kosher-Normal" pitchFamily="-107" charset="0"/>
                <a:ea typeface="+mn-ea"/>
                <a:cs typeface="+mn-cs"/>
              </a:rPr>
              <a:t>CHRIST</a:t>
            </a:r>
          </a:p>
        </p:txBody>
      </p:sp>
      <p:sp>
        <p:nvSpPr>
          <p:cNvPr id="40973" name="Text Box 18"/>
          <p:cNvSpPr txBox="1">
            <a:spLocks noChangeArrowheads="1"/>
          </p:cNvSpPr>
          <p:nvPr/>
        </p:nvSpPr>
        <p:spPr bwMode="auto">
          <a:xfrm>
            <a:off x="500784" y="1965614"/>
            <a:ext cx="5847773" cy="7639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182" b="1" i="1">
                <a:latin typeface="Arial" charset="0"/>
              </a:rPr>
              <a:t>The Consummate Objective of the      Bible</a:t>
            </a:r>
            <a:r>
              <a:rPr lang="fr-FR" altLang="ja-JP" sz="2182" b="1" i="1">
                <a:latin typeface="Arial" charset="0"/>
              </a:rPr>
              <a:t>'</a:t>
            </a:r>
            <a:r>
              <a:rPr lang="en-US" sz="2182" b="1" i="1">
                <a:latin typeface="Arial" charset="0"/>
              </a:rPr>
              <a:t>s Grand Story Line </a:t>
            </a:r>
          </a:p>
        </p:txBody>
      </p:sp>
      <p:sp>
        <p:nvSpPr>
          <p:cNvPr id="40974" name="Text Box 19"/>
          <p:cNvSpPr txBox="1">
            <a:spLocks noChangeArrowheads="1"/>
          </p:cNvSpPr>
          <p:nvPr/>
        </p:nvSpPr>
        <p:spPr bwMode="auto">
          <a:xfrm>
            <a:off x="274205" y="1526887"/>
            <a:ext cx="6217227" cy="5400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909" b="1" i="1" dirty="0">
                <a:latin typeface="Arial" charset="0"/>
              </a:rPr>
              <a:t>The Bible</a:t>
            </a:r>
            <a:r>
              <a:rPr lang="fr-FR" altLang="ja-JP" sz="2909" b="1" i="1" dirty="0">
                <a:latin typeface="Arial" charset="0"/>
              </a:rPr>
              <a:t>'</a:t>
            </a:r>
            <a:r>
              <a:rPr lang="en-US" sz="2909" b="1" i="1" dirty="0">
                <a:latin typeface="Arial" charset="0"/>
              </a:rPr>
              <a:t>s Chronological Fabric</a:t>
            </a:r>
          </a:p>
        </p:txBody>
      </p:sp>
      <p:sp>
        <p:nvSpPr>
          <p:cNvPr id="40975" name="Text Box 20"/>
          <p:cNvSpPr txBox="1">
            <a:spLocks noChangeArrowheads="1"/>
          </p:cNvSpPr>
          <p:nvPr/>
        </p:nvSpPr>
        <p:spPr bwMode="auto">
          <a:xfrm>
            <a:off x="5989205" y="737467"/>
            <a:ext cx="456045" cy="344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36" b="1">
                <a:latin typeface="Comic Sans MS" charset="0"/>
              </a:rPr>
              <a:t>28</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6"/>
          <p:cNvSpPr txBox="1">
            <a:spLocks noChangeArrowheads="1"/>
          </p:cNvSpPr>
          <p:nvPr/>
        </p:nvSpPr>
        <p:spPr bwMode="auto">
          <a:xfrm>
            <a:off x="622012" y="2382694"/>
            <a:ext cx="1155988" cy="2709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endParaRPr lang="en-US" sz="1182" b="1">
              <a:solidFill>
                <a:srgbClr val="105023"/>
              </a:solidFill>
              <a:latin typeface="Comic Sans MS" charset="0"/>
            </a:endParaRPr>
          </a:p>
        </p:txBody>
      </p:sp>
      <p:sp>
        <p:nvSpPr>
          <p:cNvPr id="41986" name="Text Box 7"/>
          <p:cNvSpPr txBox="1">
            <a:spLocks noChangeArrowheads="1"/>
          </p:cNvSpPr>
          <p:nvPr/>
        </p:nvSpPr>
        <p:spPr bwMode="auto">
          <a:xfrm>
            <a:off x="8591262" y="7891319"/>
            <a:ext cx="473364" cy="326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545" b="1">
                <a:solidFill>
                  <a:srgbClr val="105023"/>
                </a:solidFill>
                <a:latin typeface="Comic Sans MS" charset="0"/>
              </a:rPr>
              <a:t> </a:t>
            </a:r>
          </a:p>
        </p:txBody>
      </p:sp>
      <p:sp>
        <p:nvSpPr>
          <p:cNvPr id="41987" name="Text Box 8"/>
          <p:cNvSpPr txBox="1">
            <a:spLocks noChangeArrowheads="1"/>
          </p:cNvSpPr>
          <p:nvPr/>
        </p:nvSpPr>
        <p:spPr bwMode="auto">
          <a:xfrm>
            <a:off x="3570433" y="3037898"/>
            <a:ext cx="5540375" cy="8788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55000"/>
              </a:lnSpc>
              <a:spcBef>
                <a:spcPct val="50000"/>
              </a:spcBef>
            </a:pPr>
            <a:endParaRPr lang="en-US" sz="1182" b="1" i="1">
              <a:solidFill>
                <a:srgbClr val="105023"/>
              </a:solidFill>
              <a:latin typeface="Times" charset="0"/>
            </a:endParaRPr>
          </a:p>
          <a:p>
            <a:pPr>
              <a:lnSpc>
                <a:spcPct val="20000"/>
              </a:lnSpc>
              <a:spcBef>
                <a:spcPct val="50000"/>
              </a:spcBef>
            </a:pPr>
            <a:endParaRPr lang="en-US" sz="1182" b="1" i="1">
              <a:solidFill>
                <a:srgbClr val="105023"/>
              </a:solidFill>
              <a:latin typeface="Times" charset="0"/>
            </a:endParaRPr>
          </a:p>
          <a:p>
            <a:pPr>
              <a:lnSpc>
                <a:spcPct val="55000"/>
              </a:lnSpc>
              <a:spcBef>
                <a:spcPct val="50000"/>
              </a:spcBef>
            </a:pPr>
            <a:endParaRPr lang="en-US" sz="1182" b="1" i="1">
              <a:solidFill>
                <a:srgbClr val="105023"/>
              </a:solidFill>
              <a:latin typeface="Times" charset="0"/>
            </a:endParaRPr>
          </a:p>
          <a:p>
            <a:pPr>
              <a:lnSpc>
                <a:spcPct val="20000"/>
              </a:lnSpc>
              <a:spcBef>
                <a:spcPct val="50000"/>
              </a:spcBef>
            </a:pPr>
            <a:endParaRPr lang="en-US" sz="1182" b="1">
              <a:solidFill>
                <a:srgbClr val="105023"/>
              </a:solidFill>
              <a:latin typeface="Times" charset="0"/>
            </a:endParaRPr>
          </a:p>
          <a:p>
            <a:pPr>
              <a:lnSpc>
                <a:spcPct val="55000"/>
              </a:lnSpc>
              <a:spcBef>
                <a:spcPct val="50000"/>
              </a:spcBef>
            </a:pPr>
            <a:endParaRPr lang="en-US" sz="1364" b="1" i="1">
              <a:solidFill>
                <a:srgbClr val="105023"/>
              </a:solidFill>
              <a:latin typeface="Times" charset="0"/>
            </a:endParaRPr>
          </a:p>
        </p:txBody>
      </p:sp>
      <p:sp>
        <p:nvSpPr>
          <p:cNvPr id="213005" name="Text Box 13"/>
          <p:cNvSpPr txBox="1">
            <a:spLocks noChangeArrowheads="1"/>
          </p:cNvSpPr>
          <p:nvPr/>
        </p:nvSpPr>
        <p:spPr bwMode="auto">
          <a:xfrm>
            <a:off x="487795" y="3086966"/>
            <a:ext cx="5847773" cy="3225498"/>
          </a:xfrm>
          <a:prstGeom prst="rect">
            <a:avLst/>
          </a:prstGeom>
          <a:noFill/>
          <a:ln w="9525">
            <a:noFill/>
            <a:miter lim="800000"/>
            <a:headEnd/>
            <a:tailEnd/>
          </a:ln>
          <a:effectLst>
            <a:outerShdw blurRad="63500" dist="53882" dir="2700000" algn="ctr" rotWithShape="0">
              <a:srgbClr val="B3B3B3">
                <a:alpha val="74998"/>
              </a:srgbClr>
            </a:outerShdw>
          </a:effectLst>
        </p:spPr>
        <p:txBody>
          <a:bodyPr>
            <a:spAutoFit/>
          </a:bodyPr>
          <a:lstStyle/>
          <a:p>
            <a:pPr>
              <a:spcBef>
                <a:spcPct val="50000"/>
              </a:spcBef>
              <a:defRPr/>
            </a:pPr>
            <a:r>
              <a:rPr lang="en-US" sz="2545" b="1" i="1" dirty="0">
                <a:latin typeface="Comic Sans MS" pitchFamily="-107" charset="0"/>
                <a:ea typeface="+mn-ea"/>
                <a:cs typeface="+mn-cs"/>
              </a:rPr>
              <a:t>The following pages are completed “clean” versions of several of the earlier study helps that require student fill-in during the seminar. However, you are encouraged to use those earlier fill-in forms during the seminar teaching; in so doing, the learning effect is highly increased. </a:t>
            </a:r>
          </a:p>
        </p:txBody>
      </p:sp>
      <p:sp>
        <p:nvSpPr>
          <p:cNvPr id="41989" name="Rectangle 14"/>
          <p:cNvSpPr>
            <a:spLocks noChangeArrowheads="1"/>
          </p:cNvSpPr>
          <p:nvPr/>
        </p:nvSpPr>
        <p:spPr bwMode="auto">
          <a:xfrm>
            <a:off x="340591" y="3032126"/>
            <a:ext cx="6143625" cy="4358409"/>
          </a:xfrm>
          <a:prstGeom prst="rect">
            <a:avLst/>
          </a:prstGeom>
          <a:noFill/>
          <a:ln w="762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sp>
        <p:nvSpPr>
          <p:cNvPr id="41990" name="Text Box 16"/>
          <p:cNvSpPr txBox="1">
            <a:spLocks noChangeArrowheads="1"/>
          </p:cNvSpPr>
          <p:nvPr/>
        </p:nvSpPr>
        <p:spPr bwMode="auto">
          <a:xfrm>
            <a:off x="5994978" y="743240"/>
            <a:ext cx="456045" cy="344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36" b="1">
                <a:latin typeface="Comic Sans MS" charset="0"/>
              </a:rPr>
              <a:t>29</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6003637" y="743240"/>
            <a:ext cx="614795" cy="344069"/>
          </a:xfrm>
          <a:prstGeom prst="rect">
            <a:avLst/>
          </a:prstGeom>
          <a:noFill/>
          <a:ln w="9525">
            <a:noFill/>
            <a:miter lim="800000"/>
            <a:headEnd/>
            <a:tailEnd/>
          </a:ln>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defRPr/>
            </a:pPr>
            <a:r>
              <a:rPr lang="en-US" sz="1636" b="1">
                <a:effectLst>
                  <a:outerShdw blurRad="38100" dist="38100" dir="2700000" algn="tl">
                    <a:srgbClr val="DDDDDD"/>
                  </a:outerShdw>
                </a:effectLst>
                <a:latin typeface="Comic Sans MS" charset="0"/>
              </a:rPr>
              <a:t>30</a:t>
            </a:r>
          </a:p>
        </p:txBody>
      </p:sp>
      <p:sp>
        <p:nvSpPr>
          <p:cNvPr id="51230" name="Rectangle 30"/>
          <p:cNvSpPr>
            <a:spLocks noChangeArrowheads="1"/>
          </p:cNvSpPr>
          <p:nvPr/>
        </p:nvSpPr>
        <p:spPr bwMode="auto">
          <a:xfrm>
            <a:off x="881785" y="1691409"/>
            <a:ext cx="4913204" cy="349776"/>
          </a:xfrm>
          <a:prstGeom prst="rect">
            <a:avLst/>
          </a:prstGeom>
          <a:noFill/>
          <a:ln w="9525">
            <a:noFill/>
            <a:miter lim="800000"/>
            <a:headEnd/>
            <a:tailEnd/>
          </a:ln>
          <a:effectLst/>
        </p:spPr>
        <p:txBody>
          <a:bodyPr wrap="none" lIns="0" tIns="0" rIns="0" bIns="0">
            <a:spAutoFit/>
          </a:bodyPr>
          <a:lstStyle/>
          <a:p>
            <a:pPr>
              <a:defRPr/>
            </a:pPr>
            <a:r>
              <a:rPr lang="en-US" sz="2273" b="1" i="1">
                <a:effectLst>
                  <a:outerShdw blurRad="38100" dist="38100" dir="2700000" algn="tl">
                    <a:srgbClr val="DDDDDD"/>
                  </a:outerShdw>
                </a:effectLst>
                <a:latin typeface="Comic Sans MS" charset="0"/>
              </a:rPr>
              <a:t> DRESSING THE BIBLICAL STAGE</a:t>
            </a:r>
            <a:endParaRPr lang="en-US" sz="2182" b="1" i="1">
              <a:effectLst>
                <a:outerShdw blurRad="38100" dist="38100" dir="2700000" algn="tl">
                  <a:srgbClr val="DDDDDD"/>
                </a:outerShdw>
              </a:effectLst>
              <a:latin typeface="Times" charset="0"/>
            </a:endParaRPr>
          </a:p>
        </p:txBody>
      </p:sp>
      <p:sp>
        <p:nvSpPr>
          <p:cNvPr id="51256" name="Rectangle 56"/>
          <p:cNvSpPr>
            <a:spLocks noChangeArrowheads="1"/>
          </p:cNvSpPr>
          <p:nvPr/>
        </p:nvSpPr>
        <p:spPr bwMode="auto">
          <a:xfrm>
            <a:off x="2138796" y="4752398"/>
            <a:ext cx="277320" cy="251736"/>
          </a:xfrm>
          <a:prstGeom prst="rect">
            <a:avLst/>
          </a:prstGeom>
          <a:noFill/>
          <a:ln w="9525">
            <a:noFill/>
            <a:miter lim="800000"/>
            <a:headEnd/>
            <a:tailEnd/>
          </a:ln>
          <a:effectLst/>
        </p:spPr>
        <p:txBody>
          <a:bodyPr wrap="none" lIns="0" tIns="0" rIns="0" bIns="0">
            <a:spAutoFit/>
          </a:bodyPr>
          <a:lstStyle/>
          <a:p>
            <a:pPr>
              <a:defRPr/>
            </a:pPr>
            <a:r>
              <a:rPr lang="en-US" sz="1636" b="1">
                <a:effectLst>
                  <a:outerShdw blurRad="38100" dist="38100" dir="2700000" algn="tl">
                    <a:srgbClr val="DDDDDD"/>
                  </a:outerShdw>
                </a:effectLst>
                <a:latin typeface="Comic Sans MS" charset="0"/>
              </a:rPr>
              <a:t>RS</a:t>
            </a:r>
            <a:endParaRPr lang="en-US" sz="2545">
              <a:effectLst>
                <a:outerShdw blurRad="38100" dist="38100" dir="2700000" algn="tl">
                  <a:srgbClr val="DDDDDD"/>
                </a:outerShdw>
              </a:effectLst>
              <a:latin typeface="Comic Sans MS" charset="0"/>
            </a:endParaRPr>
          </a:p>
        </p:txBody>
      </p:sp>
      <p:sp>
        <p:nvSpPr>
          <p:cNvPr id="43012" name="Freeform 27"/>
          <p:cNvSpPr>
            <a:spLocks/>
          </p:cNvSpPr>
          <p:nvPr/>
        </p:nvSpPr>
        <p:spPr bwMode="auto">
          <a:xfrm>
            <a:off x="1469159" y="2140240"/>
            <a:ext cx="949614" cy="1653886"/>
          </a:xfrm>
          <a:custGeom>
            <a:avLst/>
            <a:gdLst>
              <a:gd name="T0" fmla="*/ 2147483647 w 573"/>
              <a:gd name="T1" fmla="*/ 2147483647 h 1099"/>
              <a:gd name="T2" fmla="*/ 2147483647 w 573"/>
              <a:gd name="T3" fmla="*/ 2147483647 h 1099"/>
              <a:gd name="T4" fmla="*/ 2147483647 w 573"/>
              <a:gd name="T5" fmla="*/ 2147483647 h 1099"/>
              <a:gd name="T6" fmla="*/ 2147483647 w 573"/>
              <a:gd name="T7" fmla="*/ 2147483647 h 1099"/>
              <a:gd name="T8" fmla="*/ 2147483647 w 573"/>
              <a:gd name="T9" fmla="*/ 2147483647 h 1099"/>
              <a:gd name="T10" fmla="*/ 2147483647 w 573"/>
              <a:gd name="T11" fmla="*/ 2147483647 h 1099"/>
              <a:gd name="T12" fmla="*/ 2147483647 w 573"/>
              <a:gd name="T13" fmla="*/ 2147483647 h 1099"/>
              <a:gd name="T14" fmla="*/ 2147483647 w 573"/>
              <a:gd name="T15" fmla="*/ 2147483647 h 1099"/>
              <a:gd name="T16" fmla="*/ 2147483647 w 573"/>
              <a:gd name="T17" fmla="*/ 2147483647 h 1099"/>
              <a:gd name="T18" fmla="*/ 2147483647 w 573"/>
              <a:gd name="T19" fmla="*/ 2147483647 h 1099"/>
              <a:gd name="T20" fmla="*/ 2147483647 w 573"/>
              <a:gd name="T21" fmla="*/ 2147483647 h 1099"/>
              <a:gd name="T22" fmla="*/ 2147483647 w 573"/>
              <a:gd name="T23" fmla="*/ 2147483647 h 1099"/>
              <a:gd name="T24" fmla="*/ 2147483647 w 573"/>
              <a:gd name="T25" fmla="*/ 2147483647 h 1099"/>
              <a:gd name="T26" fmla="*/ 2147483647 w 573"/>
              <a:gd name="T27" fmla="*/ 2147483647 h 1099"/>
              <a:gd name="T28" fmla="*/ 2147483647 w 573"/>
              <a:gd name="T29" fmla="*/ 2147483647 h 1099"/>
              <a:gd name="T30" fmla="*/ 2147483647 w 573"/>
              <a:gd name="T31" fmla="*/ 2147483647 h 1099"/>
              <a:gd name="T32" fmla="*/ 2147483647 w 573"/>
              <a:gd name="T33" fmla="*/ 2147483647 h 1099"/>
              <a:gd name="T34" fmla="*/ 2147483647 w 573"/>
              <a:gd name="T35" fmla="*/ 2147483647 h 1099"/>
              <a:gd name="T36" fmla="*/ 2147483647 w 573"/>
              <a:gd name="T37" fmla="*/ 2147483647 h 1099"/>
              <a:gd name="T38" fmla="*/ 2147483647 w 573"/>
              <a:gd name="T39" fmla="*/ 2147483647 h 1099"/>
              <a:gd name="T40" fmla="*/ 2147483647 w 573"/>
              <a:gd name="T41" fmla="*/ 2147483647 h 1099"/>
              <a:gd name="T42" fmla="*/ 2147483647 w 573"/>
              <a:gd name="T43" fmla="*/ 2147483647 h 1099"/>
              <a:gd name="T44" fmla="*/ 2147483647 w 573"/>
              <a:gd name="T45" fmla="*/ 2147483647 h 1099"/>
              <a:gd name="T46" fmla="*/ 2147483647 w 573"/>
              <a:gd name="T47" fmla="*/ 2147483647 h 1099"/>
              <a:gd name="T48" fmla="*/ 2147483647 w 573"/>
              <a:gd name="T49" fmla="*/ 2147483647 h 1099"/>
              <a:gd name="T50" fmla="*/ 2147483647 w 573"/>
              <a:gd name="T51" fmla="*/ 2147483647 h 1099"/>
              <a:gd name="T52" fmla="*/ 2147483647 w 573"/>
              <a:gd name="T53" fmla="*/ 2147483647 h 1099"/>
              <a:gd name="T54" fmla="*/ 2147483647 w 573"/>
              <a:gd name="T55" fmla="*/ 2147483647 h 1099"/>
              <a:gd name="T56" fmla="*/ 2147483647 w 573"/>
              <a:gd name="T57" fmla="*/ 2147483647 h 1099"/>
              <a:gd name="T58" fmla="*/ 2147483647 w 573"/>
              <a:gd name="T59" fmla="*/ 2147483647 h 1099"/>
              <a:gd name="T60" fmla="*/ 0 w 573"/>
              <a:gd name="T61" fmla="*/ 2147483647 h 1099"/>
              <a:gd name="T62" fmla="*/ 2147483647 w 573"/>
              <a:gd name="T63" fmla="*/ 2147483647 h 1099"/>
              <a:gd name="T64" fmla="*/ 2147483647 w 573"/>
              <a:gd name="T65" fmla="*/ 2147483647 h 1099"/>
              <a:gd name="T66" fmla="*/ 2147483647 w 573"/>
              <a:gd name="T67" fmla="*/ 2147483647 h 1099"/>
              <a:gd name="T68" fmla="*/ 2147483647 w 573"/>
              <a:gd name="T69" fmla="*/ 2147483647 h 1099"/>
              <a:gd name="T70" fmla="*/ 2147483647 w 573"/>
              <a:gd name="T71" fmla="*/ 2147483647 h 1099"/>
              <a:gd name="T72" fmla="*/ 2147483647 w 573"/>
              <a:gd name="T73" fmla="*/ 2147483647 h 1099"/>
              <a:gd name="T74" fmla="*/ 2147483647 w 573"/>
              <a:gd name="T75" fmla="*/ 2147483647 h 1099"/>
              <a:gd name="T76" fmla="*/ 2147483647 w 573"/>
              <a:gd name="T77" fmla="*/ 2147483647 h 1099"/>
              <a:gd name="T78" fmla="*/ 2147483647 w 573"/>
              <a:gd name="T79" fmla="*/ 2147483647 h 1099"/>
              <a:gd name="T80" fmla="*/ 2147483647 w 573"/>
              <a:gd name="T81" fmla="*/ 2147483647 h 1099"/>
              <a:gd name="T82" fmla="*/ 2147483647 w 573"/>
              <a:gd name="T83" fmla="*/ 2147483647 h 1099"/>
              <a:gd name="T84" fmla="*/ 2147483647 w 573"/>
              <a:gd name="T85" fmla="*/ 2147483647 h 1099"/>
              <a:gd name="T86" fmla="*/ 2147483647 w 573"/>
              <a:gd name="T87" fmla="*/ 2147483647 h 1099"/>
              <a:gd name="T88" fmla="*/ 2147483647 w 573"/>
              <a:gd name="T89" fmla="*/ 2147483647 h 1099"/>
              <a:gd name="T90" fmla="*/ 2147483647 w 573"/>
              <a:gd name="T91" fmla="*/ 2147483647 h 1099"/>
              <a:gd name="T92" fmla="*/ 2147483647 w 573"/>
              <a:gd name="T93" fmla="*/ 2147483647 h 1099"/>
              <a:gd name="T94" fmla="*/ 2147483647 w 573"/>
              <a:gd name="T95" fmla="*/ 2147483647 h 1099"/>
              <a:gd name="T96" fmla="*/ 2147483647 w 573"/>
              <a:gd name="T97" fmla="*/ 2147483647 h 1099"/>
              <a:gd name="T98" fmla="*/ 2147483647 w 573"/>
              <a:gd name="T99" fmla="*/ 2147483647 h 1099"/>
              <a:gd name="T100" fmla="*/ 2147483647 w 573"/>
              <a:gd name="T101" fmla="*/ 2147483647 h 1099"/>
              <a:gd name="T102" fmla="*/ 2147483647 w 573"/>
              <a:gd name="T103" fmla="*/ 2147483647 h 1099"/>
              <a:gd name="T104" fmla="*/ 2147483647 w 573"/>
              <a:gd name="T105" fmla="*/ 2147483647 h 1099"/>
              <a:gd name="T106" fmla="*/ 2147483647 w 573"/>
              <a:gd name="T107" fmla="*/ 2147483647 h 1099"/>
              <a:gd name="T108" fmla="*/ 2147483647 w 573"/>
              <a:gd name="T109" fmla="*/ 2147483647 h 1099"/>
              <a:gd name="T110" fmla="*/ 2147483647 w 573"/>
              <a:gd name="T111" fmla="*/ 2147483647 h 1099"/>
              <a:gd name="T112" fmla="*/ 2147483647 w 573"/>
              <a:gd name="T113" fmla="*/ 2147483647 h 1099"/>
              <a:gd name="T114" fmla="*/ 2147483647 w 573"/>
              <a:gd name="T115" fmla="*/ 2147483647 h 1099"/>
              <a:gd name="T116" fmla="*/ 2147483647 w 573"/>
              <a:gd name="T117" fmla="*/ 2147483647 h 1099"/>
              <a:gd name="T118" fmla="*/ 2147483647 w 573"/>
              <a:gd name="T119" fmla="*/ 2147483647 h 1099"/>
              <a:gd name="T120" fmla="*/ 2147483647 w 573"/>
              <a:gd name="T121" fmla="*/ 2147483647 h 1099"/>
              <a:gd name="T122" fmla="*/ 2147483647 w 573"/>
              <a:gd name="T123" fmla="*/ 2147483647 h 1099"/>
              <a:gd name="T124" fmla="*/ 2147483647 w 573"/>
              <a:gd name="T125" fmla="*/ 2147483647 h 1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3"/>
              <a:gd name="T190" fmla="*/ 0 h 1099"/>
              <a:gd name="T191" fmla="*/ 573 w 573"/>
              <a:gd name="T192" fmla="*/ 1099 h 10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3" h="1099">
                <a:moveTo>
                  <a:pt x="553" y="6"/>
                </a:moveTo>
                <a:lnTo>
                  <a:pt x="553" y="4"/>
                </a:lnTo>
                <a:lnTo>
                  <a:pt x="552" y="2"/>
                </a:lnTo>
                <a:lnTo>
                  <a:pt x="550" y="1"/>
                </a:lnTo>
                <a:lnTo>
                  <a:pt x="547" y="0"/>
                </a:lnTo>
                <a:lnTo>
                  <a:pt x="545" y="1"/>
                </a:lnTo>
                <a:lnTo>
                  <a:pt x="543" y="2"/>
                </a:lnTo>
                <a:lnTo>
                  <a:pt x="542" y="4"/>
                </a:lnTo>
                <a:lnTo>
                  <a:pt x="541" y="6"/>
                </a:lnTo>
                <a:lnTo>
                  <a:pt x="541" y="19"/>
                </a:lnTo>
                <a:lnTo>
                  <a:pt x="542" y="22"/>
                </a:lnTo>
                <a:lnTo>
                  <a:pt x="548" y="35"/>
                </a:lnTo>
                <a:lnTo>
                  <a:pt x="548" y="46"/>
                </a:lnTo>
                <a:lnTo>
                  <a:pt x="549" y="49"/>
                </a:lnTo>
                <a:lnTo>
                  <a:pt x="554" y="62"/>
                </a:lnTo>
                <a:lnTo>
                  <a:pt x="554" y="73"/>
                </a:lnTo>
                <a:lnTo>
                  <a:pt x="555" y="76"/>
                </a:lnTo>
                <a:lnTo>
                  <a:pt x="561" y="95"/>
                </a:lnTo>
                <a:lnTo>
                  <a:pt x="561" y="107"/>
                </a:lnTo>
                <a:lnTo>
                  <a:pt x="561" y="128"/>
                </a:lnTo>
                <a:lnTo>
                  <a:pt x="561" y="141"/>
                </a:lnTo>
                <a:lnTo>
                  <a:pt x="561" y="155"/>
                </a:lnTo>
                <a:lnTo>
                  <a:pt x="561" y="175"/>
                </a:lnTo>
                <a:lnTo>
                  <a:pt x="561" y="189"/>
                </a:lnTo>
                <a:lnTo>
                  <a:pt x="561" y="203"/>
                </a:lnTo>
                <a:lnTo>
                  <a:pt x="561" y="216"/>
                </a:lnTo>
                <a:lnTo>
                  <a:pt x="561" y="230"/>
                </a:lnTo>
                <a:lnTo>
                  <a:pt x="561" y="249"/>
                </a:lnTo>
                <a:lnTo>
                  <a:pt x="555" y="262"/>
                </a:lnTo>
                <a:lnTo>
                  <a:pt x="554" y="264"/>
                </a:lnTo>
                <a:lnTo>
                  <a:pt x="554" y="283"/>
                </a:lnTo>
                <a:lnTo>
                  <a:pt x="549" y="296"/>
                </a:lnTo>
                <a:lnTo>
                  <a:pt x="548" y="298"/>
                </a:lnTo>
                <a:lnTo>
                  <a:pt x="548" y="311"/>
                </a:lnTo>
                <a:lnTo>
                  <a:pt x="548" y="324"/>
                </a:lnTo>
                <a:lnTo>
                  <a:pt x="542" y="343"/>
                </a:lnTo>
                <a:lnTo>
                  <a:pt x="536" y="364"/>
                </a:lnTo>
                <a:lnTo>
                  <a:pt x="535" y="366"/>
                </a:lnTo>
                <a:lnTo>
                  <a:pt x="535" y="386"/>
                </a:lnTo>
                <a:lnTo>
                  <a:pt x="535" y="399"/>
                </a:lnTo>
                <a:lnTo>
                  <a:pt x="529" y="411"/>
                </a:lnTo>
                <a:lnTo>
                  <a:pt x="522" y="425"/>
                </a:lnTo>
                <a:lnTo>
                  <a:pt x="516" y="439"/>
                </a:lnTo>
                <a:lnTo>
                  <a:pt x="515" y="441"/>
                </a:lnTo>
                <a:lnTo>
                  <a:pt x="515" y="453"/>
                </a:lnTo>
                <a:lnTo>
                  <a:pt x="509" y="473"/>
                </a:lnTo>
                <a:lnTo>
                  <a:pt x="508" y="475"/>
                </a:lnTo>
                <a:lnTo>
                  <a:pt x="508" y="494"/>
                </a:lnTo>
                <a:lnTo>
                  <a:pt x="503" y="507"/>
                </a:lnTo>
                <a:lnTo>
                  <a:pt x="496" y="520"/>
                </a:lnTo>
                <a:lnTo>
                  <a:pt x="495" y="522"/>
                </a:lnTo>
                <a:lnTo>
                  <a:pt x="495" y="535"/>
                </a:lnTo>
                <a:lnTo>
                  <a:pt x="489" y="547"/>
                </a:lnTo>
                <a:lnTo>
                  <a:pt x="483" y="561"/>
                </a:lnTo>
                <a:lnTo>
                  <a:pt x="476" y="581"/>
                </a:lnTo>
                <a:lnTo>
                  <a:pt x="470" y="595"/>
                </a:lnTo>
                <a:lnTo>
                  <a:pt x="463" y="609"/>
                </a:lnTo>
                <a:lnTo>
                  <a:pt x="456" y="622"/>
                </a:lnTo>
                <a:lnTo>
                  <a:pt x="455" y="624"/>
                </a:lnTo>
                <a:lnTo>
                  <a:pt x="455" y="637"/>
                </a:lnTo>
                <a:lnTo>
                  <a:pt x="443" y="656"/>
                </a:lnTo>
                <a:lnTo>
                  <a:pt x="437" y="670"/>
                </a:lnTo>
                <a:lnTo>
                  <a:pt x="430" y="683"/>
                </a:lnTo>
                <a:lnTo>
                  <a:pt x="424" y="695"/>
                </a:lnTo>
                <a:lnTo>
                  <a:pt x="413" y="701"/>
                </a:lnTo>
                <a:lnTo>
                  <a:pt x="411" y="702"/>
                </a:lnTo>
                <a:lnTo>
                  <a:pt x="410" y="704"/>
                </a:lnTo>
                <a:lnTo>
                  <a:pt x="404" y="729"/>
                </a:lnTo>
                <a:lnTo>
                  <a:pt x="393" y="735"/>
                </a:lnTo>
                <a:lnTo>
                  <a:pt x="391" y="736"/>
                </a:lnTo>
                <a:lnTo>
                  <a:pt x="390" y="738"/>
                </a:lnTo>
                <a:lnTo>
                  <a:pt x="384" y="758"/>
                </a:lnTo>
                <a:lnTo>
                  <a:pt x="378" y="770"/>
                </a:lnTo>
                <a:lnTo>
                  <a:pt x="365" y="783"/>
                </a:lnTo>
                <a:lnTo>
                  <a:pt x="364" y="785"/>
                </a:lnTo>
                <a:lnTo>
                  <a:pt x="357" y="799"/>
                </a:lnTo>
                <a:lnTo>
                  <a:pt x="351" y="813"/>
                </a:lnTo>
                <a:lnTo>
                  <a:pt x="345" y="824"/>
                </a:lnTo>
                <a:lnTo>
                  <a:pt x="332" y="838"/>
                </a:lnTo>
                <a:lnTo>
                  <a:pt x="331" y="840"/>
                </a:lnTo>
                <a:lnTo>
                  <a:pt x="325" y="851"/>
                </a:lnTo>
                <a:lnTo>
                  <a:pt x="312" y="865"/>
                </a:lnTo>
                <a:lnTo>
                  <a:pt x="311" y="867"/>
                </a:lnTo>
                <a:lnTo>
                  <a:pt x="310" y="869"/>
                </a:lnTo>
                <a:lnTo>
                  <a:pt x="310" y="879"/>
                </a:lnTo>
                <a:lnTo>
                  <a:pt x="301" y="884"/>
                </a:lnTo>
                <a:lnTo>
                  <a:pt x="299" y="885"/>
                </a:lnTo>
                <a:lnTo>
                  <a:pt x="298" y="887"/>
                </a:lnTo>
                <a:lnTo>
                  <a:pt x="291" y="901"/>
                </a:lnTo>
                <a:lnTo>
                  <a:pt x="286" y="913"/>
                </a:lnTo>
                <a:lnTo>
                  <a:pt x="275" y="918"/>
                </a:lnTo>
                <a:lnTo>
                  <a:pt x="273" y="919"/>
                </a:lnTo>
                <a:lnTo>
                  <a:pt x="272" y="921"/>
                </a:lnTo>
                <a:lnTo>
                  <a:pt x="266" y="933"/>
                </a:lnTo>
                <a:lnTo>
                  <a:pt x="253" y="947"/>
                </a:lnTo>
                <a:lnTo>
                  <a:pt x="240" y="960"/>
                </a:lnTo>
                <a:lnTo>
                  <a:pt x="228" y="966"/>
                </a:lnTo>
                <a:lnTo>
                  <a:pt x="226" y="967"/>
                </a:lnTo>
                <a:lnTo>
                  <a:pt x="225" y="969"/>
                </a:lnTo>
                <a:lnTo>
                  <a:pt x="219" y="981"/>
                </a:lnTo>
                <a:lnTo>
                  <a:pt x="202" y="993"/>
                </a:lnTo>
                <a:lnTo>
                  <a:pt x="189" y="1000"/>
                </a:lnTo>
                <a:lnTo>
                  <a:pt x="187" y="1001"/>
                </a:lnTo>
                <a:lnTo>
                  <a:pt x="174" y="1015"/>
                </a:lnTo>
                <a:lnTo>
                  <a:pt x="162" y="1020"/>
                </a:lnTo>
                <a:lnTo>
                  <a:pt x="160" y="1021"/>
                </a:lnTo>
                <a:lnTo>
                  <a:pt x="141" y="1035"/>
                </a:lnTo>
                <a:lnTo>
                  <a:pt x="129" y="1041"/>
                </a:lnTo>
                <a:lnTo>
                  <a:pt x="110" y="1048"/>
                </a:lnTo>
                <a:lnTo>
                  <a:pt x="96" y="1054"/>
                </a:lnTo>
                <a:lnTo>
                  <a:pt x="94" y="1055"/>
                </a:lnTo>
                <a:lnTo>
                  <a:pt x="77" y="1067"/>
                </a:lnTo>
                <a:lnTo>
                  <a:pt x="59" y="1067"/>
                </a:lnTo>
                <a:lnTo>
                  <a:pt x="57" y="1068"/>
                </a:lnTo>
                <a:lnTo>
                  <a:pt x="44" y="1075"/>
                </a:lnTo>
                <a:lnTo>
                  <a:pt x="30" y="1082"/>
                </a:lnTo>
                <a:lnTo>
                  <a:pt x="18" y="1087"/>
                </a:lnTo>
                <a:lnTo>
                  <a:pt x="6" y="1087"/>
                </a:lnTo>
                <a:lnTo>
                  <a:pt x="4" y="1088"/>
                </a:lnTo>
                <a:lnTo>
                  <a:pt x="2" y="1089"/>
                </a:lnTo>
                <a:lnTo>
                  <a:pt x="1" y="1091"/>
                </a:lnTo>
                <a:lnTo>
                  <a:pt x="0" y="1093"/>
                </a:lnTo>
                <a:lnTo>
                  <a:pt x="1" y="1096"/>
                </a:lnTo>
                <a:lnTo>
                  <a:pt x="2" y="1098"/>
                </a:lnTo>
                <a:lnTo>
                  <a:pt x="4" y="1099"/>
                </a:lnTo>
                <a:lnTo>
                  <a:pt x="6" y="1099"/>
                </a:lnTo>
                <a:lnTo>
                  <a:pt x="19" y="1099"/>
                </a:lnTo>
                <a:lnTo>
                  <a:pt x="22" y="1099"/>
                </a:lnTo>
                <a:lnTo>
                  <a:pt x="35" y="1093"/>
                </a:lnTo>
                <a:lnTo>
                  <a:pt x="49" y="1086"/>
                </a:lnTo>
                <a:lnTo>
                  <a:pt x="61" y="1079"/>
                </a:lnTo>
                <a:lnTo>
                  <a:pt x="79" y="1079"/>
                </a:lnTo>
                <a:lnTo>
                  <a:pt x="82" y="1079"/>
                </a:lnTo>
                <a:lnTo>
                  <a:pt x="84" y="1078"/>
                </a:lnTo>
                <a:lnTo>
                  <a:pt x="102" y="1064"/>
                </a:lnTo>
                <a:lnTo>
                  <a:pt x="115" y="1059"/>
                </a:lnTo>
                <a:lnTo>
                  <a:pt x="134" y="1052"/>
                </a:lnTo>
                <a:lnTo>
                  <a:pt x="148" y="1045"/>
                </a:lnTo>
                <a:lnTo>
                  <a:pt x="150" y="1044"/>
                </a:lnTo>
                <a:lnTo>
                  <a:pt x="168" y="1030"/>
                </a:lnTo>
                <a:lnTo>
                  <a:pt x="181" y="1025"/>
                </a:lnTo>
                <a:lnTo>
                  <a:pt x="183" y="1024"/>
                </a:lnTo>
                <a:lnTo>
                  <a:pt x="196" y="1010"/>
                </a:lnTo>
                <a:lnTo>
                  <a:pt x="207" y="1004"/>
                </a:lnTo>
                <a:lnTo>
                  <a:pt x="227" y="991"/>
                </a:lnTo>
                <a:lnTo>
                  <a:pt x="229" y="990"/>
                </a:lnTo>
                <a:lnTo>
                  <a:pt x="230" y="988"/>
                </a:lnTo>
                <a:lnTo>
                  <a:pt x="235" y="976"/>
                </a:lnTo>
                <a:lnTo>
                  <a:pt x="247" y="970"/>
                </a:lnTo>
                <a:lnTo>
                  <a:pt x="249" y="969"/>
                </a:lnTo>
                <a:lnTo>
                  <a:pt x="262" y="956"/>
                </a:lnTo>
                <a:lnTo>
                  <a:pt x="275" y="942"/>
                </a:lnTo>
                <a:lnTo>
                  <a:pt x="276" y="940"/>
                </a:lnTo>
                <a:lnTo>
                  <a:pt x="282" y="928"/>
                </a:lnTo>
                <a:lnTo>
                  <a:pt x="293" y="923"/>
                </a:lnTo>
                <a:lnTo>
                  <a:pt x="295" y="922"/>
                </a:lnTo>
                <a:lnTo>
                  <a:pt x="296" y="920"/>
                </a:lnTo>
                <a:lnTo>
                  <a:pt x="302" y="906"/>
                </a:lnTo>
                <a:lnTo>
                  <a:pt x="308" y="894"/>
                </a:lnTo>
                <a:lnTo>
                  <a:pt x="319" y="889"/>
                </a:lnTo>
                <a:lnTo>
                  <a:pt x="321" y="888"/>
                </a:lnTo>
                <a:lnTo>
                  <a:pt x="322" y="886"/>
                </a:lnTo>
                <a:lnTo>
                  <a:pt x="322" y="883"/>
                </a:lnTo>
                <a:lnTo>
                  <a:pt x="322" y="872"/>
                </a:lnTo>
                <a:lnTo>
                  <a:pt x="334" y="860"/>
                </a:lnTo>
                <a:lnTo>
                  <a:pt x="335" y="858"/>
                </a:lnTo>
                <a:lnTo>
                  <a:pt x="341" y="847"/>
                </a:lnTo>
                <a:lnTo>
                  <a:pt x="354" y="833"/>
                </a:lnTo>
                <a:lnTo>
                  <a:pt x="355" y="831"/>
                </a:lnTo>
                <a:lnTo>
                  <a:pt x="362" y="818"/>
                </a:lnTo>
                <a:lnTo>
                  <a:pt x="368" y="804"/>
                </a:lnTo>
                <a:lnTo>
                  <a:pt x="374" y="792"/>
                </a:lnTo>
                <a:lnTo>
                  <a:pt x="387" y="779"/>
                </a:lnTo>
                <a:lnTo>
                  <a:pt x="388" y="777"/>
                </a:lnTo>
                <a:lnTo>
                  <a:pt x="395" y="763"/>
                </a:lnTo>
                <a:lnTo>
                  <a:pt x="400" y="745"/>
                </a:lnTo>
                <a:lnTo>
                  <a:pt x="412" y="739"/>
                </a:lnTo>
                <a:lnTo>
                  <a:pt x="414" y="738"/>
                </a:lnTo>
                <a:lnTo>
                  <a:pt x="415" y="736"/>
                </a:lnTo>
                <a:lnTo>
                  <a:pt x="420" y="710"/>
                </a:lnTo>
                <a:lnTo>
                  <a:pt x="431" y="705"/>
                </a:lnTo>
                <a:lnTo>
                  <a:pt x="433" y="704"/>
                </a:lnTo>
                <a:lnTo>
                  <a:pt x="434" y="702"/>
                </a:lnTo>
                <a:lnTo>
                  <a:pt x="441" y="688"/>
                </a:lnTo>
                <a:lnTo>
                  <a:pt x="448" y="675"/>
                </a:lnTo>
                <a:lnTo>
                  <a:pt x="454" y="661"/>
                </a:lnTo>
                <a:lnTo>
                  <a:pt x="467" y="641"/>
                </a:lnTo>
                <a:lnTo>
                  <a:pt x="467" y="638"/>
                </a:lnTo>
                <a:lnTo>
                  <a:pt x="467" y="626"/>
                </a:lnTo>
                <a:lnTo>
                  <a:pt x="474" y="614"/>
                </a:lnTo>
                <a:lnTo>
                  <a:pt x="481" y="600"/>
                </a:lnTo>
                <a:lnTo>
                  <a:pt x="487" y="586"/>
                </a:lnTo>
                <a:lnTo>
                  <a:pt x="494" y="566"/>
                </a:lnTo>
                <a:lnTo>
                  <a:pt x="500" y="552"/>
                </a:lnTo>
                <a:lnTo>
                  <a:pt x="507" y="539"/>
                </a:lnTo>
                <a:lnTo>
                  <a:pt x="507" y="536"/>
                </a:lnTo>
                <a:lnTo>
                  <a:pt x="507" y="524"/>
                </a:lnTo>
                <a:lnTo>
                  <a:pt x="514" y="512"/>
                </a:lnTo>
                <a:lnTo>
                  <a:pt x="520" y="498"/>
                </a:lnTo>
                <a:lnTo>
                  <a:pt x="520" y="495"/>
                </a:lnTo>
                <a:lnTo>
                  <a:pt x="520" y="476"/>
                </a:lnTo>
                <a:lnTo>
                  <a:pt x="527" y="457"/>
                </a:lnTo>
                <a:lnTo>
                  <a:pt x="527" y="454"/>
                </a:lnTo>
                <a:lnTo>
                  <a:pt x="527" y="443"/>
                </a:lnTo>
                <a:lnTo>
                  <a:pt x="533" y="430"/>
                </a:lnTo>
                <a:lnTo>
                  <a:pt x="540" y="416"/>
                </a:lnTo>
                <a:lnTo>
                  <a:pt x="547" y="403"/>
                </a:lnTo>
                <a:lnTo>
                  <a:pt x="547" y="400"/>
                </a:lnTo>
                <a:lnTo>
                  <a:pt x="547" y="386"/>
                </a:lnTo>
                <a:lnTo>
                  <a:pt x="547" y="367"/>
                </a:lnTo>
                <a:lnTo>
                  <a:pt x="553" y="348"/>
                </a:lnTo>
                <a:lnTo>
                  <a:pt x="560" y="328"/>
                </a:lnTo>
                <a:lnTo>
                  <a:pt x="560" y="325"/>
                </a:lnTo>
                <a:lnTo>
                  <a:pt x="560" y="311"/>
                </a:lnTo>
                <a:lnTo>
                  <a:pt x="560" y="300"/>
                </a:lnTo>
                <a:lnTo>
                  <a:pt x="566" y="287"/>
                </a:lnTo>
                <a:lnTo>
                  <a:pt x="566" y="284"/>
                </a:lnTo>
                <a:lnTo>
                  <a:pt x="566" y="266"/>
                </a:lnTo>
                <a:lnTo>
                  <a:pt x="573" y="253"/>
                </a:lnTo>
                <a:lnTo>
                  <a:pt x="573" y="250"/>
                </a:lnTo>
                <a:lnTo>
                  <a:pt x="573" y="230"/>
                </a:lnTo>
                <a:lnTo>
                  <a:pt x="573" y="216"/>
                </a:lnTo>
                <a:lnTo>
                  <a:pt x="573" y="203"/>
                </a:lnTo>
                <a:lnTo>
                  <a:pt x="573" y="189"/>
                </a:lnTo>
                <a:lnTo>
                  <a:pt x="573" y="175"/>
                </a:lnTo>
                <a:lnTo>
                  <a:pt x="573" y="155"/>
                </a:lnTo>
                <a:lnTo>
                  <a:pt x="573" y="141"/>
                </a:lnTo>
                <a:lnTo>
                  <a:pt x="573" y="128"/>
                </a:lnTo>
                <a:lnTo>
                  <a:pt x="573" y="107"/>
                </a:lnTo>
                <a:lnTo>
                  <a:pt x="573" y="94"/>
                </a:lnTo>
                <a:lnTo>
                  <a:pt x="573" y="92"/>
                </a:lnTo>
                <a:lnTo>
                  <a:pt x="566" y="72"/>
                </a:lnTo>
                <a:lnTo>
                  <a:pt x="566" y="60"/>
                </a:lnTo>
                <a:lnTo>
                  <a:pt x="566" y="58"/>
                </a:lnTo>
                <a:lnTo>
                  <a:pt x="560" y="45"/>
                </a:lnTo>
                <a:lnTo>
                  <a:pt x="560" y="33"/>
                </a:lnTo>
                <a:lnTo>
                  <a:pt x="560" y="31"/>
                </a:lnTo>
                <a:lnTo>
                  <a:pt x="553" y="18"/>
                </a:lnTo>
                <a:lnTo>
                  <a:pt x="553"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3013" name="Freeform 28"/>
          <p:cNvSpPr>
            <a:spLocks/>
          </p:cNvSpPr>
          <p:nvPr/>
        </p:nvSpPr>
        <p:spPr bwMode="auto">
          <a:xfrm>
            <a:off x="1456171" y="2127251"/>
            <a:ext cx="949614" cy="1653886"/>
          </a:xfrm>
          <a:custGeom>
            <a:avLst/>
            <a:gdLst>
              <a:gd name="T0" fmla="*/ 2147483647 w 573"/>
              <a:gd name="T1" fmla="*/ 2147483647 h 1099"/>
              <a:gd name="T2" fmla="*/ 2147483647 w 573"/>
              <a:gd name="T3" fmla="*/ 2147483647 h 1099"/>
              <a:gd name="T4" fmla="*/ 2147483647 w 573"/>
              <a:gd name="T5" fmla="*/ 2147483647 h 1099"/>
              <a:gd name="T6" fmla="*/ 2147483647 w 573"/>
              <a:gd name="T7" fmla="*/ 2147483647 h 1099"/>
              <a:gd name="T8" fmla="*/ 2147483647 w 573"/>
              <a:gd name="T9" fmla="*/ 2147483647 h 1099"/>
              <a:gd name="T10" fmla="*/ 2147483647 w 573"/>
              <a:gd name="T11" fmla="*/ 2147483647 h 1099"/>
              <a:gd name="T12" fmla="*/ 2147483647 w 573"/>
              <a:gd name="T13" fmla="*/ 2147483647 h 1099"/>
              <a:gd name="T14" fmla="*/ 2147483647 w 573"/>
              <a:gd name="T15" fmla="*/ 2147483647 h 1099"/>
              <a:gd name="T16" fmla="*/ 2147483647 w 573"/>
              <a:gd name="T17" fmla="*/ 2147483647 h 1099"/>
              <a:gd name="T18" fmla="*/ 2147483647 w 573"/>
              <a:gd name="T19" fmla="*/ 2147483647 h 1099"/>
              <a:gd name="T20" fmla="*/ 2147483647 w 573"/>
              <a:gd name="T21" fmla="*/ 2147483647 h 1099"/>
              <a:gd name="T22" fmla="*/ 2147483647 w 573"/>
              <a:gd name="T23" fmla="*/ 2147483647 h 1099"/>
              <a:gd name="T24" fmla="*/ 2147483647 w 573"/>
              <a:gd name="T25" fmla="*/ 2147483647 h 1099"/>
              <a:gd name="T26" fmla="*/ 2147483647 w 573"/>
              <a:gd name="T27" fmla="*/ 2147483647 h 1099"/>
              <a:gd name="T28" fmla="*/ 2147483647 w 573"/>
              <a:gd name="T29" fmla="*/ 2147483647 h 1099"/>
              <a:gd name="T30" fmla="*/ 2147483647 w 573"/>
              <a:gd name="T31" fmla="*/ 2147483647 h 1099"/>
              <a:gd name="T32" fmla="*/ 2147483647 w 573"/>
              <a:gd name="T33" fmla="*/ 2147483647 h 1099"/>
              <a:gd name="T34" fmla="*/ 2147483647 w 573"/>
              <a:gd name="T35" fmla="*/ 2147483647 h 1099"/>
              <a:gd name="T36" fmla="*/ 2147483647 w 573"/>
              <a:gd name="T37" fmla="*/ 2147483647 h 1099"/>
              <a:gd name="T38" fmla="*/ 2147483647 w 573"/>
              <a:gd name="T39" fmla="*/ 2147483647 h 1099"/>
              <a:gd name="T40" fmla="*/ 2147483647 w 573"/>
              <a:gd name="T41" fmla="*/ 2147483647 h 1099"/>
              <a:gd name="T42" fmla="*/ 2147483647 w 573"/>
              <a:gd name="T43" fmla="*/ 2147483647 h 1099"/>
              <a:gd name="T44" fmla="*/ 2147483647 w 573"/>
              <a:gd name="T45" fmla="*/ 2147483647 h 1099"/>
              <a:gd name="T46" fmla="*/ 2147483647 w 573"/>
              <a:gd name="T47" fmla="*/ 2147483647 h 1099"/>
              <a:gd name="T48" fmla="*/ 2147483647 w 573"/>
              <a:gd name="T49" fmla="*/ 2147483647 h 1099"/>
              <a:gd name="T50" fmla="*/ 2147483647 w 573"/>
              <a:gd name="T51" fmla="*/ 2147483647 h 1099"/>
              <a:gd name="T52" fmla="*/ 2147483647 w 573"/>
              <a:gd name="T53" fmla="*/ 2147483647 h 1099"/>
              <a:gd name="T54" fmla="*/ 2147483647 w 573"/>
              <a:gd name="T55" fmla="*/ 2147483647 h 1099"/>
              <a:gd name="T56" fmla="*/ 2147483647 w 573"/>
              <a:gd name="T57" fmla="*/ 2147483647 h 1099"/>
              <a:gd name="T58" fmla="*/ 2147483647 w 573"/>
              <a:gd name="T59" fmla="*/ 2147483647 h 1099"/>
              <a:gd name="T60" fmla="*/ 0 w 573"/>
              <a:gd name="T61" fmla="*/ 2147483647 h 1099"/>
              <a:gd name="T62" fmla="*/ 2147483647 w 573"/>
              <a:gd name="T63" fmla="*/ 2147483647 h 1099"/>
              <a:gd name="T64" fmla="*/ 2147483647 w 573"/>
              <a:gd name="T65" fmla="*/ 2147483647 h 1099"/>
              <a:gd name="T66" fmla="*/ 2147483647 w 573"/>
              <a:gd name="T67" fmla="*/ 2147483647 h 1099"/>
              <a:gd name="T68" fmla="*/ 2147483647 w 573"/>
              <a:gd name="T69" fmla="*/ 2147483647 h 1099"/>
              <a:gd name="T70" fmla="*/ 2147483647 w 573"/>
              <a:gd name="T71" fmla="*/ 2147483647 h 1099"/>
              <a:gd name="T72" fmla="*/ 2147483647 w 573"/>
              <a:gd name="T73" fmla="*/ 2147483647 h 1099"/>
              <a:gd name="T74" fmla="*/ 2147483647 w 573"/>
              <a:gd name="T75" fmla="*/ 2147483647 h 1099"/>
              <a:gd name="T76" fmla="*/ 2147483647 w 573"/>
              <a:gd name="T77" fmla="*/ 2147483647 h 1099"/>
              <a:gd name="T78" fmla="*/ 2147483647 w 573"/>
              <a:gd name="T79" fmla="*/ 2147483647 h 1099"/>
              <a:gd name="T80" fmla="*/ 2147483647 w 573"/>
              <a:gd name="T81" fmla="*/ 2147483647 h 1099"/>
              <a:gd name="T82" fmla="*/ 2147483647 w 573"/>
              <a:gd name="T83" fmla="*/ 2147483647 h 1099"/>
              <a:gd name="T84" fmla="*/ 2147483647 w 573"/>
              <a:gd name="T85" fmla="*/ 2147483647 h 1099"/>
              <a:gd name="T86" fmla="*/ 2147483647 w 573"/>
              <a:gd name="T87" fmla="*/ 2147483647 h 1099"/>
              <a:gd name="T88" fmla="*/ 2147483647 w 573"/>
              <a:gd name="T89" fmla="*/ 2147483647 h 1099"/>
              <a:gd name="T90" fmla="*/ 2147483647 w 573"/>
              <a:gd name="T91" fmla="*/ 2147483647 h 1099"/>
              <a:gd name="T92" fmla="*/ 2147483647 w 573"/>
              <a:gd name="T93" fmla="*/ 2147483647 h 1099"/>
              <a:gd name="T94" fmla="*/ 2147483647 w 573"/>
              <a:gd name="T95" fmla="*/ 2147483647 h 1099"/>
              <a:gd name="T96" fmla="*/ 2147483647 w 573"/>
              <a:gd name="T97" fmla="*/ 2147483647 h 1099"/>
              <a:gd name="T98" fmla="*/ 2147483647 w 573"/>
              <a:gd name="T99" fmla="*/ 2147483647 h 1099"/>
              <a:gd name="T100" fmla="*/ 2147483647 w 573"/>
              <a:gd name="T101" fmla="*/ 2147483647 h 1099"/>
              <a:gd name="T102" fmla="*/ 2147483647 w 573"/>
              <a:gd name="T103" fmla="*/ 2147483647 h 1099"/>
              <a:gd name="T104" fmla="*/ 2147483647 w 573"/>
              <a:gd name="T105" fmla="*/ 2147483647 h 1099"/>
              <a:gd name="T106" fmla="*/ 2147483647 w 573"/>
              <a:gd name="T107" fmla="*/ 2147483647 h 1099"/>
              <a:gd name="T108" fmla="*/ 2147483647 w 573"/>
              <a:gd name="T109" fmla="*/ 2147483647 h 1099"/>
              <a:gd name="T110" fmla="*/ 2147483647 w 573"/>
              <a:gd name="T111" fmla="*/ 2147483647 h 1099"/>
              <a:gd name="T112" fmla="*/ 2147483647 w 573"/>
              <a:gd name="T113" fmla="*/ 2147483647 h 1099"/>
              <a:gd name="T114" fmla="*/ 2147483647 w 573"/>
              <a:gd name="T115" fmla="*/ 2147483647 h 1099"/>
              <a:gd name="T116" fmla="*/ 2147483647 w 573"/>
              <a:gd name="T117" fmla="*/ 2147483647 h 1099"/>
              <a:gd name="T118" fmla="*/ 2147483647 w 573"/>
              <a:gd name="T119" fmla="*/ 2147483647 h 1099"/>
              <a:gd name="T120" fmla="*/ 2147483647 w 573"/>
              <a:gd name="T121" fmla="*/ 2147483647 h 1099"/>
              <a:gd name="T122" fmla="*/ 2147483647 w 573"/>
              <a:gd name="T123" fmla="*/ 2147483647 h 1099"/>
              <a:gd name="T124" fmla="*/ 2147483647 w 573"/>
              <a:gd name="T125" fmla="*/ 2147483647 h 1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3"/>
              <a:gd name="T190" fmla="*/ 0 h 1099"/>
              <a:gd name="T191" fmla="*/ 573 w 573"/>
              <a:gd name="T192" fmla="*/ 1099 h 10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3" h="1099">
                <a:moveTo>
                  <a:pt x="553" y="6"/>
                </a:moveTo>
                <a:lnTo>
                  <a:pt x="553" y="4"/>
                </a:lnTo>
                <a:lnTo>
                  <a:pt x="552" y="2"/>
                </a:lnTo>
                <a:lnTo>
                  <a:pt x="550" y="1"/>
                </a:lnTo>
                <a:lnTo>
                  <a:pt x="547" y="0"/>
                </a:lnTo>
                <a:lnTo>
                  <a:pt x="545" y="1"/>
                </a:lnTo>
                <a:lnTo>
                  <a:pt x="543" y="2"/>
                </a:lnTo>
                <a:lnTo>
                  <a:pt x="542" y="4"/>
                </a:lnTo>
                <a:lnTo>
                  <a:pt x="541" y="6"/>
                </a:lnTo>
                <a:lnTo>
                  <a:pt x="541" y="19"/>
                </a:lnTo>
                <a:lnTo>
                  <a:pt x="542" y="22"/>
                </a:lnTo>
                <a:lnTo>
                  <a:pt x="548" y="35"/>
                </a:lnTo>
                <a:lnTo>
                  <a:pt x="548" y="46"/>
                </a:lnTo>
                <a:lnTo>
                  <a:pt x="549" y="49"/>
                </a:lnTo>
                <a:lnTo>
                  <a:pt x="554" y="62"/>
                </a:lnTo>
                <a:lnTo>
                  <a:pt x="554" y="73"/>
                </a:lnTo>
                <a:lnTo>
                  <a:pt x="555" y="76"/>
                </a:lnTo>
                <a:lnTo>
                  <a:pt x="561" y="95"/>
                </a:lnTo>
                <a:lnTo>
                  <a:pt x="561" y="107"/>
                </a:lnTo>
                <a:lnTo>
                  <a:pt x="561" y="128"/>
                </a:lnTo>
                <a:lnTo>
                  <a:pt x="561" y="141"/>
                </a:lnTo>
                <a:lnTo>
                  <a:pt x="561" y="155"/>
                </a:lnTo>
                <a:lnTo>
                  <a:pt x="561" y="175"/>
                </a:lnTo>
                <a:lnTo>
                  <a:pt x="561" y="189"/>
                </a:lnTo>
                <a:lnTo>
                  <a:pt x="561" y="203"/>
                </a:lnTo>
                <a:lnTo>
                  <a:pt x="561" y="216"/>
                </a:lnTo>
                <a:lnTo>
                  <a:pt x="561" y="230"/>
                </a:lnTo>
                <a:lnTo>
                  <a:pt x="561" y="249"/>
                </a:lnTo>
                <a:lnTo>
                  <a:pt x="555" y="262"/>
                </a:lnTo>
                <a:lnTo>
                  <a:pt x="554" y="264"/>
                </a:lnTo>
                <a:lnTo>
                  <a:pt x="554" y="283"/>
                </a:lnTo>
                <a:lnTo>
                  <a:pt x="549" y="296"/>
                </a:lnTo>
                <a:lnTo>
                  <a:pt x="548" y="298"/>
                </a:lnTo>
                <a:lnTo>
                  <a:pt x="548" y="311"/>
                </a:lnTo>
                <a:lnTo>
                  <a:pt x="548" y="324"/>
                </a:lnTo>
                <a:lnTo>
                  <a:pt x="542" y="343"/>
                </a:lnTo>
                <a:lnTo>
                  <a:pt x="536" y="364"/>
                </a:lnTo>
                <a:lnTo>
                  <a:pt x="535" y="366"/>
                </a:lnTo>
                <a:lnTo>
                  <a:pt x="535" y="386"/>
                </a:lnTo>
                <a:lnTo>
                  <a:pt x="535" y="399"/>
                </a:lnTo>
                <a:lnTo>
                  <a:pt x="529" y="411"/>
                </a:lnTo>
                <a:lnTo>
                  <a:pt x="522" y="425"/>
                </a:lnTo>
                <a:lnTo>
                  <a:pt x="516" y="439"/>
                </a:lnTo>
                <a:lnTo>
                  <a:pt x="515" y="441"/>
                </a:lnTo>
                <a:lnTo>
                  <a:pt x="515" y="453"/>
                </a:lnTo>
                <a:lnTo>
                  <a:pt x="509" y="473"/>
                </a:lnTo>
                <a:lnTo>
                  <a:pt x="508" y="475"/>
                </a:lnTo>
                <a:lnTo>
                  <a:pt x="508" y="494"/>
                </a:lnTo>
                <a:lnTo>
                  <a:pt x="503" y="507"/>
                </a:lnTo>
                <a:lnTo>
                  <a:pt x="496" y="520"/>
                </a:lnTo>
                <a:lnTo>
                  <a:pt x="495" y="522"/>
                </a:lnTo>
                <a:lnTo>
                  <a:pt x="495" y="535"/>
                </a:lnTo>
                <a:lnTo>
                  <a:pt x="489" y="547"/>
                </a:lnTo>
                <a:lnTo>
                  <a:pt x="483" y="561"/>
                </a:lnTo>
                <a:lnTo>
                  <a:pt x="476" y="581"/>
                </a:lnTo>
                <a:lnTo>
                  <a:pt x="470" y="595"/>
                </a:lnTo>
                <a:lnTo>
                  <a:pt x="463" y="609"/>
                </a:lnTo>
                <a:lnTo>
                  <a:pt x="456" y="622"/>
                </a:lnTo>
                <a:lnTo>
                  <a:pt x="455" y="624"/>
                </a:lnTo>
                <a:lnTo>
                  <a:pt x="455" y="637"/>
                </a:lnTo>
                <a:lnTo>
                  <a:pt x="443" y="656"/>
                </a:lnTo>
                <a:lnTo>
                  <a:pt x="437" y="670"/>
                </a:lnTo>
                <a:lnTo>
                  <a:pt x="430" y="683"/>
                </a:lnTo>
                <a:lnTo>
                  <a:pt x="424" y="695"/>
                </a:lnTo>
                <a:lnTo>
                  <a:pt x="413" y="701"/>
                </a:lnTo>
                <a:lnTo>
                  <a:pt x="411" y="702"/>
                </a:lnTo>
                <a:lnTo>
                  <a:pt x="410" y="704"/>
                </a:lnTo>
                <a:lnTo>
                  <a:pt x="404" y="729"/>
                </a:lnTo>
                <a:lnTo>
                  <a:pt x="393" y="735"/>
                </a:lnTo>
                <a:lnTo>
                  <a:pt x="391" y="736"/>
                </a:lnTo>
                <a:lnTo>
                  <a:pt x="390" y="738"/>
                </a:lnTo>
                <a:lnTo>
                  <a:pt x="384" y="758"/>
                </a:lnTo>
                <a:lnTo>
                  <a:pt x="378" y="770"/>
                </a:lnTo>
                <a:lnTo>
                  <a:pt x="365" y="783"/>
                </a:lnTo>
                <a:lnTo>
                  <a:pt x="364" y="785"/>
                </a:lnTo>
                <a:lnTo>
                  <a:pt x="357" y="799"/>
                </a:lnTo>
                <a:lnTo>
                  <a:pt x="351" y="813"/>
                </a:lnTo>
                <a:lnTo>
                  <a:pt x="345" y="824"/>
                </a:lnTo>
                <a:lnTo>
                  <a:pt x="332" y="838"/>
                </a:lnTo>
                <a:lnTo>
                  <a:pt x="331" y="840"/>
                </a:lnTo>
                <a:lnTo>
                  <a:pt x="325" y="851"/>
                </a:lnTo>
                <a:lnTo>
                  <a:pt x="312" y="865"/>
                </a:lnTo>
                <a:lnTo>
                  <a:pt x="311" y="867"/>
                </a:lnTo>
                <a:lnTo>
                  <a:pt x="310" y="869"/>
                </a:lnTo>
                <a:lnTo>
                  <a:pt x="310" y="879"/>
                </a:lnTo>
                <a:lnTo>
                  <a:pt x="301" y="884"/>
                </a:lnTo>
                <a:lnTo>
                  <a:pt x="299" y="885"/>
                </a:lnTo>
                <a:lnTo>
                  <a:pt x="298" y="887"/>
                </a:lnTo>
                <a:lnTo>
                  <a:pt x="291" y="901"/>
                </a:lnTo>
                <a:lnTo>
                  <a:pt x="286" y="913"/>
                </a:lnTo>
                <a:lnTo>
                  <a:pt x="275" y="918"/>
                </a:lnTo>
                <a:lnTo>
                  <a:pt x="273" y="919"/>
                </a:lnTo>
                <a:lnTo>
                  <a:pt x="272" y="921"/>
                </a:lnTo>
                <a:lnTo>
                  <a:pt x="266" y="933"/>
                </a:lnTo>
                <a:lnTo>
                  <a:pt x="253" y="947"/>
                </a:lnTo>
                <a:lnTo>
                  <a:pt x="240" y="960"/>
                </a:lnTo>
                <a:lnTo>
                  <a:pt x="228" y="966"/>
                </a:lnTo>
                <a:lnTo>
                  <a:pt x="226" y="967"/>
                </a:lnTo>
                <a:lnTo>
                  <a:pt x="225" y="969"/>
                </a:lnTo>
                <a:lnTo>
                  <a:pt x="219" y="981"/>
                </a:lnTo>
                <a:lnTo>
                  <a:pt x="202" y="993"/>
                </a:lnTo>
                <a:lnTo>
                  <a:pt x="189" y="1000"/>
                </a:lnTo>
                <a:lnTo>
                  <a:pt x="187" y="1001"/>
                </a:lnTo>
                <a:lnTo>
                  <a:pt x="174" y="1015"/>
                </a:lnTo>
                <a:lnTo>
                  <a:pt x="162" y="1020"/>
                </a:lnTo>
                <a:lnTo>
                  <a:pt x="160" y="1021"/>
                </a:lnTo>
                <a:lnTo>
                  <a:pt x="141" y="1035"/>
                </a:lnTo>
                <a:lnTo>
                  <a:pt x="129" y="1041"/>
                </a:lnTo>
                <a:lnTo>
                  <a:pt x="110" y="1048"/>
                </a:lnTo>
                <a:lnTo>
                  <a:pt x="96" y="1054"/>
                </a:lnTo>
                <a:lnTo>
                  <a:pt x="94" y="1055"/>
                </a:lnTo>
                <a:lnTo>
                  <a:pt x="77" y="1067"/>
                </a:lnTo>
                <a:lnTo>
                  <a:pt x="59" y="1067"/>
                </a:lnTo>
                <a:lnTo>
                  <a:pt x="57" y="1068"/>
                </a:lnTo>
                <a:lnTo>
                  <a:pt x="44" y="1075"/>
                </a:lnTo>
                <a:lnTo>
                  <a:pt x="30" y="1082"/>
                </a:lnTo>
                <a:lnTo>
                  <a:pt x="18" y="1087"/>
                </a:lnTo>
                <a:lnTo>
                  <a:pt x="6" y="1087"/>
                </a:lnTo>
                <a:lnTo>
                  <a:pt x="4" y="1088"/>
                </a:lnTo>
                <a:lnTo>
                  <a:pt x="2" y="1089"/>
                </a:lnTo>
                <a:lnTo>
                  <a:pt x="1" y="1091"/>
                </a:lnTo>
                <a:lnTo>
                  <a:pt x="0" y="1093"/>
                </a:lnTo>
                <a:lnTo>
                  <a:pt x="1" y="1096"/>
                </a:lnTo>
                <a:lnTo>
                  <a:pt x="2" y="1098"/>
                </a:lnTo>
                <a:lnTo>
                  <a:pt x="4" y="1099"/>
                </a:lnTo>
                <a:lnTo>
                  <a:pt x="6" y="1099"/>
                </a:lnTo>
                <a:lnTo>
                  <a:pt x="19" y="1099"/>
                </a:lnTo>
                <a:lnTo>
                  <a:pt x="22" y="1099"/>
                </a:lnTo>
                <a:lnTo>
                  <a:pt x="35" y="1093"/>
                </a:lnTo>
                <a:lnTo>
                  <a:pt x="49" y="1086"/>
                </a:lnTo>
                <a:lnTo>
                  <a:pt x="61" y="1079"/>
                </a:lnTo>
                <a:lnTo>
                  <a:pt x="79" y="1079"/>
                </a:lnTo>
                <a:lnTo>
                  <a:pt x="82" y="1079"/>
                </a:lnTo>
                <a:lnTo>
                  <a:pt x="84" y="1078"/>
                </a:lnTo>
                <a:lnTo>
                  <a:pt x="102" y="1064"/>
                </a:lnTo>
                <a:lnTo>
                  <a:pt x="115" y="1059"/>
                </a:lnTo>
                <a:lnTo>
                  <a:pt x="134" y="1052"/>
                </a:lnTo>
                <a:lnTo>
                  <a:pt x="148" y="1045"/>
                </a:lnTo>
                <a:lnTo>
                  <a:pt x="150" y="1044"/>
                </a:lnTo>
                <a:lnTo>
                  <a:pt x="168" y="1030"/>
                </a:lnTo>
                <a:lnTo>
                  <a:pt x="181" y="1025"/>
                </a:lnTo>
                <a:lnTo>
                  <a:pt x="183" y="1024"/>
                </a:lnTo>
                <a:lnTo>
                  <a:pt x="196" y="1010"/>
                </a:lnTo>
                <a:lnTo>
                  <a:pt x="207" y="1004"/>
                </a:lnTo>
                <a:lnTo>
                  <a:pt x="227" y="991"/>
                </a:lnTo>
                <a:lnTo>
                  <a:pt x="229" y="990"/>
                </a:lnTo>
                <a:lnTo>
                  <a:pt x="230" y="988"/>
                </a:lnTo>
                <a:lnTo>
                  <a:pt x="235" y="976"/>
                </a:lnTo>
                <a:lnTo>
                  <a:pt x="247" y="970"/>
                </a:lnTo>
                <a:lnTo>
                  <a:pt x="249" y="969"/>
                </a:lnTo>
                <a:lnTo>
                  <a:pt x="262" y="956"/>
                </a:lnTo>
                <a:lnTo>
                  <a:pt x="275" y="942"/>
                </a:lnTo>
                <a:lnTo>
                  <a:pt x="276" y="940"/>
                </a:lnTo>
                <a:lnTo>
                  <a:pt x="282" y="928"/>
                </a:lnTo>
                <a:lnTo>
                  <a:pt x="293" y="923"/>
                </a:lnTo>
                <a:lnTo>
                  <a:pt x="295" y="922"/>
                </a:lnTo>
                <a:lnTo>
                  <a:pt x="296" y="920"/>
                </a:lnTo>
                <a:lnTo>
                  <a:pt x="302" y="906"/>
                </a:lnTo>
                <a:lnTo>
                  <a:pt x="308" y="894"/>
                </a:lnTo>
                <a:lnTo>
                  <a:pt x="319" y="889"/>
                </a:lnTo>
                <a:lnTo>
                  <a:pt x="321" y="888"/>
                </a:lnTo>
                <a:lnTo>
                  <a:pt x="322" y="886"/>
                </a:lnTo>
                <a:lnTo>
                  <a:pt x="322" y="883"/>
                </a:lnTo>
                <a:lnTo>
                  <a:pt x="322" y="872"/>
                </a:lnTo>
                <a:lnTo>
                  <a:pt x="334" y="860"/>
                </a:lnTo>
                <a:lnTo>
                  <a:pt x="335" y="858"/>
                </a:lnTo>
                <a:lnTo>
                  <a:pt x="341" y="847"/>
                </a:lnTo>
                <a:lnTo>
                  <a:pt x="354" y="833"/>
                </a:lnTo>
                <a:lnTo>
                  <a:pt x="355" y="831"/>
                </a:lnTo>
                <a:lnTo>
                  <a:pt x="362" y="818"/>
                </a:lnTo>
                <a:lnTo>
                  <a:pt x="368" y="804"/>
                </a:lnTo>
                <a:lnTo>
                  <a:pt x="374" y="792"/>
                </a:lnTo>
                <a:lnTo>
                  <a:pt x="387" y="779"/>
                </a:lnTo>
                <a:lnTo>
                  <a:pt x="388" y="777"/>
                </a:lnTo>
                <a:lnTo>
                  <a:pt x="395" y="763"/>
                </a:lnTo>
                <a:lnTo>
                  <a:pt x="400" y="745"/>
                </a:lnTo>
                <a:lnTo>
                  <a:pt x="412" y="739"/>
                </a:lnTo>
                <a:lnTo>
                  <a:pt x="414" y="738"/>
                </a:lnTo>
                <a:lnTo>
                  <a:pt x="415" y="736"/>
                </a:lnTo>
                <a:lnTo>
                  <a:pt x="420" y="710"/>
                </a:lnTo>
                <a:lnTo>
                  <a:pt x="431" y="705"/>
                </a:lnTo>
                <a:lnTo>
                  <a:pt x="433" y="704"/>
                </a:lnTo>
                <a:lnTo>
                  <a:pt x="434" y="702"/>
                </a:lnTo>
                <a:lnTo>
                  <a:pt x="441" y="688"/>
                </a:lnTo>
                <a:lnTo>
                  <a:pt x="448" y="675"/>
                </a:lnTo>
                <a:lnTo>
                  <a:pt x="454" y="661"/>
                </a:lnTo>
                <a:lnTo>
                  <a:pt x="467" y="641"/>
                </a:lnTo>
                <a:lnTo>
                  <a:pt x="467" y="638"/>
                </a:lnTo>
                <a:lnTo>
                  <a:pt x="467" y="626"/>
                </a:lnTo>
                <a:lnTo>
                  <a:pt x="474" y="614"/>
                </a:lnTo>
                <a:lnTo>
                  <a:pt x="481" y="600"/>
                </a:lnTo>
                <a:lnTo>
                  <a:pt x="487" y="586"/>
                </a:lnTo>
                <a:lnTo>
                  <a:pt x="494" y="566"/>
                </a:lnTo>
                <a:lnTo>
                  <a:pt x="500" y="552"/>
                </a:lnTo>
                <a:lnTo>
                  <a:pt x="507" y="539"/>
                </a:lnTo>
                <a:lnTo>
                  <a:pt x="507" y="536"/>
                </a:lnTo>
                <a:lnTo>
                  <a:pt x="507" y="524"/>
                </a:lnTo>
                <a:lnTo>
                  <a:pt x="514" y="512"/>
                </a:lnTo>
                <a:lnTo>
                  <a:pt x="520" y="498"/>
                </a:lnTo>
                <a:lnTo>
                  <a:pt x="520" y="495"/>
                </a:lnTo>
                <a:lnTo>
                  <a:pt x="520" y="476"/>
                </a:lnTo>
                <a:lnTo>
                  <a:pt x="527" y="457"/>
                </a:lnTo>
                <a:lnTo>
                  <a:pt x="527" y="454"/>
                </a:lnTo>
                <a:lnTo>
                  <a:pt x="527" y="443"/>
                </a:lnTo>
                <a:lnTo>
                  <a:pt x="533" y="430"/>
                </a:lnTo>
                <a:lnTo>
                  <a:pt x="540" y="416"/>
                </a:lnTo>
                <a:lnTo>
                  <a:pt x="547" y="403"/>
                </a:lnTo>
                <a:lnTo>
                  <a:pt x="547" y="400"/>
                </a:lnTo>
                <a:lnTo>
                  <a:pt x="547" y="386"/>
                </a:lnTo>
                <a:lnTo>
                  <a:pt x="547" y="367"/>
                </a:lnTo>
                <a:lnTo>
                  <a:pt x="553" y="348"/>
                </a:lnTo>
                <a:lnTo>
                  <a:pt x="560" y="328"/>
                </a:lnTo>
                <a:lnTo>
                  <a:pt x="560" y="325"/>
                </a:lnTo>
                <a:lnTo>
                  <a:pt x="560" y="311"/>
                </a:lnTo>
                <a:lnTo>
                  <a:pt x="560" y="300"/>
                </a:lnTo>
                <a:lnTo>
                  <a:pt x="566" y="287"/>
                </a:lnTo>
                <a:lnTo>
                  <a:pt x="566" y="284"/>
                </a:lnTo>
                <a:lnTo>
                  <a:pt x="566" y="266"/>
                </a:lnTo>
                <a:lnTo>
                  <a:pt x="573" y="253"/>
                </a:lnTo>
                <a:lnTo>
                  <a:pt x="573" y="250"/>
                </a:lnTo>
                <a:lnTo>
                  <a:pt x="573" y="230"/>
                </a:lnTo>
                <a:lnTo>
                  <a:pt x="573" y="216"/>
                </a:lnTo>
                <a:lnTo>
                  <a:pt x="573" y="203"/>
                </a:lnTo>
                <a:lnTo>
                  <a:pt x="573" y="189"/>
                </a:lnTo>
                <a:lnTo>
                  <a:pt x="573" y="175"/>
                </a:lnTo>
                <a:lnTo>
                  <a:pt x="573" y="155"/>
                </a:lnTo>
                <a:lnTo>
                  <a:pt x="573" y="141"/>
                </a:lnTo>
                <a:lnTo>
                  <a:pt x="573" y="128"/>
                </a:lnTo>
                <a:lnTo>
                  <a:pt x="573" y="107"/>
                </a:lnTo>
                <a:lnTo>
                  <a:pt x="573" y="94"/>
                </a:lnTo>
                <a:lnTo>
                  <a:pt x="573" y="92"/>
                </a:lnTo>
                <a:lnTo>
                  <a:pt x="566" y="72"/>
                </a:lnTo>
                <a:lnTo>
                  <a:pt x="566" y="60"/>
                </a:lnTo>
                <a:lnTo>
                  <a:pt x="566" y="58"/>
                </a:lnTo>
                <a:lnTo>
                  <a:pt x="560" y="45"/>
                </a:lnTo>
                <a:lnTo>
                  <a:pt x="560" y="33"/>
                </a:lnTo>
                <a:lnTo>
                  <a:pt x="560" y="31"/>
                </a:lnTo>
                <a:lnTo>
                  <a:pt x="553" y="18"/>
                </a:lnTo>
                <a:lnTo>
                  <a:pt x="553" y="6"/>
                </a:lnTo>
                <a:close/>
              </a:path>
            </a:pathLst>
          </a:custGeom>
          <a:solidFill>
            <a:srgbClr val="00AE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3014" name="Freeform 32"/>
          <p:cNvSpPr>
            <a:spLocks/>
          </p:cNvSpPr>
          <p:nvPr/>
        </p:nvSpPr>
        <p:spPr bwMode="auto">
          <a:xfrm>
            <a:off x="4551796" y="3814331"/>
            <a:ext cx="839932" cy="1145886"/>
          </a:xfrm>
          <a:custGeom>
            <a:avLst/>
            <a:gdLst>
              <a:gd name="T0" fmla="*/ 2147483647 w 507"/>
              <a:gd name="T1" fmla="*/ 2147483647 h 760"/>
              <a:gd name="T2" fmla="*/ 2147483647 w 507"/>
              <a:gd name="T3" fmla="*/ 0 h 760"/>
              <a:gd name="T4" fmla="*/ 2147483647 w 507"/>
              <a:gd name="T5" fmla="*/ 2147483647 h 760"/>
              <a:gd name="T6" fmla="*/ 2147483647 w 507"/>
              <a:gd name="T7" fmla="*/ 2147483647 h 760"/>
              <a:gd name="T8" fmla="*/ 2147483647 w 507"/>
              <a:gd name="T9" fmla="*/ 2147483647 h 760"/>
              <a:gd name="T10" fmla="*/ 2147483647 w 507"/>
              <a:gd name="T11" fmla="*/ 2147483647 h 760"/>
              <a:gd name="T12" fmla="*/ 2147483647 w 507"/>
              <a:gd name="T13" fmla="*/ 2147483647 h 760"/>
              <a:gd name="T14" fmla="*/ 2147483647 w 507"/>
              <a:gd name="T15" fmla="*/ 2147483647 h 760"/>
              <a:gd name="T16" fmla="*/ 2147483647 w 507"/>
              <a:gd name="T17" fmla="*/ 2147483647 h 760"/>
              <a:gd name="T18" fmla="*/ 2147483647 w 507"/>
              <a:gd name="T19" fmla="*/ 2147483647 h 760"/>
              <a:gd name="T20" fmla="*/ 2147483647 w 507"/>
              <a:gd name="T21" fmla="*/ 2147483647 h 760"/>
              <a:gd name="T22" fmla="*/ 2147483647 w 507"/>
              <a:gd name="T23" fmla="*/ 2147483647 h 760"/>
              <a:gd name="T24" fmla="*/ 2147483647 w 507"/>
              <a:gd name="T25" fmla="*/ 2147483647 h 760"/>
              <a:gd name="T26" fmla="*/ 2147483647 w 507"/>
              <a:gd name="T27" fmla="*/ 2147483647 h 760"/>
              <a:gd name="T28" fmla="*/ 2147483647 w 507"/>
              <a:gd name="T29" fmla="*/ 2147483647 h 760"/>
              <a:gd name="T30" fmla="*/ 2147483647 w 507"/>
              <a:gd name="T31" fmla="*/ 2147483647 h 760"/>
              <a:gd name="T32" fmla="*/ 2147483647 w 507"/>
              <a:gd name="T33" fmla="*/ 2147483647 h 760"/>
              <a:gd name="T34" fmla="*/ 2147483647 w 507"/>
              <a:gd name="T35" fmla="*/ 2147483647 h 760"/>
              <a:gd name="T36" fmla="*/ 2147483647 w 507"/>
              <a:gd name="T37" fmla="*/ 2147483647 h 760"/>
              <a:gd name="T38" fmla="*/ 2147483647 w 507"/>
              <a:gd name="T39" fmla="*/ 2147483647 h 760"/>
              <a:gd name="T40" fmla="*/ 2147483647 w 507"/>
              <a:gd name="T41" fmla="*/ 2147483647 h 760"/>
              <a:gd name="T42" fmla="*/ 2147483647 w 507"/>
              <a:gd name="T43" fmla="*/ 2147483647 h 760"/>
              <a:gd name="T44" fmla="*/ 2147483647 w 507"/>
              <a:gd name="T45" fmla="*/ 2147483647 h 760"/>
              <a:gd name="T46" fmla="*/ 2147483647 w 507"/>
              <a:gd name="T47" fmla="*/ 2147483647 h 760"/>
              <a:gd name="T48" fmla="*/ 2147483647 w 507"/>
              <a:gd name="T49" fmla="*/ 2147483647 h 760"/>
              <a:gd name="T50" fmla="*/ 2147483647 w 507"/>
              <a:gd name="T51" fmla="*/ 2147483647 h 760"/>
              <a:gd name="T52" fmla="*/ 2147483647 w 507"/>
              <a:gd name="T53" fmla="*/ 2147483647 h 760"/>
              <a:gd name="T54" fmla="*/ 2147483647 w 507"/>
              <a:gd name="T55" fmla="*/ 2147483647 h 760"/>
              <a:gd name="T56" fmla="*/ 2147483647 w 507"/>
              <a:gd name="T57" fmla="*/ 2147483647 h 760"/>
              <a:gd name="T58" fmla="*/ 2147483647 w 507"/>
              <a:gd name="T59" fmla="*/ 2147483647 h 760"/>
              <a:gd name="T60" fmla="*/ 2147483647 w 507"/>
              <a:gd name="T61" fmla="*/ 2147483647 h 760"/>
              <a:gd name="T62" fmla="*/ 2147483647 w 507"/>
              <a:gd name="T63" fmla="*/ 2147483647 h 760"/>
              <a:gd name="T64" fmla="*/ 2147483647 w 507"/>
              <a:gd name="T65" fmla="*/ 2147483647 h 760"/>
              <a:gd name="T66" fmla="*/ 2147483647 w 507"/>
              <a:gd name="T67" fmla="*/ 2147483647 h 760"/>
              <a:gd name="T68" fmla="*/ 2147483647 w 507"/>
              <a:gd name="T69" fmla="*/ 2147483647 h 760"/>
              <a:gd name="T70" fmla="*/ 2147483647 w 507"/>
              <a:gd name="T71" fmla="*/ 2147483647 h 760"/>
              <a:gd name="T72" fmla="*/ 2147483647 w 507"/>
              <a:gd name="T73" fmla="*/ 2147483647 h 760"/>
              <a:gd name="T74" fmla="*/ 2147483647 w 507"/>
              <a:gd name="T75" fmla="*/ 2147483647 h 760"/>
              <a:gd name="T76" fmla="*/ 2147483647 w 507"/>
              <a:gd name="T77" fmla="*/ 2147483647 h 760"/>
              <a:gd name="T78" fmla="*/ 2147483647 w 507"/>
              <a:gd name="T79" fmla="*/ 2147483647 h 760"/>
              <a:gd name="T80" fmla="*/ 2147483647 w 507"/>
              <a:gd name="T81" fmla="*/ 2147483647 h 760"/>
              <a:gd name="T82" fmla="*/ 2147483647 w 507"/>
              <a:gd name="T83" fmla="*/ 2147483647 h 760"/>
              <a:gd name="T84" fmla="*/ 2147483647 w 507"/>
              <a:gd name="T85" fmla="*/ 2147483647 h 760"/>
              <a:gd name="T86" fmla="*/ 2147483647 w 507"/>
              <a:gd name="T87" fmla="*/ 2147483647 h 760"/>
              <a:gd name="T88" fmla="*/ 2147483647 w 507"/>
              <a:gd name="T89" fmla="*/ 2147483647 h 760"/>
              <a:gd name="T90" fmla="*/ 2147483647 w 507"/>
              <a:gd name="T91" fmla="*/ 2147483647 h 760"/>
              <a:gd name="T92" fmla="*/ 2147483647 w 507"/>
              <a:gd name="T93" fmla="*/ 2147483647 h 760"/>
              <a:gd name="T94" fmla="*/ 2147483647 w 507"/>
              <a:gd name="T95" fmla="*/ 2147483647 h 7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7"/>
              <a:gd name="T145" fmla="*/ 0 h 760"/>
              <a:gd name="T146" fmla="*/ 507 w 507"/>
              <a:gd name="T147" fmla="*/ 760 h 7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7" h="760">
                <a:moveTo>
                  <a:pt x="504" y="12"/>
                </a:moveTo>
                <a:lnTo>
                  <a:pt x="506" y="11"/>
                </a:lnTo>
                <a:lnTo>
                  <a:pt x="507" y="9"/>
                </a:lnTo>
                <a:lnTo>
                  <a:pt x="507" y="6"/>
                </a:lnTo>
                <a:lnTo>
                  <a:pt x="507" y="4"/>
                </a:lnTo>
                <a:lnTo>
                  <a:pt x="506" y="2"/>
                </a:lnTo>
                <a:lnTo>
                  <a:pt x="504" y="1"/>
                </a:lnTo>
                <a:lnTo>
                  <a:pt x="501" y="0"/>
                </a:lnTo>
                <a:lnTo>
                  <a:pt x="499" y="1"/>
                </a:lnTo>
                <a:lnTo>
                  <a:pt x="486" y="8"/>
                </a:lnTo>
                <a:lnTo>
                  <a:pt x="473" y="15"/>
                </a:lnTo>
                <a:lnTo>
                  <a:pt x="460" y="21"/>
                </a:lnTo>
                <a:lnTo>
                  <a:pt x="447" y="28"/>
                </a:lnTo>
                <a:lnTo>
                  <a:pt x="433" y="35"/>
                </a:lnTo>
                <a:lnTo>
                  <a:pt x="431" y="36"/>
                </a:lnTo>
                <a:lnTo>
                  <a:pt x="430" y="38"/>
                </a:lnTo>
                <a:lnTo>
                  <a:pt x="425" y="50"/>
                </a:lnTo>
                <a:lnTo>
                  <a:pt x="414" y="55"/>
                </a:lnTo>
                <a:lnTo>
                  <a:pt x="412" y="56"/>
                </a:lnTo>
                <a:lnTo>
                  <a:pt x="398" y="70"/>
                </a:lnTo>
                <a:lnTo>
                  <a:pt x="387" y="76"/>
                </a:lnTo>
                <a:lnTo>
                  <a:pt x="385" y="77"/>
                </a:lnTo>
                <a:lnTo>
                  <a:pt x="384" y="79"/>
                </a:lnTo>
                <a:lnTo>
                  <a:pt x="379" y="90"/>
                </a:lnTo>
                <a:lnTo>
                  <a:pt x="367" y="96"/>
                </a:lnTo>
                <a:lnTo>
                  <a:pt x="365" y="97"/>
                </a:lnTo>
                <a:lnTo>
                  <a:pt x="364" y="99"/>
                </a:lnTo>
                <a:lnTo>
                  <a:pt x="359" y="111"/>
                </a:lnTo>
                <a:lnTo>
                  <a:pt x="346" y="124"/>
                </a:lnTo>
                <a:lnTo>
                  <a:pt x="345" y="126"/>
                </a:lnTo>
                <a:lnTo>
                  <a:pt x="339" y="138"/>
                </a:lnTo>
                <a:lnTo>
                  <a:pt x="328" y="144"/>
                </a:lnTo>
                <a:lnTo>
                  <a:pt x="326" y="145"/>
                </a:lnTo>
                <a:lnTo>
                  <a:pt x="325" y="147"/>
                </a:lnTo>
                <a:lnTo>
                  <a:pt x="319" y="158"/>
                </a:lnTo>
                <a:lnTo>
                  <a:pt x="308" y="164"/>
                </a:lnTo>
                <a:lnTo>
                  <a:pt x="306" y="165"/>
                </a:lnTo>
                <a:lnTo>
                  <a:pt x="293" y="179"/>
                </a:lnTo>
                <a:lnTo>
                  <a:pt x="292" y="181"/>
                </a:lnTo>
                <a:lnTo>
                  <a:pt x="286" y="192"/>
                </a:lnTo>
                <a:lnTo>
                  <a:pt x="273" y="206"/>
                </a:lnTo>
                <a:lnTo>
                  <a:pt x="262" y="212"/>
                </a:lnTo>
                <a:lnTo>
                  <a:pt x="260" y="213"/>
                </a:lnTo>
                <a:lnTo>
                  <a:pt x="259" y="215"/>
                </a:lnTo>
                <a:lnTo>
                  <a:pt x="253" y="226"/>
                </a:lnTo>
                <a:lnTo>
                  <a:pt x="240" y="240"/>
                </a:lnTo>
                <a:lnTo>
                  <a:pt x="227" y="254"/>
                </a:lnTo>
                <a:lnTo>
                  <a:pt x="226" y="256"/>
                </a:lnTo>
                <a:lnTo>
                  <a:pt x="220" y="267"/>
                </a:lnTo>
                <a:lnTo>
                  <a:pt x="207" y="281"/>
                </a:lnTo>
                <a:lnTo>
                  <a:pt x="206" y="283"/>
                </a:lnTo>
                <a:lnTo>
                  <a:pt x="200" y="294"/>
                </a:lnTo>
                <a:lnTo>
                  <a:pt x="187" y="308"/>
                </a:lnTo>
                <a:lnTo>
                  <a:pt x="186" y="310"/>
                </a:lnTo>
                <a:lnTo>
                  <a:pt x="179" y="324"/>
                </a:lnTo>
                <a:lnTo>
                  <a:pt x="173" y="337"/>
                </a:lnTo>
                <a:lnTo>
                  <a:pt x="160" y="358"/>
                </a:lnTo>
                <a:lnTo>
                  <a:pt x="153" y="371"/>
                </a:lnTo>
                <a:lnTo>
                  <a:pt x="146" y="390"/>
                </a:lnTo>
                <a:lnTo>
                  <a:pt x="134" y="403"/>
                </a:lnTo>
                <a:lnTo>
                  <a:pt x="133" y="405"/>
                </a:lnTo>
                <a:lnTo>
                  <a:pt x="127" y="419"/>
                </a:lnTo>
                <a:lnTo>
                  <a:pt x="120" y="432"/>
                </a:lnTo>
                <a:lnTo>
                  <a:pt x="113" y="446"/>
                </a:lnTo>
                <a:lnTo>
                  <a:pt x="107" y="460"/>
                </a:lnTo>
                <a:lnTo>
                  <a:pt x="100" y="473"/>
                </a:lnTo>
                <a:lnTo>
                  <a:pt x="93" y="487"/>
                </a:lnTo>
                <a:lnTo>
                  <a:pt x="87" y="500"/>
                </a:lnTo>
                <a:lnTo>
                  <a:pt x="80" y="514"/>
                </a:lnTo>
                <a:lnTo>
                  <a:pt x="74" y="528"/>
                </a:lnTo>
                <a:lnTo>
                  <a:pt x="67" y="541"/>
                </a:lnTo>
                <a:lnTo>
                  <a:pt x="66" y="543"/>
                </a:lnTo>
                <a:lnTo>
                  <a:pt x="66" y="556"/>
                </a:lnTo>
                <a:lnTo>
                  <a:pt x="60" y="568"/>
                </a:lnTo>
                <a:lnTo>
                  <a:pt x="54" y="582"/>
                </a:lnTo>
                <a:lnTo>
                  <a:pt x="53" y="584"/>
                </a:lnTo>
                <a:lnTo>
                  <a:pt x="53" y="597"/>
                </a:lnTo>
                <a:lnTo>
                  <a:pt x="47" y="609"/>
                </a:lnTo>
                <a:lnTo>
                  <a:pt x="41" y="623"/>
                </a:lnTo>
                <a:lnTo>
                  <a:pt x="34" y="636"/>
                </a:lnTo>
                <a:lnTo>
                  <a:pt x="33" y="638"/>
                </a:lnTo>
                <a:lnTo>
                  <a:pt x="33" y="651"/>
                </a:lnTo>
                <a:lnTo>
                  <a:pt x="27" y="664"/>
                </a:lnTo>
                <a:lnTo>
                  <a:pt x="21" y="677"/>
                </a:lnTo>
                <a:lnTo>
                  <a:pt x="20" y="679"/>
                </a:lnTo>
                <a:lnTo>
                  <a:pt x="20" y="692"/>
                </a:lnTo>
                <a:lnTo>
                  <a:pt x="14" y="704"/>
                </a:lnTo>
                <a:lnTo>
                  <a:pt x="8" y="718"/>
                </a:lnTo>
                <a:lnTo>
                  <a:pt x="7" y="720"/>
                </a:lnTo>
                <a:lnTo>
                  <a:pt x="7" y="739"/>
                </a:lnTo>
                <a:lnTo>
                  <a:pt x="1" y="752"/>
                </a:lnTo>
                <a:lnTo>
                  <a:pt x="0" y="754"/>
                </a:lnTo>
                <a:lnTo>
                  <a:pt x="1" y="757"/>
                </a:lnTo>
                <a:lnTo>
                  <a:pt x="2" y="759"/>
                </a:lnTo>
                <a:lnTo>
                  <a:pt x="4" y="760"/>
                </a:lnTo>
                <a:lnTo>
                  <a:pt x="6" y="760"/>
                </a:lnTo>
                <a:lnTo>
                  <a:pt x="9" y="760"/>
                </a:lnTo>
                <a:lnTo>
                  <a:pt x="11" y="759"/>
                </a:lnTo>
                <a:lnTo>
                  <a:pt x="12" y="757"/>
                </a:lnTo>
                <a:lnTo>
                  <a:pt x="19" y="743"/>
                </a:lnTo>
                <a:lnTo>
                  <a:pt x="19" y="740"/>
                </a:lnTo>
                <a:lnTo>
                  <a:pt x="19" y="722"/>
                </a:lnTo>
                <a:lnTo>
                  <a:pt x="25" y="709"/>
                </a:lnTo>
                <a:lnTo>
                  <a:pt x="32" y="696"/>
                </a:lnTo>
                <a:lnTo>
                  <a:pt x="32" y="693"/>
                </a:lnTo>
                <a:lnTo>
                  <a:pt x="32" y="681"/>
                </a:lnTo>
                <a:lnTo>
                  <a:pt x="38" y="669"/>
                </a:lnTo>
                <a:lnTo>
                  <a:pt x="45" y="655"/>
                </a:lnTo>
                <a:lnTo>
                  <a:pt x="45" y="652"/>
                </a:lnTo>
                <a:lnTo>
                  <a:pt x="45" y="640"/>
                </a:lnTo>
                <a:lnTo>
                  <a:pt x="52" y="628"/>
                </a:lnTo>
                <a:lnTo>
                  <a:pt x="58" y="614"/>
                </a:lnTo>
                <a:lnTo>
                  <a:pt x="65" y="601"/>
                </a:lnTo>
                <a:lnTo>
                  <a:pt x="65" y="598"/>
                </a:lnTo>
                <a:lnTo>
                  <a:pt x="65" y="586"/>
                </a:lnTo>
                <a:lnTo>
                  <a:pt x="71" y="573"/>
                </a:lnTo>
                <a:lnTo>
                  <a:pt x="78" y="560"/>
                </a:lnTo>
                <a:lnTo>
                  <a:pt x="78" y="557"/>
                </a:lnTo>
                <a:lnTo>
                  <a:pt x="78" y="545"/>
                </a:lnTo>
                <a:lnTo>
                  <a:pt x="85" y="533"/>
                </a:lnTo>
                <a:lnTo>
                  <a:pt x="91" y="519"/>
                </a:lnTo>
                <a:lnTo>
                  <a:pt x="98" y="505"/>
                </a:lnTo>
                <a:lnTo>
                  <a:pt x="104" y="492"/>
                </a:lnTo>
                <a:lnTo>
                  <a:pt x="111" y="478"/>
                </a:lnTo>
                <a:lnTo>
                  <a:pt x="118" y="465"/>
                </a:lnTo>
                <a:lnTo>
                  <a:pt x="124" y="451"/>
                </a:lnTo>
                <a:lnTo>
                  <a:pt x="131" y="437"/>
                </a:lnTo>
                <a:lnTo>
                  <a:pt x="138" y="424"/>
                </a:lnTo>
                <a:lnTo>
                  <a:pt x="143" y="412"/>
                </a:lnTo>
                <a:lnTo>
                  <a:pt x="156" y="399"/>
                </a:lnTo>
                <a:lnTo>
                  <a:pt x="157" y="397"/>
                </a:lnTo>
                <a:lnTo>
                  <a:pt x="164" y="376"/>
                </a:lnTo>
                <a:lnTo>
                  <a:pt x="171" y="363"/>
                </a:lnTo>
                <a:lnTo>
                  <a:pt x="184" y="342"/>
                </a:lnTo>
                <a:lnTo>
                  <a:pt x="190" y="329"/>
                </a:lnTo>
                <a:lnTo>
                  <a:pt x="196" y="317"/>
                </a:lnTo>
                <a:lnTo>
                  <a:pt x="209" y="303"/>
                </a:lnTo>
                <a:lnTo>
                  <a:pt x="210" y="301"/>
                </a:lnTo>
                <a:lnTo>
                  <a:pt x="216" y="290"/>
                </a:lnTo>
                <a:lnTo>
                  <a:pt x="229" y="276"/>
                </a:lnTo>
                <a:lnTo>
                  <a:pt x="230" y="274"/>
                </a:lnTo>
                <a:lnTo>
                  <a:pt x="236" y="263"/>
                </a:lnTo>
                <a:lnTo>
                  <a:pt x="249" y="249"/>
                </a:lnTo>
                <a:lnTo>
                  <a:pt x="262" y="235"/>
                </a:lnTo>
                <a:lnTo>
                  <a:pt x="263" y="233"/>
                </a:lnTo>
                <a:lnTo>
                  <a:pt x="269" y="222"/>
                </a:lnTo>
                <a:lnTo>
                  <a:pt x="280" y="216"/>
                </a:lnTo>
                <a:lnTo>
                  <a:pt x="282" y="215"/>
                </a:lnTo>
                <a:lnTo>
                  <a:pt x="295" y="201"/>
                </a:lnTo>
                <a:lnTo>
                  <a:pt x="296" y="199"/>
                </a:lnTo>
                <a:lnTo>
                  <a:pt x="302" y="188"/>
                </a:lnTo>
                <a:lnTo>
                  <a:pt x="315" y="174"/>
                </a:lnTo>
                <a:lnTo>
                  <a:pt x="326" y="168"/>
                </a:lnTo>
                <a:lnTo>
                  <a:pt x="328" y="167"/>
                </a:lnTo>
                <a:lnTo>
                  <a:pt x="329" y="165"/>
                </a:lnTo>
                <a:lnTo>
                  <a:pt x="335" y="154"/>
                </a:lnTo>
                <a:lnTo>
                  <a:pt x="346" y="148"/>
                </a:lnTo>
                <a:lnTo>
                  <a:pt x="348" y="147"/>
                </a:lnTo>
                <a:lnTo>
                  <a:pt x="349" y="145"/>
                </a:lnTo>
                <a:lnTo>
                  <a:pt x="355" y="133"/>
                </a:lnTo>
                <a:lnTo>
                  <a:pt x="368" y="120"/>
                </a:lnTo>
                <a:lnTo>
                  <a:pt x="369" y="118"/>
                </a:lnTo>
                <a:lnTo>
                  <a:pt x="374" y="106"/>
                </a:lnTo>
                <a:lnTo>
                  <a:pt x="386" y="100"/>
                </a:lnTo>
                <a:lnTo>
                  <a:pt x="388" y="99"/>
                </a:lnTo>
                <a:lnTo>
                  <a:pt x="389" y="97"/>
                </a:lnTo>
                <a:lnTo>
                  <a:pt x="394" y="86"/>
                </a:lnTo>
                <a:lnTo>
                  <a:pt x="405" y="80"/>
                </a:lnTo>
                <a:lnTo>
                  <a:pt x="407" y="79"/>
                </a:lnTo>
                <a:lnTo>
                  <a:pt x="421" y="65"/>
                </a:lnTo>
                <a:lnTo>
                  <a:pt x="432" y="60"/>
                </a:lnTo>
                <a:lnTo>
                  <a:pt x="434" y="59"/>
                </a:lnTo>
                <a:lnTo>
                  <a:pt x="435" y="57"/>
                </a:lnTo>
                <a:lnTo>
                  <a:pt x="440" y="45"/>
                </a:lnTo>
                <a:lnTo>
                  <a:pt x="452" y="39"/>
                </a:lnTo>
                <a:lnTo>
                  <a:pt x="465" y="32"/>
                </a:lnTo>
                <a:lnTo>
                  <a:pt x="478" y="26"/>
                </a:lnTo>
                <a:lnTo>
                  <a:pt x="491" y="19"/>
                </a:lnTo>
                <a:lnTo>
                  <a:pt x="504" y="1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3015" name="Freeform 33"/>
          <p:cNvSpPr>
            <a:spLocks/>
          </p:cNvSpPr>
          <p:nvPr/>
        </p:nvSpPr>
        <p:spPr bwMode="auto">
          <a:xfrm>
            <a:off x="4537364" y="3802785"/>
            <a:ext cx="841375" cy="1144443"/>
          </a:xfrm>
          <a:custGeom>
            <a:avLst/>
            <a:gdLst>
              <a:gd name="T0" fmla="*/ 2147483647 w 507"/>
              <a:gd name="T1" fmla="*/ 2147483647 h 760"/>
              <a:gd name="T2" fmla="*/ 2147483647 w 507"/>
              <a:gd name="T3" fmla="*/ 0 h 760"/>
              <a:gd name="T4" fmla="*/ 2147483647 w 507"/>
              <a:gd name="T5" fmla="*/ 2147483647 h 760"/>
              <a:gd name="T6" fmla="*/ 2147483647 w 507"/>
              <a:gd name="T7" fmla="*/ 2147483647 h 760"/>
              <a:gd name="T8" fmla="*/ 2147483647 w 507"/>
              <a:gd name="T9" fmla="*/ 2147483647 h 760"/>
              <a:gd name="T10" fmla="*/ 2147483647 w 507"/>
              <a:gd name="T11" fmla="*/ 2147483647 h 760"/>
              <a:gd name="T12" fmla="*/ 2147483647 w 507"/>
              <a:gd name="T13" fmla="*/ 2147483647 h 760"/>
              <a:gd name="T14" fmla="*/ 2147483647 w 507"/>
              <a:gd name="T15" fmla="*/ 2147483647 h 760"/>
              <a:gd name="T16" fmla="*/ 2147483647 w 507"/>
              <a:gd name="T17" fmla="*/ 2147483647 h 760"/>
              <a:gd name="T18" fmla="*/ 2147483647 w 507"/>
              <a:gd name="T19" fmla="*/ 2147483647 h 760"/>
              <a:gd name="T20" fmla="*/ 2147483647 w 507"/>
              <a:gd name="T21" fmla="*/ 2147483647 h 760"/>
              <a:gd name="T22" fmla="*/ 2147483647 w 507"/>
              <a:gd name="T23" fmla="*/ 2147483647 h 760"/>
              <a:gd name="T24" fmla="*/ 2147483647 w 507"/>
              <a:gd name="T25" fmla="*/ 2147483647 h 760"/>
              <a:gd name="T26" fmla="*/ 2147483647 w 507"/>
              <a:gd name="T27" fmla="*/ 2147483647 h 760"/>
              <a:gd name="T28" fmla="*/ 2147483647 w 507"/>
              <a:gd name="T29" fmla="*/ 2147483647 h 760"/>
              <a:gd name="T30" fmla="*/ 2147483647 w 507"/>
              <a:gd name="T31" fmla="*/ 2147483647 h 760"/>
              <a:gd name="T32" fmla="*/ 2147483647 w 507"/>
              <a:gd name="T33" fmla="*/ 2147483647 h 760"/>
              <a:gd name="T34" fmla="*/ 2147483647 w 507"/>
              <a:gd name="T35" fmla="*/ 2147483647 h 760"/>
              <a:gd name="T36" fmla="*/ 2147483647 w 507"/>
              <a:gd name="T37" fmla="*/ 2147483647 h 760"/>
              <a:gd name="T38" fmla="*/ 2147483647 w 507"/>
              <a:gd name="T39" fmla="*/ 2147483647 h 760"/>
              <a:gd name="T40" fmla="*/ 2147483647 w 507"/>
              <a:gd name="T41" fmla="*/ 2147483647 h 760"/>
              <a:gd name="T42" fmla="*/ 2147483647 w 507"/>
              <a:gd name="T43" fmla="*/ 2147483647 h 760"/>
              <a:gd name="T44" fmla="*/ 2147483647 w 507"/>
              <a:gd name="T45" fmla="*/ 2147483647 h 760"/>
              <a:gd name="T46" fmla="*/ 2147483647 w 507"/>
              <a:gd name="T47" fmla="*/ 2147483647 h 760"/>
              <a:gd name="T48" fmla="*/ 2147483647 w 507"/>
              <a:gd name="T49" fmla="*/ 2147483647 h 760"/>
              <a:gd name="T50" fmla="*/ 2147483647 w 507"/>
              <a:gd name="T51" fmla="*/ 2147483647 h 760"/>
              <a:gd name="T52" fmla="*/ 2147483647 w 507"/>
              <a:gd name="T53" fmla="*/ 2147483647 h 760"/>
              <a:gd name="T54" fmla="*/ 2147483647 w 507"/>
              <a:gd name="T55" fmla="*/ 2147483647 h 760"/>
              <a:gd name="T56" fmla="*/ 2147483647 w 507"/>
              <a:gd name="T57" fmla="*/ 2147483647 h 760"/>
              <a:gd name="T58" fmla="*/ 2147483647 w 507"/>
              <a:gd name="T59" fmla="*/ 2147483647 h 760"/>
              <a:gd name="T60" fmla="*/ 2147483647 w 507"/>
              <a:gd name="T61" fmla="*/ 2147483647 h 760"/>
              <a:gd name="T62" fmla="*/ 2147483647 w 507"/>
              <a:gd name="T63" fmla="*/ 2147483647 h 760"/>
              <a:gd name="T64" fmla="*/ 2147483647 w 507"/>
              <a:gd name="T65" fmla="*/ 2147483647 h 760"/>
              <a:gd name="T66" fmla="*/ 2147483647 w 507"/>
              <a:gd name="T67" fmla="*/ 2147483647 h 760"/>
              <a:gd name="T68" fmla="*/ 2147483647 w 507"/>
              <a:gd name="T69" fmla="*/ 2147483647 h 760"/>
              <a:gd name="T70" fmla="*/ 2147483647 w 507"/>
              <a:gd name="T71" fmla="*/ 2147483647 h 760"/>
              <a:gd name="T72" fmla="*/ 2147483647 w 507"/>
              <a:gd name="T73" fmla="*/ 2147483647 h 760"/>
              <a:gd name="T74" fmla="*/ 2147483647 w 507"/>
              <a:gd name="T75" fmla="*/ 2147483647 h 760"/>
              <a:gd name="T76" fmla="*/ 2147483647 w 507"/>
              <a:gd name="T77" fmla="*/ 2147483647 h 760"/>
              <a:gd name="T78" fmla="*/ 2147483647 w 507"/>
              <a:gd name="T79" fmla="*/ 2147483647 h 760"/>
              <a:gd name="T80" fmla="*/ 2147483647 w 507"/>
              <a:gd name="T81" fmla="*/ 2147483647 h 760"/>
              <a:gd name="T82" fmla="*/ 2147483647 w 507"/>
              <a:gd name="T83" fmla="*/ 2147483647 h 760"/>
              <a:gd name="T84" fmla="*/ 2147483647 w 507"/>
              <a:gd name="T85" fmla="*/ 2147483647 h 760"/>
              <a:gd name="T86" fmla="*/ 2147483647 w 507"/>
              <a:gd name="T87" fmla="*/ 2147483647 h 760"/>
              <a:gd name="T88" fmla="*/ 2147483647 w 507"/>
              <a:gd name="T89" fmla="*/ 2147483647 h 760"/>
              <a:gd name="T90" fmla="*/ 2147483647 w 507"/>
              <a:gd name="T91" fmla="*/ 2147483647 h 760"/>
              <a:gd name="T92" fmla="*/ 2147483647 w 507"/>
              <a:gd name="T93" fmla="*/ 2147483647 h 760"/>
              <a:gd name="T94" fmla="*/ 2147483647 w 507"/>
              <a:gd name="T95" fmla="*/ 2147483647 h 7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7"/>
              <a:gd name="T145" fmla="*/ 0 h 760"/>
              <a:gd name="T146" fmla="*/ 507 w 507"/>
              <a:gd name="T147" fmla="*/ 760 h 7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7" h="760">
                <a:moveTo>
                  <a:pt x="504" y="12"/>
                </a:moveTo>
                <a:lnTo>
                  <a:pt x="506" y="11"/>
                </a:lnTo>
                <a:lnTo>
                  <a:pt x="507" y="9"/>
                </a:lnTo>
                <a:lnTo>
                  <a:pt x="507" y="6"/>
                </a:lnTo>
                <a:lnTo>
                  <a:pt x="507" y="4"/>
                </a:lnTo>
                <a:lnTo>
                  <a:pt x="506" y="2"/>
                </a:lnTo>
                <a:lnTo>
                  <a:pt x="504" y="1"/>
                </a:lnTo>
                <a:lnTo>
                  <a:pt x="501" y="0"/>
                </a:lnTo>
                <a:lnTo>
                  <a:pt x="499" y="1"/>
                </a:lnTo>
                <a:lnTo>
                  <a:pt x="486" y="8"/>
                </a:lnTo>
                <a:lnTo>
                  <a:pt x="473" y="15"/>
                </a:lnTo>
                <a:lnTo>
                  <a:pt x="460" y="21"/>
                </a:lnTo>
                <a:lnTo>
                  <a:pt x="447" y="28"/>
                </a:lnTo>
                <a:lnTo>
                  <a:pt x="433" y="35"/>
                </a:lnTo>
                <a:lnTo>
                  <a:pt x="431" y="36"/>
                </a:lnTo>
                <a:lnTo>
                  <a:pt x="430" y="38"/>
                </a:lnTo>
                <a:lnTo>
                  <a:pt x="425" y="50"/>
                </a:lnTo>
                <a:lnTo>
                  <a:pt x="414" y="55"/>
                </a:lnTo>
                <a:lnTo>
                  <a:pt x="412" y="56"/>
                </a:lnTo>
                <a:lnTo>
                  <a:pt x="398" y="70"/>
                </a:lnTo>
                <a:lnTo>
                  <a:pt x="387" y="76"/>
                </a:lnTo>
                <a:lnTo>
                  <a:pt x="385" y="77"/>
                </a:lnTo>
                <a:lnTo>
                  <a:pt x="384" y="79"/>
                </a:lnTo>
                <a:lnTo>
                  <a:pt x="379" y="90"/>
                </a:lnTo>
                <a:lnTo>
                  <a:pt x="367" y="96"/>
                </a:lnTo>
                <a:lnTo>
                  <a:pt x="365" y="97"/>
                </a:lnTo>
                <a:lnTo>
                  <a:pt x="364" y="99"/>
                </a:lnTo>
                <a:lnTo>
                  <a:pt x="359" y="111"/>
                </a:lnTo>
                <a:lnTo>
                  <a:pt x="346" y="124"/>
                </a:lnTo>
                <a:lnTo>
                  <a:pt x="345" y="126"/>
                </a:lnTo>
                <a:lnTo>
                  <a:pt x="339" y="138"/>
                </a:lnTo>
                <a:lnTo>
                  <a:pt x="328" y="144"/>
                </a:lnTo>
                <a:lnTo>
                  <a:pt x="326" y="145"/>
                </a:lnTo>
                <a:lnTo>
                  <a:pt x="325" y="147"/>
                </a:lnTo>
                <a:lnTo>
                  <a:pt x="319" y="158"/>
                </a:lnTo>
                <a:lnTo>
                  <a:pt x="308" y="164"/>
                </a:lnTo>
                <a:lnTo>
                  <a:pt x="306" y="165"/>
                </a:lnTo>
                <a:lnTo>
                  <a:pt x="293" y="179"/>
                </a:lnTo>
                <a:lnTo>
                  <a:pt x="292" y="181"/>
                </a:lnTo>
                <a:lnTo>
                  <a:pt x="286" y="192"/>
                </a:lnTo>
                <a:lnTo>
                  <a:pt x="273" y="206"/>
                </a:lnTo>
                <a:lnTo>
                  <a:pt x="262" y="212"/>
                </a:lnTo>
                <a:lnTo>
                  <a:pt x="260" y="213"/>
                </a:lnTo>
                <a:lnTo>
                  <a:pt x="259" y="215"/>
                </a:lnTo>
                <a:lnTo>
                  <a:pt x="253" y="226"/>
                </a:lnTo>
                <a:lnTo>
                  <a:pt x="240" y="240"/>
                </a:lnTo>
                <a:lnTo>
                  <a:pt x="227" y="254"/>
                </a:lnTo>
                <a:lnTo>
                  <a:pt x="226" y="256"/>
                </a:lnTo>
                <a:lnTo>
                  <a:pt x="220" y="267"/>
                </a:lnTo>
                <a:lnTo>
                  <a:pt x="207" y="281"/>
                </a:lnTo>
                <a:lnTo>
                  <a:pt x="206" y="283"/>
                </a:lnTo>
                <a:lnTo>
                  <a:pt x="200" y="294"/>
                </a:lnTo>
                <a:lnTo>
                  <a:pt x="187" y="308"/>
                </a:lnTo>
                <a:lnTo>
                  <a:pt x="186" y="310"/>
                </a:lnTo>
                <a:lnTo>
                  <a:pt x="179" y="324"/>
                </a:lnTo>
                <a:lnTo>
                  <a:pt x="173" y="337"/>
                </a:lnTo>
                <a:lnTo>
                  <a:pt x="160" y="358"/>
                </a:lnTo>
                <a:lnTo>
                  <a:pt x="153" y="371"/>
                </a:lnTo>
                <a:lnTo>
                  <a:pt x="146" y="390"/>
                </a:lnTo>
                <a:lnTo>
                  <a:pt x="134" y="403"/>
                </a:lnTo>
                <a:lnTo>
                  <a:pt x="133" y="405"/>
                </a:lnTo>
                <a:lnTo>
                  <a:pt x="127" y="419"/>
                </a:lnTo>
                <a:lnTo>
                  <a:pt x="120" y="432"/>
                </a:lnTo>
                <a:lnTo>
                  <a:pt x="113" y="446"/>
                </a:lnTo>
                <a:lnTo>
                  <a:pt x="107" y="460"/>
                </a:lnTo>
                <a:lnTo>
                  <a:pt x="100" y="473"/>
                </a:lnTo>
                <a:lnTo>
                  <a:pt x="93" y="487"/>
                </a:lnTo>
                <a:lnTo>
                  <a:pt x="87" y="500"/>
                </a:lnTo>
                <a:lnTo>
                  <a:pt x="80" y="514"/>
                </a:lnTo>
                <a:lnTo>
                  <a:pt x="74" y="528"/>
                </a:lnTo>
                <a:lnTo>
                  <a:pt x="67" y="541"/>
                </a:lnTo>
                <a:lnTo>
                  <a:pt x="66" y="543"/>
                </a:lnTo>
                <a:lnTo>
                  <a:pt x="66" y="556"/>
                </a:lnTo>
                <a:lnTo>
                  <a:pt x="60" y="568"/>
                </a:lnTo>
                <a:lnTo>
                  <a:pt x="54" y="582"/>
                </a:lnTo>
                <a:lnTo>
                  <a:pt x="53" y="584"/>
                </a:lnTo>
                <a:lnTo>
                  <a:pt x="53" y="597"/>
                </a:lnTo>
                <a:lnTo>
                  <a:pt x="47" y="609"/>
                </a:lnTo>
                <a:lnTo>
                  <a:pt x="41" y="623"/>
                </a:lnTo>
                <a:lnTo>
                  <a:pt x="34" y="636"/>
                </a:lnTo>
                <a:lnTo>
                  <a:pt x="33" y="638"/>
                </a:lnTo>
                <a:lnTo>
                  <a:pt x="33" y="651"/>
                </a:lnTo>
                <a:lnTo>
                  <a:pt x="27" y="664"/>
                </a:lnTo>
                <a:lnTo>
                  <a:pt x="21" y="677"/>
                </a:lnTo>
                <a:lnTo>
                  <a:pt x="20" y="679"/>
                </a:lnTo>
                <a:lnTo>
                  <a:pt x="20" y="692"/>
                </a:lnTo>
                <a:lnTo>
                  <a:pt x="14" y="704"/>
                </a:lnTo>
                <a:lnTo>
                  <a:pt x="8" y="718"/>
                </a:lnTo>
                <a:lnTo>
                  <a:pt x="7" y="720"/>
                </a:lnTo>
                <a:lnTo>
                  <a:pt x="7" y="739"/>
                </a:lnTo>
                <a:lnTo>
                  <a:pt x="1" y="752"/>
                </a:lnTo>
                <a:lnTo>
                  <a:pt x="0" y="754"/>
                </a:lnTo>
                <a:lnTo>
                  <a:pt x="1" y="757"/>
                </a:lnTo>
                <a:lnTo>
                  <a:pt x="2" y="759"/>
                </a:lnTo>
                <a:lnTo>
                  <a:pt x="4" y="760"/>
                </a:lnTo>
                <a:lnTo>
                  <a:pt x="6" y="760"/>
                </a:lnTo>
                <a:lnTo>
                  <a:pt x="9" y="760"/>
                </a:lnTo>
                <a:lnTo>
                  <a:pt x="11" y="759"/>
                </a:lnTo>
                <a:lnTo>
                  <a:pt x="12" y="757"/>
                </a:lnTo>
                <a:lnTo>
                  <a:pt x="19" y="743"/>
                </a:lnTo>
                <a:lnTo>
                  <a:pt x="19" y="740"/>
                </a:lnTo>
                <a:lnTo>
                  <a:pt x="19" y="722"/>
                </a:lnTo>
                <a:lnTo>
                  <a:pt x="25" y="709"/>
                </a:lnTo>
                <a:lnTo>
                  <a:pt x="32" y="696"/>
                </a:lnTo>
                <a:lnTo>
                  <a:pt x="32" y="693"/>
                </a:lnTo>
                <a:lnTo>
                  <a:pt x="32" y="681"/>
                </a:lnTo>
                <a:lnTo>
                  <a:pt x="38" y="669"/>
                </a:lnTo>
                <a:lnTo>
                  <a:pt x="45" y="655"/>
                </a:lnTo>
                <a:lnTo>
                  <a:pt x="45" y="652"/>
                </a:lnTo>
                <a:lnTo>
                  <a:pt x="45" y="640"/>
                </a:lnTo>
                <a:lnTo>
                  <a:pt x="52" y="628"/>
                </a:lnTo>
                <a:lnTo>
                  <a:pt x="58" y="614"/>
                </a:lnTo>
                <a:lnTo>
                  <a:pt x="65" y="601"/>
                </a:lnTo>
                <a:lnTo>
                  <a:pt x="65" y="598"/>
                </a:lnTo>
                <a:lnTo>
                  <a:pt x="65" y="586"/>
                </a:lnTo>
                <a:lnTo>
                  <a:pt x="71" y="573"/>
                </a:lnTo>
                <a:lnTo>
                  <a:pt x="78" y="560"/>
                </a:lnTo>
                <a:lnTo>
                  <a:pt x="78" y="557"/>
                </a:lnTo>
                <a:lnTo>
                  <a:pt x="78" y="545"/>
                </a:lnTo>
                <a:lnTo>
                  <a:pt x="85" y="533"/>
                </a:lnTo>
                <a:lnTo>
                  <a:pt x="91" y="519"/>
                </a:lnTo>
                <a:lnTo>
                  <a:pt x="98" y="505"/>
                </a:lnTo>
                <a:lnTo>
                  <a:pt x="104" y="492"/>
                </a:lnTo>
                <a:lnTo>
                  <a:pt x="111" y="478"/>
                </a:lnTo>
                <a:lnTo>
                  <a:pt x="118" y="465"/>
                </a:lnTo>
                <a:lnTo>
                  <a:pt x="124" y="451"/>
                </a:lnTo>
                <a:lnTo>
                  <a:pt x="131" y="437"/>
                </a:lnTo>
                <a:lnTo>
                  <a:pt x="138" y="424"/>
                </a:lnTo>
                <a:lnTo>
                  <a:pt x="143" y="412"/>
                </a:lnTo>
                <a:lnTo>
                  <a:pt x="156" y="399"/>
                </a:lnTo>
                <a:lnTo>
                  <a:pt x="157" y="397"/>
                </a:lnTo>
                <a:lnTo>
                  <a:pt x="164" y="376"/>
                </a:lnTo>
                <a:lnTo>
                  <a:pt x="171" y="363"/>
                </a:lnTo>
                <a:lnTo>
                  <a:pt x="184" y="342"/>
                </a:lnTo>
                <a:lnTo>
                  <a:pt x="190" y="329"/>
                </a:lnTo>
                <a:lnTo>
                  <a:pt x="196" y="317"/>
                </a:lnTo>
                <a:lnTo>
                  <a:pt x="209" y="303"/>
                </a:lnTo>
                <a:lnTo>
                  <a:pt x="210" y="301"/>
                </a:lnTo>
                <a:lnTo>
                  <a:pt x="216" y="290"/>
                </a:lnTo>
                <a:lnTo>
                  <a:pt x="229" y="276"/>
                </a:lnTo>
                <a:lnTo>
                  <a:pt x="230" y="274"/>
                </a:lnTo>
                <a:lnTo>
                  <a:pt x="236" y="263"/>
                </a:lnTo>
                <a:lnTo>
                  <a:pt x="249" y="249"/>
                </a:lnTo>
                <a:lnTo>
                  <a:pt x="262" y="235"/>
                </a:lnTo>
                <a:lnTo>
                  <a:pt x="263" y="233"/>
                </a:lnTo>
                <a:lnTo>
                  <a:pt x="269" y="222"/>
                </a:lnTo>
                <a:lnTo>
                  <a:pt x="280" y="216"/>
                </a:lnTo>
                <a:lnTo>
                  <a:pt x="282" y="215"/>
                </a:lnTo>
                <a:lnTo>
                  <a:pt x="295" y="201"/>
                </a:lnTo>
                <a:lnTo>
                  <a:pt x="296" y="199"/>
                </a:lnTo>
                <a:lnTo>
                  <a:pt x="302" y="188"/>
                </a:lnTo>
                <a:lnTo>
                  <a:pt x="315" y="174"/>
                </a:lnTo>
                <a:lnTo>
                  <a:pt x="326" y="168"/>
                </a:lnTo>
                <a:lnTo>
                  <a:pt x="328" y="167"/>
                </a:lnTo>
                <a:lnTo>
                  <a:pt x="329" y="165"/>
                </a:lnTo>
                <a:lnTo>
                  <a:pt x="335" y="154"/>
                </a:lnTo>
                <a:lnTo>
                  <a:pt x="346" y="148"/>
                </a:lnTo>
                <a:lnTo>
                  <a:pt x="348" y="147"/>
                </a:lnTo>
                <a:lnTo>
                  <a:pt x="349" y="145"/>
                </a:lnTo>
                <a:lnTo>
                  <a:pt x="355" y="133"/>
                </a:lnTo>
                <a:lnTo>
                  <a:pt x="368" y="120"/>
                </a:lnTo>
                <a:lnTo>
                  <a:pt x="369" y="118"/>
                </a:lnTo>
                <a:lnTo>
                  <a:pt x="374" y="106"/>
                </a:lnTo>
                <a:lnTo>
                  <a:pt x="386" y="100"/>
                </a:lnTo>
                <a:lnTo>
                  <a:pt x="388" y="99"/>
                </a:lnTo>
                <a:lnTo>
                  <a:pt x="389" y="97"/>
                </a:lnTo>
                <a:lnTo>
                  <a:pt x="394" y="86"/>
                </a:lnTo>
                <a:lnTo>
                  <a:pt x="405" y="80"/>
                </a:lnTo>
                <a:lnTo>
                  <a:pt x="407" y="79"/>
                </a:lnTo>
                <a:lnTo>
                  <a:pt x="421" y="65"/>
                </a:lnTo>
                <a:lnTo>
                  <a:pt x="432" y="60"/>
                </a:lnTo>
                <a:lnTo>
                  <a:pt x="434" y="59"/>
                </a:lnTo>
                <a:lnTo>
                  <a:pt x="435" y="57"/>
                </a:lnTo>
                <a:lnTo>
                  <a:pt x="440" y="45"/>
                </a:lnTo>
                <a:lnTo>
                  <a:pt x="452" y="39"/>
                </a:lnTo>
                <a:lnTo>
                  <a:pt x="465" y="32"/>
                </a:lnTo>
                <a:lnTo>
                  <a:pt x="478" y="26"/>
                </a:lnTo>
                <a:lnTo>
                  <a:pt x="491" y="19"/>
                </a:lnTo>
                <a:lnTo>
                  <a:pt x="504" y="12"/>
                </a:lnTo>
                <a:close/>
              </a:path>
            </a:pathLst>
          </a:custGeom>
          <a:solidFill>
            <a:srgbClr val="00AE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3016" name="Freeform 35"/>
          <p:cNvSpPr>
            <a:spLocks/>
          </p:cNvSpPr>
          <p:nvPr/>
        </p:nvSpPr>
        <p:spPr bwMode="auto">
          <a:xfrm>
            <a:off x="2586182" y="2586182"/>
            <a:ext cx="2368262" cy="1584614"/>
          </a:xfrm>
          <a:custGeom>
            <a:avLst/>
            <a:gdLst>
              <a:gd name="T0" fmla="*/ 2147483647 w 1431"/>
              <a:gd name="T1" fmla="*/ 2147483647 h 1052"/>
              <a:gd name="T2" fmla="*/ 2147483647 w 1431"/>
              <a:gd name="T3" fmla="*/ 2147483647 h 1052"/>
              <a:gd name="T4" fmla="*/ 2147483647 w 1431"/>
              <a:gd name="T5" fmla="*/ 2147483647 h 1052"/>
              <a:gd name="T6" fmla="*/ 2147483647 w 1431"/>
              <a:gd name="T7" fmla="*/ 2147483647 h 1052"/>
              <a:gd name="T8" fmla="*/ 2147483647 w 1431"/>
              <a:gd name="T9" fmla="*/ 2147483647 h 1052"/>
              <a:gd name="T10" fmla="*/ 2147483647 w 1431"/>
              <a:gd name="T11" fmla="*/ 2147483647 h 1052"/>
              <a:gd name="T12" fmla="*/ 2147483647 w 1431"/>
              <a:gd name="T13" fmla="*/ 2147483647 h 1052"/>
              <a:gd name="T14" fmla="*/ 2147483647 w 1431"/>
              <a:gd name="T15" fmla="*/ 2147483647 h 1052"/>
              <a:gd name="T16" fmla="*/ 2147483647 w 1431"/>
              <a:gd name="T17" fmla="*/ 2147483647 h 1052"/>
              <a:gd name="T18" fmla="*/ 2147483647 w 1431"/>
              <a:gd name="T19" fmla="*/ 2147483647 h 1052"/>
              <a:gd name="T20" fmla="*/ 2147483647 w 1431"/>
              <a:gd name="T21" fmla="*/ 2147483647 h 1052"/>
              <a:gd name="T22" fmla="*/ 2147483647 w 1431"/>
              <a:gd name="T23" fmla="*/ 2147483647 h 1052"/>
              <a:gd name="T24" fmla="*/ 2147483647 w 1431"/>
              <a:gd name="T25" fmla="*/ 2147483647 h 1052"/>
              <a:gd name="T26" fmla="*/ 2147483647 w 1431"/>
              <a:gd name="T27" fmla="*/ 2147483647 h 1052"/>
              <a:gd name="T28" fmla="*/ 2147483647 w 1431"/>
              <a:gd name="T29" fmla="*/ 2147483647 h 1052"/>
              <a:gd name="T30" fmla="*/ 2147483647 w 1431"/>
              <a:gd name="T31" fmla="*/ 2147483647 h 1052"/>
              <a:gd name="T32" fmla="*/ 2147483647 w 1431"/>
              <a:gd name="T33" fmla="*/ 2147483647 h 1052"/>
              <a:gd name="T34" fmla="*/ 2147483647 w 1431"/>
              <a:gd name="T35" fmla="*/ 2147483647 h 1052"/>
              <a:gd name="T36" fmla="*/ 2147483647 w 1431"/>
              <a:gd name="T37" fmla="*/ 2147483647 h 1052"/>
              <a:gd name="T38" fmla="*/ 2147483647 w 1431"/>
              <a:gd name="T39" fmla="*/ 2147483647 h 1052"/>
              <a:gd name="T40" fmla="*/ 2147483647 w 1431"/>
              <a:gd name="T41" fmla="*/ 2147483647 h 1052"/>
              <a:gd name="T42" fmla="*/ 2147483647 w 1431"/>
              <a:gd name="T43" fmla="*/ 2147483647 h 1052"/>
              <a:gd name="T44" fmla="*/ 2147483647 w 1431"/>
              <a:gd name="T45" fmla="*/ 2147483647 h 1052"/>
              <a:gd name="T46" fmla="*/ 2147483647 w 1431"/>
              <a:gd name="T47" fmla="*/ 2147483647 h 1052"/>
              <a:gd name="T48" fmla="*/ 2147483647 w 1431"/>
              <a:gd name="T49" fmla="*/ 2147483647 h 1052"/>
              <a:gd name="T50" fmla="*/ 0 w 1431"/>
              <a:gd name="T51" fmla="*/ 2147483647 h 1052"/>
              <a:gd name="T52" fmla="*/ 2147483647 w 1431"/>
              <a:gd name="T53" fmla="*/ 2147483647 h 1052"/>
              <a:gd name="T54" fmla="*/ 2147483647 w 1431"/>
              <a:gd name="T55" fmla="*/ 2147483647 h 1052"/>
              <a:gd name="T56" fmla="*/ 2147483647 w 1431"/>
              <a:gd name="T57" fmla="*/ 2147483647 h 1052"/>
              <a:gd name="T58" fmla="*/ 2147483647 w 1431"/>
              <a:gd name="T59" fmla="*/ 2147483647 h 1052"/>
              <a:gd name="T60" fmla="*/ 2147483647 w 1431"/>
              <a:gd name="T61" fmla="*/ 2147483647 h 1052"/>
              <a:gd name="T62" fmla="*/ 2147483647 w 1431"/>
              <a:gd name="T63" fmla="*/ 2147483647 h 1052"/>
              <a:gd name="T64" fmla="*/ 2147483647 w 1431"/>
              <a:gd name="T65" fmla="*/ 2147483647 h 1052"/>
              <a:gd name="T66" fmla="*/ 2147483647 w 1431"/>
              <a:gd name="T67" fmla="*/ 2147483647 h 1052"/>
              <a:gd name="T68" fmla="*/ 2147483647 w 1431"/>
              <a:gd name="T69" fmla="*/ 2147483647 h 1052"/>
              <a:gd name="T70" fmla="*/ 2147483647 w 1431"/>
              <a:gd name="T71" fmla="*/ 2147483647 h 1052"/>
              <a:gd name="T72" fmla="*/ 2147483647 w 1431"/>
              <a:gd name="T73" fmla="*/ 2147483647 h 1052"/>
              <a:gd name="T74" fmla="*/ 2147483647 w 1431"/>
              <a:gd name="T75" fmla="*/ 2147483647 h 1052"/>
              <a:gd name="T76" fmla="*/ 2147483647 w 1431"/>
              <a:gd name="T77" fmla="*/ 2147483647 h 1052"/>
              <a:gd name="T78" fmla="*/ 2147483647 w 1431"/>
              <a:gd name="T79" fmla="*/ 2147483647 h 1052"/>
              <a:gd name="T80" fmla="*/ 2147483647 w 1431"/>
              <a:gd name="T81" fmla="*/ 2147483647 h 1052"/>
              <a:gd name="T82" fmla="*/ 2147483647 w 1431"/>
              <a:gd name="T83" fmla="*/ 2147483647 h 1052"/>
              <a:gd name="T84" fmla="*/ 2147483647 w 1431"/>
              <a:gd name="T85" fmla="*/ 2147483647 h 1052"/>
              <a:gd name="T86" fmla="*/ 2147483647 w 1431"/>
              <a:gd name="T87" fmla="*/ 2147483647 h 1052"/>
              <a:gd name="T88" fmla="*/ 2147483647 w 1431"/>
              <a:gd name="T89" fmla="*/ 2147483647 h 1052"/>
              <a:gd name="T90" fmla="*/ 2147483647 w 1431"/>
              <a:gd name="T91" fmla="*/ 2147483647 h 1052"/>
              <a:gd name="T92" fmla="*/ 2147483647 w 1431"/>
              <a:gd name="T93" fmla="*/ 2147483647 h 1052"/>
              <a:gd name="T94" fmla="*/ 2147483647 w 1431"/>
              <a:gd name="T95" fmla="*/ 2147483647 h 1052"/>
              <a:gd name="T96" fmla="*/ 2147483647 w 1431"/>
              <a:gd name="T97" fmla="*/ 2147483647 h 1052"/>
              <a:gd name="T98" fmla="*/ 2147483647 w 1431"/>
              <a:gd name="T99" fmla="*/ 2147483647 h 1052"/>
              <a:gd name="T100" fmla="*/ 2147483647 w 1431"/>
              <a:gd name="T101" fmla="*/ 2147483647 h 1052"/>
              <a:gd name="T102" fmla="*/ 2147483647 w 1431"/>
              <a:gd name="T103" fmla="*/ 2147483647 h 1052"/>
              <a:gd name="T104" fmla="*/ 2147483647 w 1431"/>
              <a:gd name="T105" fmla="*/ 2147483647 h 1052"/>
              <a:gd name="T106" fmla="*/ 2147483647 w 1431"/>
              <a:gd name="T107" fmla="*/ 2147483647 h 1052"/>
              <a:gd name="T108" fmla="*/ 2147483647 w 1431"/>
              <a:gd name="T109" fmla="*/ 2147483647 h 10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31"/>
              <a:gd name="T166" fmla="*/ 0 h 1052"/>
              <a:gd name="T167" fmla="*/ 1431 w 1431"/>
              <a:gd name="T168" fmla="*/ 1052 h 10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31" h="1052">
                <a:moveTo>
                  <a:pt x="1423" y="1052"/>
                </a:moveTo>
                <a:lnTo>
                  <a:pt x="1425" y="1052"/>
                </a:lnTo>
                <a:lnTo>
                  <a:pt x="1428" y="1052"/>
                </a:lnTo>
                <a:lnTo>
                  <a:pt x="1430" y="1051"/>
                </a:lnTo>
                <a:lnTo>
                  <a:pt x="1431" y="1049"/>
                </a:lnTo>
                <a:lnTo>
                  <a:pt x="1431" y="1046"/>
                </a:lnTo>
                <a:lnTo>
                  <a:pt x="1431" y="1044"/>
                </a:lnTo>
                <a:lnTo>
                  <a:pt x="1430" y="1042"/>
                </a:lnTo>
                <a:lnTo>
                  <a:pt x="1428" y="1041"/>
                </a:lnTo>
                <a:lnTo>
                  <a:pt x="1415" y="1035"/>
                </a:lnTo>
                <a:lnTo>
                  <a:pt x="1394" y="1028"/>
                </a:lnTo>
                <a:lnTo>
                  <a:pt x="1381" y="1021"/>
                </a:lnTo>
                <a:lnTo>
                  <a:pt x="1378" y="1020"/>
                </a:lnTo>
                <a:lnTo>
                  <a:pt x="1366" y="1020"/>
                </a:lnTo>
                <a:lnTo>
                  <a:pt x="1356" y="1015"/>
                </a:lnTo>
                <a:lnTo>
                  <a:pt x="1342" y="1001"/>
                </a:lnTo>
                <a:lnTo>
                  <a:pt x="1340" y="1000"/>
                </a:lnTo>
                <a:lnTo>
                  <a:pt x="1337" y="999"/>
                </a:lnTo>
                <a:lnTo>
                  <a:pt x="1327" y="999"/>
                </a:lnTo>
                <a:lnTo>
                  <a:pt x="1315" y="987"/>
                </a:lnTo>
                <a:lnTo>
                  <a:pt x="1313" y="986"/>
                </a:lnTo>
                <a:lnTo>
                  <a:pt x="1299" y="980"/>
                </a:lnTo>
                <a:lnTo>
                  <a:pt x="1286" y="972"/>
                </a:lnTo>
                <a:lnTo>
                  <a:pt x="1272" y="965"/>
                </a:lnTo>
                <a:lnTo>
                  <a:pt x="1258" y="959"/>
                </a:lnTo>
                <a:lnTo>
                  <a:pt x="1247" y="953"/>
                </a:lnTo>
                <a:lnTo>
                  <a:pt x="1233" y="939"/>
                </a:lnTo>
                <a:lnTo>
                  <a:pt x="1231" y="938"/>
                </a:lnTo>
                <a:lnTo>
                  <a:pt x="1212" y="931"/>
                </a:lnTo>
                <a:lnTo>
                  <a:pt x="1199" y="918"/>
                </a:lnTo>
                <a:lnTo>
                  <a:pt x="1197" y="917"/>
                </a:lnTo>
                <a:lnTo>
                  <a:pt x="1177" y="911"/>
                </a:lnTo>
                <a:lnTo>
                  <a:pt x="1164" y="904"/>
                </a:lnTo>
                <a:lnTo>
                  <a:pt x="1150" y="897"/>
                </a:lnTo>
                <a:lnTo>
                  <a:pt x="1136" y="890"/>
                </a:lnTo>
                <a:lnTo>
                  <a:pt x="1123" y="883"/>
                </a:lnTo>
                <a:lnTo>
                  <a:pt x="1111" y="877"/>
                </a:lnTo>
                <a:lnTo>
                  <a:pt x="1098" y="863"/>
                </a:lnTo>
                <a:lnTo>
                  <a:pt x="1096" y="862"/>
                </a:lnTo>
                <a:lnTo>
                  <a:pt x="1082" y="856"/>
                </a:lnTo>
                <a:lnTo>
                  <a:pt x="1071" y="850"/>
                </a:lnTo>
                <a:lnTo>
                  <a:pt x="1064" y="838"/>
                </a:lnTo>
                <a:lnTo>
                  <a:pt x="1063" y="836"/>
                </a:lnTo>
                <a:lnTo>
                  <a:pt x="1061" y="835"/>
                </a:lnTo>
                <a:lnTo>
                  <a:pt x="1058" y="834"/>
                </a:lnTo>
                <a:lnTo>
                  <a:pt x="1048" y="834"/>
                </a:lnTo>
                <a:lnTo>
                  <a:pt x="1030" y="822"/>
                </a:lnTo>
                <a:lnTo>
                  <a:pt x="1016" y="808"/>
                </a:lnTo>
                <a:lnTo>
                  <a:pt x="1014" y="807"/>
                </a:lnTo>
                <a:lnTo>
                  <a:pt x="1011" y="806"/>
                </a:lnTo>
                <a:lnTo>
                  <a:pt x="999" y="806"/>
                </a:lnTo>
                <a:lnTo>
                  <a:pt x="989" y="801"/>
                </a:lnTo>
                <a:lnTo>
                  <a:pt x="975" y="787"/>
                </a:lnTo>
                <a:lnTo>
                  <a:pt x="962" y="774"/>
                </a:lnTo>
                <a:lnTo>
                  <a:pt x="960" y="773"/>
                </a:lnTo>
                <a:lnTo>
                  <a:pt x="946" y="766"/>
                </a:lnTo>
                <a:lnTo>
                  <a:pt x="935" y="760"/>
                </a:lnTo>
                <a:lnTo>
                  <a:pt x="921" y="746"/>
                </a:lnTo>
                <a:lnTo>
                  <a:pt x="919" y="745"/>
                </a:lnTo>
                <a:lnTo>
                  <a:pt x="907" y="739"/>
                </a:lnTo>
                <a:lnTo>
                  <a:pt x="887" y="719"/>
                </a:lnTo>
                <a:lnTo>
                  <a:pt x="867" y="705"/>
                </a:lnTo>
                <a:lnTo>
                  <a:pt x="865" y="704"/>
                </a:lnTo>
                <a:lnTo>
                  <a:pt x="851" y="697"/>
                </a:lnTo>
                <a:lnTo>
                  <a:pt x="840" y="691"/>
                </a:lnTo>
                <a:lnTo>
                  <a:pt x="834" y="679"/>
                </a:lnTo>
                <a:lnTo>
                  <a:pt x="833" y="677"/>
                </a:lnTo>
                <a:lnTo>
                  <a:pt x="813" y="663"/>
                </a:lnTo>
                <a:lnTo>
                  <a:pt x="799" y="643"/>
                </a:lnTo>
                <a:lnTo>
                  <a:pt x="797" y="642"/>
                </a:lnTo>
                <a:lnTo>
                  <a:pt x="778" y="629"/>
                </a:lnTo>
                <a:lnTo>
                  <a:pt x="773" y="617"/>
                </a:lnTo>
                <a:lnTo>
                  <a:pt x="772" y="615"/>
                </a:lnTo>
                <a:lnTo>
                  <a:pt x="759" y="603"/>
                </a:lnTo>
                <a:lnTo>
                  <a:pt x="759" y="592"/>
                </a:lnTo>
                <a:lnTo>
                  <a:pt x="759" y="590"/>
                </a:lnTo>
                <a:lnTo>
                  <a:pt x="758" y="588"/>
                </a:lnTo>
                <a:lnTo>
                  <a:pt x="744" y="574"/>
                </a:lnTo>
                <a:lnTo>
                  <a:pt x="739" y="562"/>
                </a:lnTo>
                <a:lnTo>
                  <a:pt x="738" y="560"/>
                </a:lnTo>
                <a:lnTo>
                  <a:pt x="724" y="547"/>
                </a:lnTo>
                <a:lnTo>
                  <a:pt x="704" y="526"/>
                </a:lnTo>
                <a:lnTo>
                  <a:pt x="702" y="525"/>
                </a:lnTo>
                <a:lnTo>
                  <a:pt x="690" y="519"/>
                </a:lnTo>
                <a:lnTo>
                  <a:pt x="670" y="498"/>
                </a:lnTo>
                <a:lnTo>
                  <a:pt x="656" y="484"/>
                </a:lnTo>
                <a:lnTo>
                  <a:pt x="650" y="473"/>
                </a:lnTo>
                <a:lnTo>
                  <a:pt x="649" y="471"/>
                </a:lnTo>
                <a:lnTo>
                  <a:pt x="647" y="470"/>
                </a:lnTo>
                <a:lnTo>
                  <a:pt x="636" y="464"/>
                </a:lnTo>
                <a:lnTo>
                  <a:pt x="630" y="452"/>
                </a:lnTo>
                <a:lnTo>
                  <a:pt x="629" y="450"/>
                </a:lnTo>
                <a:lnTo>
                  <a:pt x="616" y="436"/>
                </a:lnTo>
                <a:lnTo>
                  <a:pt x="609" y="424"/>
                </a:lnTo>
                <a:lnTo>
                  <a:pt x="608" y="422"/>
                </a:lnTo>
                <a:lnTo>
                  <a:pt x="606" y="421"/>
                </a:lnTo>
                <a:lnTo>
                  <a:pt x="594" y="416"/>
                </a:lnTo>
                <a:lnTo>
                  <a:pt x="575" y="402"/>
                </a:lnTo>
                <a:lnTo>
                  <a:pt x="569" y="390"/>
                </a:lnTo>
                <a:lnTo>
                  <a:pt x="568" y="388"/>
                </a:lnTo>
                <a:lnTo>
                  <a:pt x="555" y="374"/>
                </a:lnTo>
                <a:lnTo>
                  <a:pt x="553" y="373"/>
                </a:lnTo>
                <a:lnTo>
                  <a:pt x="541" y="367"/>
                </a:lnTo>
                <a:lnTo>
                  <a:pt x="535" y="355"/>
                </a:lnTo>
                <a:lnTo>
                  <a:pt x="528" y="342"/>
                </a:lnTo>
                <a:lnTo>
                  <a:pt x="521" y="328"/>
                </a:lnTo>
                <a:lnTo>
                  <a:pt x="520" y="326"/>
                </a:lnTo>
                <a:lnTo>
                  <a:pt x="518" y="325"/>
                </a:lnTo>
                <a:lnTo>
                  <a:pt x="507" y="319"/>
                </a:lnTo>
                <a:lnTo>
                  <a:pt x="501" y="307"/>
                </a:lnTo>
                <a:lnTo>
                  <a:pt x="494" y="294"/>
                </a:lnTo>
                <a:lnTo>
                  <a:pt x="487" y="279"/>
                </a:lnTo>
                <a:lnTo>
                  <a:pt x="481" y="266"/>
                </a:lnTo>
                <a:lnTo>
                  <a:pt x="480" y="264"/>
                </a:lnTo>
                <a:lnTo>
                  <a:pt x="466" y="250"/>
                </a:lnTo>
                <a:lnTo>
                  <a:pt x="460" y="238"/>
                </a:lnTo>
                <a:lnTo>
                  <a:pt x="453" y="224"/>
                </a:lnTo>
                <a:lnTo>
                  <a:pt x="447" y="211"/>
                </a:lnTo>
                <a:lnTo>
                  <a:pt x="440" y="197"/>
                </a:lnTo>
                <a:lnTo>
                  <a:pt x="439" y="195"/>
                </a:lnTo>
                <a:lnTo>
                  <a:pt x="437" y="194"/>
                </a:lnTo>
                <a:lnTo>
                  <a:pt x="424" y="188"/>
                </a:lnTo>
                <a:lnTo>
                  <a:pt x="413" y="169"/>
                </a:lnTo>
                <a:lnTo>
                  <a:pt x="412" y="167"/>
                </a:lnTo>
                <a:lnTo>
                  <a:pt x="398" y="153"/>
                </a:lnTo>
                <a:lnTo>
                  <a:pt x="385" y="140"/>
                </a:lnTo>
                <a:lnTo>
                  <a:pt x="379" y="128"/>
                </a:lnTo>
                <a:lnTo>
                  <a:pt x="378" y="126"/>
                </a:lnTo>
                <a:lnTo>
                  <a:pt x="376" y="125"/>
                </a:lnTo>
                <a:lnTo>
                  <a:pt x="364" y="119"/>
                </a:lnTo>
                <a:lnTo>
                  <a:pt x="359" y="107"/>
                </a:lnTo>
                <a:lnTo>
                  <a:pt x="358" y="105"/>
                </a:lnTo>
                <a:lnTo>
                  <a:pt x="344" y="92"/>
                </a:lnTo>
                <a:lnTo>
                  <a:pt x="342" y="91"/>
                </a:lnTo>
                <a:lnTo>
                  <a:pt x="330" y="85"/>
                </a:lnTo>
                <a:lnTo>
                  <a:pt x="324" y="73"/>
                </a:lnTo>
                <a:lnTo>
                  <a:pt x="323" y="71"/>
                </a:lnTo>
                <a:lnTo>
                  <a:pt x="321" y="70"/>
                </a:lnTo>
                <a:lnTo>
                  <a:pt x="318" y="69"/>
                </a:lnTo>
                <a:lnTo>
                  <a:pt x="309" y="69"/>
                </a:lnTo>
                <a:lnTo>
                  <a:pt x="304" y="59"/>
                </a:lnTo>
                <a:lnTo>
                  <a:pt x="303" y="57"/>
                </a:lnTo>
                <a:lnTo>
                  <a:pt x="283" y="43"/>
                </a:lnTo>
                <a:lnTo>
                  <a:pt x="281" y="42"/>
                </a:lnTo>
                <a:lnTo>
                  <a:pt x="278" y="41"/>
                </a:lnTo>
                <a:lnTo>
                  <a:pt x="266" y="41"/>
                </a:lnTo>
                <a:lnTo>
                  <a:pt x="253" y="36"/>
                </a:lnTo>
                <a:lnTo>
                  <a:pt x="233" y="29"/>
                </a:lnTo>
                <a:lnTo>
                  <a:pt x="220" y="21"/>
                </a:lnTo>
                <a:lnTo>
                  <a:pt x="217" y="20"/>
                </a:lnTo>
                <a:lnTo>
                  <a:pt x="204" y="20"/>
                </a:lnTo>
                <a:lnTo>
                  <a:pt x="186" y="15"/>
                </a:lnTo>
                <a:lnTo>
                  <a:pt x="172" y="8"/>
                </a:lnTo>
                <a:lnTo>
                  <a:pt x="169" y="7"/>
                </a:lnTo>
                <a:lnTo>
                  <a:pt x="156" y="7"/>
                </a:lnTo>
                <a:lnTo>
                  <a:pt x="144" y="7"/>
                </a:lnTo>
                <a:lnTo>
                  <a:pt x="131" y="1"/>
                </a:lnTo>
                <a:lnTo>
                  <a:pt x="128" y="0"/>
                </a:lnTo>
                <a:lnTo>
                  <a:pt x="115" y="0"/>
                </a:lnTo>
                <a:lnTo>
                  <a:pt x="101" y="0"/>
                </a:lnTo>
                <a:lnTo>
                  <a:pt x="99" y="1"/>
                </a:lnTo>
                <a:lnTo>
                  <a:pt x="86" y="7"/>
                </a:lnTo>
                <a:lnTo>
                  <a:pt x="74" y="7"/>
                </a:lnTo>
                <a:lnTo>
                  <a:pt x="60" y="7"/>
                </a:lnTo>
                <a:lnTo>
                  <a:pt x="58" y="8"/>
                </a:lnTo>
                <a:lnTo>
                  <a:pt x="45" y="15"/>
                </a:lnTo>
                <a:lnTo>
                  <a:pt x="31" y="21"/>
                </a:lnTo>
                <a:lnTo>
                  <a:pt x="18" y="29"/>
                </a:lnTo>
                <a:lnTo>
                  <a:pt x="16" y="30"/>
                </a:lnTo>
                <a:lnTo>
                  <a:pt x="15" y="32"/>
                </a:lnTo>
                <a:lnTo>
                  <a:pt x="8" y="45"/>
                </a:lnTo>
                <a:lnTo>
                  <a:pt x="1" y="59"/>
                </a:lnTo>
                <a:lnTo>
                  <a:pt x="0" y="61"/>
                </a:lnTo>
                <a:lnTo>
                  <a:pt x="0" y="75"/>
                </a:lnTo>
                <a:lnTo>
                  <a:pt x="0" y="89"/>
                </a:lnTo>
                <a:lnTo>
                  <a:pt x="0" y="102"/>
                </a:lnTo>
                <a:lnTo>
                  <a:pt x="1" y="105"/>
                </a:lnTo>
                <a:lnTo>
                  <a:pt x="8" y="120"/>
                </a:lnTo>
                <a:lnTo>
                  <a:pt x="15" y="133"/>
                </a:lnTo>
                <a:lnTo>
                  <a:pt x="21" y="147"/>
                </a:lnTo>
                <a:lnTo>
                  <a:pt x="22" y="149"/>
                </a:lnTo>
                <a:lnTo>
                  <a:pt x="24" y="150"/>
                </a:lnTo>
                <a:lnTo>
                  <a:pt x="36" y="156"/>
                </a:lnTo>
                <a:lnTo>
                  <a:pt x="42" y="168"/>
                </a:lnTo>
                <a:lnTo>
                  <a:pt x="43" y="170"/>
                </a:lnTo>
                <a:lnTo>
                  <a:pt x="45" y="171"/>
                </a:lnTo>
                <a:lnTo>
                  <a:pt x="47" y="171"/>
                </a:lnTo>
                <a:lnTo>
                  <a:pt x="59" y="171"/>
                </a:lnTo>
                <a:lnTo>
                  <a:pt x="79" y="184"/>
                </a:lnTo>
                <a:lnTo>
                  <a:pt x="92" y="191"/>
                </a:lnTo>
                <a:lnTo>
                  <a:pt x="94" y="191"/>
                </a:lnTo>
                <a:lnTo>
                  <a:pt x="108" y="191"/>
                </a:lnTo>
                <a:lnTo>
                  <a:pt x="121" y="191"/>
                </a:lnTo>
                <a:lnTo>
                  <a:pt x="133" y="198"/>
                </a:lnTo>
                <a:lnTo>
                  <a:pt x="135" y="198"/>
                </a:lnTo>
                <a:lnTo>
                  <a:pt x="138" y="198"/>
                </a:lnTo>
                <a:lnTo>
                  <a:pt x="140" y="197"/>
                </a:lnTo>
                <a:lnTo>
                  <a:pt x="141" y="195"/>
                </a:lnTo>
                <a:lnTo>
                  <a:pt x="141" y="192"/>
                </a:lnTo>
                <a:lnTo>
                  <a:pt x="141" y="190"/>
                </a:lnTo>
                <a:lnTo>
                  <a:pt x="140" y="188"/>
                </a:lnTo>
                <a:lnTo>
                  <a:pt x="138" y="187"/>
                </a:lnTo>
                <a:lnTo>
                  <a:pt x="125" y="180"/>
                </a:lnTo>
                <a:lnTo>
                  <a:pt x="122" y="179"/>
                </a:lnTo>
                <a:lnTo>
                  <a:pt x="108" y="179"/>
                </a:lnTo>
                <a:lnTo>
                  <a:pt x="96" y="179"/>
                </a:lnTo>
                <a:lnTo>
                  <a:pt x="84" y="173"/>
                </a:lnTo>
                <a:lnTo>
                  <a:pt x="63" y="160"/>
                </a:lnTo>
                <a:lnTo>
                  <a:pt x="60" y="159"/>
                </a:lnTo>
                <a:lnTo>
                  <a:pt x="51" y="159"/>
                </a:lnTo>
                <a:lnTo>
                  <a:pt x="46" y="149"/>
                </a:lnTo>
                <a:lnTo>
                  <a:pt x="45" y="147"/>
                </a:lnTo>
                <a:lnTo>
                  <a:pt x="43" y="146"/>
                </a:lnTo>
                <a:lnTo>
                  <a:pt x="31" y="140"/>
                </a:lnTo>
                <a:lnTo>
                  <a:pt x="26" y="128"/>
                </a:lnTo>
                <a:lnTo>
                  <a:pt x="19" y="115"/>
                </a:lnTo>
                <a:lnTo>
                  <a:pt x="12" y="101"/>
                </a:lnTo>
                <a:lnTo>
                  <a:pt x="12" y="89"/>
                </a:lnTo>
                <a:lnTo>
                  <a:pt x="12" y="75"/>
                </a:lnTo>
                <a:lnTo>
                  <a:pt x="12" y="63"/>
                </a:lnTo>
                <a:lnTo>
                  <a:pt x="19" y="50"/>
                </a:lnTo>
                <a:lnTo>
                  <a:pt x="25" y="38"/>
                </a:lnTo>
                <a:lnTo>
                  <a:pt x="36" y="32"/>
                </a:lnTo>
                <a:lnTo>
                  <a:pt x="50" y="26"/>
                </a:lnTo>
                <a:lnTo>
                  <a:pt x="62" y="19"/>
                </a:lnTo>
                <a:lnTo>
                  <a:pt x="74" y="19"/>
                </a:lnTo>
                <a:lnTo>
                  <a:pt x="87" y="19"/>
                </a:lnTo>
                <a:lnTo>
                  <a:pt x="90" y="19"/>
                </a:lnTo>
                <a:lnTo>
                  <a:pt x="103" y="12"/>
                </a:lnTo>
                <a:lnTo>
                  <a:pt x="115" y="12"/>
                </a:lnTo>
                <a:lnTo>
                  <a:pt x="127" y="12"/>
                </a:lnTo>
                <a:lnTo>
                  <a:pt x="140" y="19"/>
                </a:lnTo>
                <a:lnTo>
                  <a:pt x="142" y="19"/>
                </a:lnTo>
                <a:lnTo>
                  <a:pt x="156" y="19"/>
                </a:lnTo>
                <a:lnTo>
                  <a:pt x="168" y="19"/>
                </a:lnTo>
                <a:lnTo>
                  <a:pt x="181" y="26"/>
                </a:lnTo>
                <a:lnTo>
                  <a:pt x="201" y="32"/>
                </a:lnTo>
                <a:lnTo>
                  <a:pt x="203" y="32"/>
                </a:lnTo>
                <a:lnTo>
                  <a:pt x="216" y="32"/>
                </a:lnTo>
                <a:lnTo>
                  <a:pt x="228" y="40"/>
                </a:lnTo>
                <a:lnTo>
                  <a:pt x="248" y="47"/>
                </a:lnTo>
                <a:lnTo>
                  <a:pt x="262" y="53"/>
                </a:lnTo>
                <a:lnTo>
                  <a:pt x="264" y="53"/>
                </a:lnTo>
                <a:lnTo>
                  <a:pt x="276" y="53"/>
                </a:lnTo>
                <a:lnTo>
                  <a:pt x="294" y="66"/>
                </a:lnTo>
                <a:lnTo>
                  <a:pt x="300" y="78"/>
                </a:lnTo>
                <a:lnTo>
                  <a:pt x="301" y="80"/>
                </a:lnTo>
                <a:lnTo>
                  <a:pt x="303" y="81"/>
                </a:lnTo>
                <a:lnTo>
                  <a:pt x="305" y="81"/>
                </a:lnTo>
                <a:lnTo>
                  <a:pt x="315" y="81"/>
                </a:lnTo>
                <a:lnTo>
                  <a:pt x="320" y="92"/>
                </a:lnTo>
                <a:lnTo>
                  <a:pt x="321" y="94"/>
                </a:lnTo>
                <a:lnTo>
                  <a:pt x="323" y="95"/>
                </a:lnTo>
                <a:lnTo>
                  <a:pt x="335" y="101"/>
                </a:lnTo>
                <a:lnTo>
                  <a:pt x="349" y="114"/>
                </a:lnTo>
                <a:lnTo>
                  <a:pt x="354" y="126"/>
                </a:lnTo>
                <a:lnTo>
                  <a:pt x="355" y="128"/>
                </a:lnTo>
                <a:lnTo>
                  <a:pt x="357" y="129"/>
                </a:lnTo>
                <a:lnTo>
                  <a:pt x="369" y="135"/>
                </a:lnTo>
                <a:lnTo>
                  <a:pt x="375" y="147"/>
                </a:lnTo>
                <a:lnTo>
                  <a:pt x="376" y="149"/>
                </a:lnTo>
                <a:lnTo>
                  <a:pt x="389" y="162"/>
                </a:lnTo>
                <a:lnTo>
                  <a:pt x="403" y="176"/>
                </a:lnTo>
                <a:lnTo>
                  <a:pt x="415" y="195"/>
                </a:lnTo>
                <a:lnTo>
                  <a:pt x="416" y="197"/>
                </a:lnTo>
                <a:lnTo>
                  <a:pt x="418" y="198"/>
                </a:lnTo>
                <a:lnTo>
                  <a:pt x="430" y="204"/>
                </a:lnTo>
                <a:lnTo>
                  <a:pt x="436" y="216"/>
                </a:lnTo>
                <a:lnTo>
                  <a:pt x="442" y="229"/>
                </a:lnTo>
                <a:lnTo>
                  <a:pt x="449" y="243"/>
                </a:lnTo>
                <a:lnTo>
                  <a:pt x="456" y="257"/>
                </a:lnTo>
                <a:lnTo>
                  <a:pt x="457" y="259"/>
                </a:lnTo>
                <a:lnTo>
                  <a:pt x="471" y="273"/>
                </a:lnTo>
                <a:lnTo>
                  <a:pt x="476" y="284"/>
                </a:lnTo>
                <a:lnTo>
                  <a:pt x="483" y="299"/>
                </a:lnTo>
                <a:lnTo>
                  <a:pt x="490" y="312"/>
                </a:lnTo>
                <a:lnTo>
                  <a:pt x="497" y="326"/>
                </a:lnTo>
                <a:lnTo>
                  <a:pt x="498" y="328"/>
                </a:lnTo>
                <a:lnTo>
                  <a:pt x="500" y="329"/>
                </a:lnTo>
                <a:lnTo>
                  <a:pt x="511" y="335"/>
                </a:lnTo>
                <a:lnTo>
                  <a:pt x="517" y="347"/>
                </a:lnTo>
                <a:lnTo>
                  <a:pt x="524" y="360"/>
                </a:lnTo>
                <a:lnTo>
                  <a:pt x="531" y="374"/>
                </a:lnTo>
                <a:lnTo>
                  <a:pt x="532" y="376"/>
                </a:lnTo>
                <a:lnTo>
                  <a:pt x="534" y="377"/>
                </a:lnTo>
                <a:lnTo>
                  <a:pt x="546" y="383"/>
                </a:lnTo>
                <a:lnTo>
                  <a:pt x="559" y="397"/>
                </a:lnTo>
                <a:lnTo>
                  <a:pt x="565" y="409"/>
                </a:lnTo>
                <a:lnTo>
                  <a:pt x="566" y="411"/>
                </a:lnTo>
                <a:lnTo>
                  <a:pt x="586" y="425"/>
                </a:lnTo>
                <a:lnTo>
                  <a:pt x="588" y="426"/>
                </a:lnTo>
                <a:lnTo>
                  <a:pt x="599" y="431"/>
                </a:lnTo>
                <a:lnTo>
                  <a:pt x="606" y="443"/>
                </a:lnTo>
                <a:lnTo>
                  <a:pt x="607" y="445"/>
                </a:lnTo>
                <a:lnTo>
                  <a:pt x="620" y="459"/>
                </a:lnTo>
                <a:lnTo>
                  <a:pt x="626" y="471"/>
                </a:lnTo>
                <a:lnTo>
                  <a:pt x="627" y="473"/>
                </a:lnTo>
                <a:lnTo>
                  <a:pt x="629" y="474"/>
                </a:lnTo>
                <a:lnTo>
                  <a:pt x="640" y="480"/>
                </a:lnTo>
                <a:lnTo>
                  <a:pt x="646" y="491"/>
                </a:lnTo>
                <a:lnTo>
                  <a:pt x="647" y="493"/>
                </a:lnTo>
                <a:lnTo>
                  <a:pt x="661" y="507"/>
                </a:lnTo>
                <a:lnTo>
                  <a:pt x="681" y="528"/>
                </a:lnTo>
                <a:lnTo>
                  <a:pt x="683" y="529"/>
                </a:lnTo>
                <a:lnTo>
                  <a:pt x="695" y="535"/>
                </a:lnTo>
                <a:lnTo>
                  <a:pt x="715" y="556"/>
                </a:lnTo>
                <a:lnTo>
                  <a:pt x="729" y="569"/>
                </a:lnTo>
                <a:lnTo>
                  <a:pt x="734" y="581"/>
                </a:lnTo>
                <a:lnTo>
                  <a:pt x="735" y="583"/>
                </a:lnTo>
                <a:lnTo>
                  <a:pt x="747" y="595"/>
                </a:lnTo>
                <a:lnTo>
                  <a:pt x="747" y="606"/>
                </a:lnTo>
                <a:lnTo>
                  <a:pt x="748" y="609"/>
                </a:lnTo>
                <a:lnTo>
                  <a:pt x="749" y="611"/>
                </a:lnTo>
                <a:lnTo>
                  <a:pt x="763" y="624"/>
                </a:lnTo>
                <a:lnTo>
                  <a:pt x="768" y="636"/>
                </a:lnTo>
                <a:lnTo>
                  <a:pt x="769" y="638"/>
                </a:lnTo>
                <a:lnTo>
                  <a:pt x="771" y="639"/>
                </a:lnTo>
                <a:lnTo>
                  <a:pt x="790" y="652"/>
                </a:lnTo>
                <a:lnTo>
                  <a:pt x="804" y="672"/>
                </a:lnTo>
                <a:lnTo>
                  <a:pt x="824" y="686"/>
                </a:lnTo>
                <a:lnTo>
                  <a:pt x="830" y="698"/>
                </a:lnTo>
                <a:lnTo>
                  <a:pt x="831" y="700"/>
                </a:lnTo>
                <a:lnTo>
                  <a:pt x="833" y="701"/>
                </a:lnTo>
                <a:lnTo>
                  <a:pt x="846" y="708"/>
                </a:lnTo>
                <a:lnTo>
                  <a:pt x="858" y="714"/>
                </a:lnTo>
                <a:lnTo>
                  <a:pt x="878" y="728"/>
                </a:lnTo>
                <a:lnTo>
                  <a:pt x="898" y="748"/>
                </a:lnTo>
                <a:lnTo>
                  <a:pt x="900" y="749"/>
                </a:lnTo>
                <a:lnTo>
                  <a:pt x="912" y="755"/>
                </a:lnTo>
                <a:lnTo>
                  <a:pt x="926" y="769"/>
                </a:lnTo>
                <a:lnTo>
                  <a:pt x="928" y="770"/>
                </a:lnTo>
                <a:lnTo>
                  <a:pt x="941" y="777"/>
                </a:lnTo>
                <a:lnTo>
                  <a:pt x="953" y="783"/>
                </a:lnTo>
                <a:lnTo>
                  <a:pt x="966" y="796"/>
                </a:lnTo>
                <a:lnTo>
                  <a:pt x="980" y="810"/>
                </a:lnTo>
                <a:lnTo>
                  <a:pt x="982" y="811"/>
                </a:lnTo>
                <a:lnTo>
                  <a:pt x="995" y="818"/>
                </a:lnTo>
                <a:lnTo>
                  <a:pt x="997" y="818"/>
                </a:lnTo>
                <a:lnTo>
                  <a:pt x="1008" y="818"/>
                </a:lnTo>
                <a:lnTo>
                  <a:pt x="1021" y="831"/>
                </a:lnTo>
                <a:lnTo>
                  <a:pt x="1041" y="845"/>
                </a:lnTo>
                <a:lnTo>
                  <a:pt x="1043" y="846"/>
                </a:lnTo>
                <a:lnTo>
                  <a:pt x="1045" y="846"/>
                </a:lnTo>
                <a:lnTo>
                  <a:pt x="1055" y="846"/>
                </a:lnTo>
                <a:lnTo>
                  <a:pt x="1061" y="857"/>
                </a:lnTo>
                <a:lnTo>
                  <a:pt x="1062" y="859"/>
                </a:lnTo>
                <a:lnTo>
                  <a:pt x="1064" y="860"/>
                </a:lnTo>
                <a:lnTo>
                  <a:pt x="1077" y="867"/>
                </a:lnTo>
                <a:lnTo>
                  <a:pt x="1089" y="872"/>
                </a:lnTo>
                <a:lnTo>
                  <a:pt x="1102" y="886"/>
                </a:lnTo>
                <a:lnTo>
                  <a:pt x="1104" y="887"/>
                </a:lnTo>
                <a:lnTo>
                  <a:pt x="1118" y="894"/>
                </a:lnTo>
                <a:lnTo>
                  <a:pt x="1131" y="901"/>
                </a:lnTo>
                <a:lnTo>
                  <a:pt x="1145" y="908"/>
                </a:lnTo>
                <a:lnTo>
                  <a:pt x="1159" y="915"/>
                </a:lnTo>
                <a:lnTo>
                  <a:pt x="1172" y="922"/>
                </a:lnTo>
                <a:lnTo>
                  <a:pt x="1190" y="927"/>
                </a:lnTo>
                <a:lnTo>
                  <a:pt x="1204" y="941"/>
                </a:lnTo>
                <a:lnTo>
                  <a:pt x="1206" y="942"/>
                </a:lnTo>
                <a:lnTo>
                  <a:pt x="1224" y="948"/>
                </a:lnTo>
                <a:lnTo>
                  <a:pt x="1238" y="962"/>
                </a:lnTo>
                <a:lnTo>
                  <a:pt x="1240" y="963"/>
                </a:lnTo>
                <a:lnTo>
                  <a:pt x="1253" y="970"/>
                </a:lnTo>
                <a:lnTo>
                  <a:pt x="1267" y="976"/>
                </a:lnTo>
                <a:lnTo>
                  <a:pt x="1281" y="983"/>
                </a:lnTo>
                <a:lnTo>
                  <a:pt x="1294" y="991"/>
                </a:lnTo>
                <a:lnTo>
                  <a:pt x="1306" y="996"/>
                </a:lnTo>
                <a:lnTo>
                  <a:pt x="1320" y="1010"/>
                </a:lnTo>
                <a:lnTo>
                  <a:pt x="1322" y="1011"/>
                </a:lnTo>
                <a:lnTo>
                  <a:pt x="1324" y="1011"/>
                </a:lnTo>
                <a:lnTo>
                  <a:pt x="1334" y="1011"/>
                </a:lnTo>
                <a:lnTo>
                  <a:pt x="1347" y="1024"/>
                </a:lnTo>
                <a:lnTo>
                  <a:pt x="1349" y="1025"/>
                </a:lnTo>
                <a:lnTo>
                  <a:pt x="1362" y="1032"/>
                </a:lnTo>
                <a:lnTo>
                  <a:pt x="1364" y="1032"/>
                </a:lnTo>
                <a:lnTo>
                  <a:pt x="1377" y="1032"/>
                </a:lnTo>
                <a:lnTo>
                  <a:pt x="1389" y="1039"/>
                </a:lnTo>
                <a:lnTo>
                  <a:pt x="1410" y="1046"/>
                </a:lnTo>
                <a:lnTo>
                  <a:pt x="1423" y="105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3017" name="Freeform 36"/>
          <p:cNvSpPr>
            <a:spLocks/>
          </p:cNvSpPr>
          <p:nvPr/>
        </p:nvSpPr>
        <p:spPr bwMode="auto">
          <a:xfrm>
            <a:off x="2573194" y="2576080"/>
            <a:ext cx="2368261" cy="1583170"/>
          </a:xfrm>
          <a:custGeom>
            <a:avLst/>
            <a:gdLst>
              <a:gd name="T0" fmla="*/ 2147483647 w 1431"/>
              <a:gd name="T1" fmla="*/ 2147483647 h 1052"/>
              <a:gd name="T2" fmla="*/ 2147483647 w 1431"/>
              <a:gd name="T3" fmla="*/ 2147483647 h 1052"/>
              <a:gd name="T4" fmla="*/ 2147483647 w 1431"/>
              <a:gd name="T5" fmla="*/ 2147483647 h 1052"/>
              <a:gd name="T6" fmla="*/ 2147483647 w 1431"/>
              <a:gd name="T7" fmla="*/ 2147483647 h 1052"/>
              <a:gd name="T8" fmla="*/ 2147483647 w 1431"/>
              <a:gd name="T9" fmla="*/ 2147483647 h 1052"/>
              <a:gd name="T10" fmla="*/ 2147483647 w 1431"/>
              <a:gd name="T11" fmla="*/ 2147483647 h 1052"/>
              <a:gd name="T12" fmla="*/ 2147483647 w 1431"/>
              <a:gd name="T13" fmla="*/ 2147483647 h 1052"/>
              <a:gd name="T14" fmla="*/ 2147483647 w 1431"/>
              <a:gd name="T15" fmla="*/ 2147483647 h 1052"/>
              <a:gd name="T16" fmla="*/ 2147483647 w 1431"/>
              <a:gd name="T17" fmla="*/ 2147483647 h 1052"/>
              <a:gd name="T18" fmla="*/ 2147483647 w 1431"/>
              <a:gd name="T19" fmla="*/ 2147483647 h 1052"/>
              <a:gd name="T20" fmla="*/ 2147483647 w 1431"/>
              <a:gd name="T21" fmla="*/ 2147483647 h 1052"/>
              <a:gd name="T22" fmla="*/ 2147483647 w 1431"/>
              <a:gd name="T23" fmla="*/ 2147483647 h 1052"/>
              <a:gd name="T24" fmla="*/ 2147483647 w 1431"/>
              <a:gd name="T25" fmla="*/ 2147483647 h 1052"/>
              <a:gd name="T26" fmla="*/ 2147483647 w 1431"/>
              <a:gd name="T27" fmla="*/ 2147483647 h 1052"/>
              <a:gd name="T28" fmla="*/ 2147483647 w 1431"/>
              <a:gd name="T29" fmla="*/ 2147483647 h 1052"/>
              <a:gd name="T30" fmla="*/ 2147483647 w 1431"/>
              <a:gd name="T31" fmla="*/ 2147483647 h 1052"/>
              <a:gd name="T32" fmla="*/ 2147483647 w 1431"/>
              <a:gd name="T33" fmla="*/ 2147483647 h 1052"/>
              <a:gd name="T34" fmla="*/ 2147483647 w 1431"/>
              <a:gd name="T35" fmla="*/ 2147483647 h 1052"/>
              <a:gd name="T36" fmla="*/ 2147483647 w 1431"/>
              <a:gd name="T37" fmla="*/ 2147483647 h 1052"/>
              <a:gd name="T38" fmla="*/ 2147483647 w 1431"/>
              <a:gd name="T39" fmla="*/ 2147483647 h 1052"/>
              <a:gd name="T40" fmla="*/ 2147483647 w 1431"/>
              <a:gd name="T41" fmla="*/ 2147483647 h 1052"/>
              <a:gd name="T42" fmla="*/ 2147483647 w 1431"/>
              <a:gd name="T43" fmla="*/ 2147483647 h 1052"/>
              <a:gd name="T44" fmla="*/ 2147483647 w 1431"/>
              <a:gd name="T45" fmla="*/ 2147483647 h 1052"/>
              <a:gd name="T46" fmla="*/ 2147483647 w 1431"/>
              <a:gd name="T47" fmla="*/ 2147483647 h 1052"/>
              <a:gd name="T48" fmla="*/ 2147483647 w 1431"/>
              <a:gd name="T49" fmla="*/ 2147483647 h 1052"/>
              <a:gd name="T50" fmla="*/ 0 w 1431"/>
              <a:gd name="T51" fmla="*/ 2147483647 h 1052"/>
              <a:gd name="T52" fmla="*/ 2147483647 w 1431"/>
              <a:gd name="T53" fmla="*/ 2147483647 h 1052"/>
              <a:gd name="T54" fmla="*/ 2147483647 w 1431"/>
              <a:gd name="T55" fmla="*/ 2147483647 h 1052"/>
              <a:gd name="T56" fmla="*/ 2147483647 w 1431"/>
              <a:gd name="T57" fmla="*/ 2147483647 h 1052"/>
              <a:gd name="T58" fmla="*/ 2147483647 w 1431"/>
              <a:gd name="T59" fmla="*/ 2147483647 h 1052"/>
              <a:gd name="T60" fmla="*/ 2147483647 w 1431"/>
              <a:gd name="T61" fmla="*/ 2147483647 h 1052"/>
              <a:gd name="T62" fmla="*/ 2147483647 w 1431"/>
              <a:gd name="T63" fmla="*/ 2147483647 h 1052"/>
              <a:gd name="T64" fmla="*/ 2147483647 w 1431"/>
              <a:gd name="T65" fmla="*/ 2147483647 h 1052"/>
              <a:gd name="T66" fmla="*/ 2147483647 w 1431"/>
              <a:gd name="T67" fmla="*/ 2147483647 h 1052"/>
              <a:gd name="T68" fmla="*/ 2147483647 w 1431"/>
              <a:gd name="T69" fmla="*/ 2147483647 h 1052"/>
              <a:gd name="T70" fmla="*/ 2147483647 w 1431"/>
              <a:gd name="T71" fmla="*/ 2147483647 h 1052"/>
              <a:gd name="T72" fmla="*/ 2147483647 w 1431"/>
              <a:gd name="T73" fmla="*/ 2147483647 h 1052"/>
              <a:gd name="T74" fmla="*/ 2147483647 w 1431"/>
              <a:gd name="T75" fmla="*/ 2147483647 h 1052"/>
              <a:gd name="T76" fmla="*/ 2147483647 w 1431"/>
              <a:gd name="T77" fmla="*/ 2147483647 h 1052"/>
              <a:gd name="T78" fmla="*/ 2147483647 w 1431"/>
              <a:gd name="T79" fmla="*/ 2147483647 h 1052"/>
              <a:gd name="T80" fmla="*/ 2147483647 w 1431"/>
              <a:gd name="T81" fmla="*/ 2147483647 h 1052"/>
              <a:gd name="T82" fmla="*/ 2147483647 w 1431"/>
              <a:gd name="T83" fmla="*/ 2147483647 h 1052"/>
              <a:gd name="T84" fmla="*/ 2147483647 w 1431"/>
              <a:gd name="T85" fmla="*/ 2147483647 h 1052"/>
              <a:gd name="T86" fmla="*/ 2147483647 w 1431"/>
              <a:gd name="T87" fmla="*/ 2147483647 h 1052"/>
              <a:gd name="T88" fmla="*/ 2147483647 w 1431"/>
              <a:gd name="T89" fmla="*/ 2147483647 h 1052"/>
              <a:gd name="T90" fmla="*/ 2147483647 w 1431"/>
              <a:gd name="T91" fmla="*/ 2147483647 h 1052"/>
              <a:gd name="T92" fmla="*/ 2147483647 w 1431"/>
              <a:gd name="T93" fmla="*/ 2147483647 h 1052"/>
              <a:gd name="T94" fmla="*/ 2147483647 w 1431"/>
              <a:gd name="T95" fmla="*/ 2147483647 h 1052"/>
              <a:gd name="T96" fmla="*/ 2147483647 w 1431"/>
              <a:gd name="T97" fmla="*/ 2147483647 h 1052"/>
              <a:gd name="T98" fmla="*/ 2147483647 w 1431"/>
              <a:gd name="T99" fmla="*/ 2147483647 h 1052"/>
              <a:gd name="T100" fmla="*/ 2147483647 w 1431"/>
              <a:gd name="T101" fmla="*/ 2147483647 h 1052"/>
              <a:gd name="T102" fmla="*/ 2147483647 w 1431"/>
              <a:gd name="T103" fmla="*/ 2147483647 h 1052"/>
              <a:gd name="T104" fmla="*/ 2147483647 w 1431"/>
              <a:gd name="T105" fmla="*/ 2147483647 h 1052"/>
              <a:gd name="T106" fmla="*/ 2147483647 w 1431"/>
              <a:gd name="T107" fmla="*/ 2147483647 h 1052"/>
              <a:gd name="T108" fmla="*/ 2147483647 w 1431"/>
              <a:gd name="T109" fmla="*/ 2147483647 h 10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31"/>
              <a:gd name="T166" fmla="*/ 0 h 1052"/>
              <a:gd name="T167" fmla="*/ 1431 w 1431"/>
              <a:gd name="T168" fmla="*/ 1052 h 10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31" h="1052">
                <a:moveTo>
                  <a:pt x="1423" y="1052"/>
                </a:moveTo>
                <a:lnTo>
                  <a:pt x="1425" y="1052"/>
                </a:lnTo>
                <a:lnTo>
                  <a:pt x="1428" y="1052"/>
                </a:lnTo>
                <a:lnTo>
                  <a:pt x="1430" y="1051"/>
                </a:lnTo>
                <a:lnTo>
                  <a:pt x="1431" y="1049"/>
                </a:lnTo>
                <a:lnTo>
                  <a:pt x="1431" y="1046"/>
                </a:lnTo>
                <a:lnTo>
                  <a:pt x="1431" y="1044"/>
                </a:lnTo>
                <a:lnTo>
                  <a:pt x="1430" y="1042"/>
                </a:lnTo>
                <a:lnTo>
                  <a:pt x="1428" y="1041"/>
                </a:lnTo>
                <a:lnTo>
                  <a:pt x="1415" y="1035"/>
                </a:lnTo>
                <a:lnTo>
                  <a:pt x="1394" y="1028"/>
                </a:lnTo>
                <a:lnTo>
                  <a:pt x="1381" y="1021"/>
                </a:lnTo>
                <a:lnTo>
                  <a:pt x="1378" y="1020"/>
                </a:lnTo>
                <a:lnTo>
                  <a:pt x="1366" y="1020"/>
                </a:lnTo>
                <a:lnTo>
                  <a:pt x="1356" y="1015"/>
                </a:lnTo>
                <a:lnTo>
                  <a:pt x="1342" y="1001"/>
                </a:lnTo>
                <a:lnTo>
                  <a:pt x="1340" y="1000"/>
                </a:lnTo>
                <a:lnTo>
                  <a:pt x="1337" y="999"/>
                </a:lnTo>
                <a:lnTo>
                  <a:pt x="1327" y="999"/>
                </a:lnTo>
                <a:lnTo>
                  <a:pt x="1315" y="987"/>
                </a:lnTo>
                <a:lnTo>
                  <a:pt x="1313" y="986"/>
                </a:lnTo>
                <a:lnTo>
                  <a:pt x="1299" y="980"/>
                </a:lnTo>
                <a:lnTo>
                  <a:pt x="1286" y="972"/>
                </a:lnTo>
                <a:lnTo>
                  <a:pt x="1272" y="965"/>
                </a:lnTo>
                <a:lnTo>
                  <a:pt x="1258" y="959"/>
                </a:lnTo>
                <a:lnTo>
                  <a:pt x="1247" y="953"/>
                </a:lnTo>
                <a:lnTo>
                  <a:pt x="1233" y="939"/>
                </a:lnTo>
                <a:lnTo>
                  <a:pt x="1231" y="938"/>
                </a:lnTo>
                <a:lnTo>
                  <a:pt x="1212" y="931"/>
                </a:lnTo>
                <a:lnTo>
                  <a:pt x="1199" y="918"/>
                </a:lnTo>
                <a:lnTo>
                  <a:pt x="1197" y="917"/>
                </a:lnTo>
                <a:lnTo>
                  <a:pt x="1177" y="911"/>
                </a:lnTo>
                <a:lnTo>
                  <a:pt x="1164" y="904"/>
                </a:lnTo>
                <a:lnTo>
                  <a:pt x="1150" y="897"/>
                </a:lnTo>
                <a:lnTo>
                  <a:pt x="1136" y="890"/>
                </a:lnTo>
                <a:lnTo>
                  <a:pt x="1123" y="883"/>
                </a:lnTo>
                <a:lnTo>
                  <a:pt x="1111" y="877"/>
                </a:lnTo>
                <a:lnTo>
                  <a:pt x="1098" y="863"/>
                </a:lnTo>
                <a:lnTo>
                  <a:pt x="1096" y="862"/>
                </a:lnTo>
                <a:lnTo>
                  <a:pt x="1082" y="856"/>
                </a:lnTo>
                <a:lnTo>
                  <a:pt x="1071" y="850"/>
                </a:lnTo>
                <a:lnTo>
                  <a:pt x="1064" y="838"/>
                </a:lnTo>
                <a:lnTo>
                  <a:pt x="1063" y="836"/>
                </a:lnTo>
                <a:lnTo>
                  <a:pt x="1061" y="835"/>
                </a:lnTo>
                <a:lnTo>
                  <a:pt x="1058" y="834"/>
                </a:lnTo>
                <a:lnTo>
                  <a:pt x="1048" y="834"/>
                </a:lnTo>
                <a:lnTo>
                  <a:pt x="1030" y="822"/>
                </a:lnTo>
                <a:lnTo>
                  <a:pt x="1016" y="808"/>
                </a:lnTo>
                <a:lnTo>
                  <a:pt x="1014" y="807"/>
                </a:lnTo>
                <a:lnTo>
                  <a:pt x="1011" y="806"/>
                </a:lnTo>
                <a:lnTo>
                  <a:pt x="999" y="806"/>
                </a:lnTo>
                <a:lnTo>
                  <a:pt x="989" y="801"/>
                </a:lnTo>
                <a:lnTo>
                  <a:pt x="975" y="787"/>
                </a:lnTo>
                <a:lnTo>
                  <a:pt x="962" y="774"/>
                </a:lnTo>
                <a:lnTo>
                  <a:pt x="960" y="773"/>
                </a:lnTo>
                <a:lnTo>
                  <a:pt x="946" y="766"/>
                </a:lnTo>
                <a:lnTo>
                  <a:pt x="935" y="760"/>
                </a:lnTo>
                <a:lnTo>
                  <a:pt x="921" y="746"/>
                </a:lnTo>
                <a:lnTo>
                  <a:pt x="919" y="745"/>
                </a:lnTo>
                <a:lnTo>
                  <a:pt x="907" y="739"/>
                </a:lnTo>
                <a:lnTo>
                  <a:pt x="887" y="719"/>
                </a:lnTo>
                <a:lnTo>
                  <a:pt x="867" y="705"/>
                </a:lnTo>
                <a:lnTo>
                  <a:pt x="865" y="704"/>
                </a:lnTo>
                <a:lnTo>
                  <a:pt x="851" y="697"/>
                </a:lnTo>
                <a:lnTo>
                  <a:pt x="840" y="691"/>
                </a:lnTo>
                <a:lnTo>
                  <a:pt x="834" y="679"/>
                </a:lnTo>
                <a:lnTo>
                  <a:pt x="833" y="677"/>
                </a:lnTo>
                <a:lnTo>
                  <a:pt x="813" y="663"/>
                </a:lnTo>
                <a:lnTo>
                  <a:pt x="799" y="643"/>
                </a:lnTo>
                <a:lnTo>
                  <a:pt x="797" y="642"/>
                </a:lnTo>
                <a:lnTo>
                  <a:pt x="778" y="629"/>
                </a:lnTo>
                <a:lnTo>
                  <a:pt x="773" y="617"/>
                </a:lnTo>
                <a:lnTo>
                  <a:pt x="772" y="615"/>
                </a:lnTo>
                <a:lnTo>
                  <a:pt x="759" y="603"/>
                </a:lnTo>
                <a:lnTo>
                  <a:pt x="759" y="592"/>
                </a:lnTo>
                <a:lnTo>
                  <a:pt x="759" y="590"/>
                </a:lnTo>
                <a:lnTo>
                  <a:pt x="758" y="588"/>
                </a:lnTo>
                <a:lnTo>
                  <a:pt x="744" y="574"/>
                </a:lnTo>
                <a:lnTo>
                  <a:pt x="739" y="562"/>
                </a:lnTo>
                <a:lnTo>
                  <a:pt x="738" y="560"/>
                </a:lnTo>
                <a:lnTo>
                  <a:pt x="724" y="547"/>
                </a:lnTo>
                <a:lnTo>
                  <a:pt x="704" y="526"/>
                </a:lnTo>
                <a:lnTo>
                  <a:pt x="702" y="525"/>
                </a:lnTo>
                <a:lnTo>
                  <a:pt x="690" y="519"/>
                </a:lnTo>
                <a:lnTo>
                  <a:pt x="670" y="498"/>
                </a:lnTo>
                <a:lnTo>
                  <a:pt x="656" y="484"/>
                </a:lnTo>
                <a:lnTo>
                  <a:pt x="650" y="473"/>
                </a:lnTo>
                <a:lnTo>
                  <a:pt x="649" y="471"/>
                </a:lnTo>
                <a:lnTo>
                  <a:pt x="647" y="470"/>
                </a:lnTo>
                <a:lnTo>
                  <a:pt x="636" y="464"/>
                </a:lnTo>
                <a:lnTo>
                  <a:pt x="630" y="452"/>
                </a:lnTo>
                <a:lnTo>
                  <a:pt x="629" y="450"/>
                </a:lnTo>
                <a:lnTo>
                  <a:pt x="616" y="436"/>
                </a:lnTo>
                <a:lnTo>
                  <a:pt x="609" y="424"/>
                </a:lnTo>
                <a:lnTo>
                  <a:pt x="608" y="422"/>
                </a:lnTo>
                <a:lnTo>
                  <a:pt x="606" y="421"/>
                </a:lnTo>
                <a:lnTo>
                  <a:pt x="594" y="416"/>
                </a:lnTo>
                <a:lnTo>
                  <a:pt x="575" y="402"/>
                </a:lnTo>
                <a:lnTo>
                  <a:pt x="569" y="390"/>
                </a:lnTo>
                <a:lnTo>
                  <a:pt x="568" y="388"/>
                </a:lnTo>
                <a:lnTo>
                  <a:pt x="555" y="374"/>
                </a:lnTo>
                <a:lnTo>
                  <a:pt x="553" y="373"/>
                </a:lnTo>
                <a:lnTo>
                  <a:pt x="541" y="367"/>
                </a:lnTo>
                <a:lnTo>
                  <a:pt x="535" y="355"/>
                </a:lnTo>
                <a:lnTo>
                  <a:pt x="528" y="342"/>
                </a:lnTo>
                <a:lnTo>
                  <a:pt x="521" y="328"/>
                </a:lnTo>
                <a:lnTo>
                  <a:pt x="520" y="326"/>
                </a:lnTo>
                <a:lnTo>
                  <a:pt x="518" y="325"/>
                </a:lnTo>
                <a:lnTo>
                  <a:pt x="507" y="319"/>
                </a:lnTo>
                <a:lnTo>
                  <a:pt x="501" y="307"/>
                </a:lnTo>
                <a:lnTo>
                  <a:pt x="494" y="294"/>
                </a:lnTo>
                <a:lnTo>
                  <a:pt x="487" y="279"/>
                </a:lnTo>
                <a:lnTo>
                  <a:pt x="481" y="266"/>
                </a:lnTo>
                <a:lnTo>
                  <a:pt x="480" y="264"/>
                </a:lnTo>
                <a:lnTo>
                  <a:pt x="466" y="250"/>
                </a:lnTo>
                <a:lnTo>
                  <a:pt x="460" y="238"/>
                </a:lnTo>
                <a:lnTo>
                  <a:pt x="453" y="224"/>
                </a:lnTo>
                <a:lnTo>
                  <a:pt x="447" y="211"/>
                </a:lnTo>
                <a:lnTo>
                  <a:pt x="440" y="197"/>
                </a:lnTo>
                <a:lnTo>
                  <a:pt x="439" y="195"/>
                </a:lnTo>
                <a:lnTo>
                  <a:pt x="437" y="194"/>
                </a:lnTo>
                <a:lnTo>
                  <a:pt x="424" y="188"/>
                </a:lnTo>
                <a:lnTo>
                  <a:pt x="413" y="169"/>
                </a:lnTo>
                <a:lnTo>
                  <a:pt x="412" y="167"/>
                </a:lnTo>
                <a:lnTo>
                  <a:pt x="398" y="153"/>
                </a:lnTo>
                <a:lnTo>
                  <a:pt x="385" y="140"/>
                </a:lnTo>
                <a:lnTo>
                  <a:pt x="379" y="128"/>
                </a:lnTo>
                <a:lnTo>
                  <a:pt x="378" y="126"/>
                </a:lnTo>
                <a:lnTo>
                  <a:pt x="376" y="125"/>
                </a:lnTo>
                <a:lnTo>
                  <a:pt x="364" y="119"/>
                </a:lnTo>
                <a:lnTo>
                  <a:pt x="359" y="107"/>
                </a:lnTo>
                <a:lnTo>
                  <a:pt x="358" y="105"/>
                </a:lnTo>
                <a:lnTo>
                  <a:pt x="344" y="92"/>
                </a:lnTo>
                <a:lnTo>
                  <a:pt x="342" y="91"/>
                </a:lnTo>
                <a:lnTo>
                  <a:pt x="330" y="85"/>
                </a:lnTo>
                <a:lnTo>
                  <a:pt x="324" y="73"/>
                </a:lnTo>
                <a:lnTo>
                  <a:pt x="323" y="71"/>
                </a:lnTo>
                <a:lnTo>
                  <a:pt x="321" y="70"/>
                </a:lnTo>
                <a:lnTo>
                  <a:pt x="318" y="69"/>
                </a:lnTo>
                <a:lnTo>
                  <a:pt x="309" y="69"/>
                </a:lnTo>
                <a:lnTo>
                  <a:pt x="304" y="59"/>
                </a:lnTo>
                <a:lnTo>
                  <a:pt x="303" y="57"/>
                </a:lnTo>
                <a:lnTo>
                  <a:pt x="283" y="43"/>
                </a:lnTo>
                <a:lnTo>
                  <a:pt x="281" y="42"/>
                </a:lnTo>
                <a:lnTo>
                  <a:pt x="278" y="41"/>
                </a:lnTo>
                <a:lnTo>
                  <a:pt x="266" y="41"/>
                </a:lnTo>
                <a:lnTo>
                  <a:pt x="253" y="36"/>
                </a:lnTo>
                <a:lnTo>
                  <a:pt x="233" y="29"/>
                </a:lnTo>
                <a:lnTo>
                  <a:pt x="220" y="21"/>
                </a:lnTo>
                <a:lnTo>
                  <a:pt x="217" y="20"/>
                </a:lnTo>
                <a:lnTo>
                  <a:pt x="204" y="20"/>
                </a:lnTo>
                <a:lnTo>
                  <a:pt x="186" y="15"/>
                </a:lnTo>
                <a:lnTo>
                  <a:pt x="172" y="8"/>
                </a:lnTo>
                <a:lnTo>
                  <a:pt x="169" y="7"/>
                </a:lnTo>
                <a:lnTo>
                  <a:pt x="156" y="7"/>
                </a:lnTo>
                <a:lnTo>
                  <a:pt x="144" y="7"/>
                </a:lnTo>
                <a:lnTo>
                  <a:pt x="131" y="1"/>
                </a:lnTo>
                <a:lnTo>
                  <a:pt x="128" y="0"/>
                </a:lnTo>
                <a:lnTo>
                  <a:pt x="115" y="0"/>
                </a:lnTo>
                <a:lnTo>
                  <a:pt x="101" y="0"/>
                </a:lnTo>
                <a:lnTo>
                  <a:pt x="99" y="1"/>
                </a:lnTo>
                <a:lnTo>
                  <a:pt x="86" y="7"/>
                </a:lnTo>
                <a:lnTo>
                  <a:pt x="74" y="7"/>
                </a:lnTo>
                <a:lnTo>
                  <a:pt x="60" y="7"/>
                </a:lnTo>
                <a:lnTo>
                  <a:pt x="58" y="8"/>
                </a:lnTo>
                <a:lnTo>
                  <a:pt x="45" y="15"/>
                </a:lnTo>
                <a:lnTo>
                  <a:pt x="31" y="21"/>
                </a:lnTo>
                <a:lnTo>
                  <a:pt x="18" y="29"/>
                </a:lnTo>
                <a:lnTo>
                  <a:pt x="16" y="30"/>
                </a:lnTo>
                <a:lnTo>
                  <a:pt x="15" y="32"/>
                </a:lnTo>
                <a:lnTo>
                  <a:pt x="8" y="45"/>
                </a:lnTo>
                <a:lnTo>
                  <a:pt x="1" y="59"/>
                </a:lnTo>
                <a:lnTo>
                  <a:pt x="0" y="61"/>
                </a:lnTo>
                <a:lnTo>
                  <a:pt x="0" y="75"/>
                </a:lnTo>
                <a:lnTo>
                  <a:pt x="0" y="89"/>
                </a:lnTo>
                <a:lnTo>
                  <a:pt x="0" y="102"/>
                </a:lnTo>
                <a:lnTo>
                  <a:pt x="1" y="105"/>
                </a:lnTo>
                <a:lnTo>
                  <a:pt x="8" y="120"/>
                </a:lnTo>
                <a:lnTo>
                  <a:pt x="15" y="133"/>
                </a:lnTo>
                <a:lnTo>
                  <a:pt x="21" y="147"/>
                </a:lnTo>
                <a:lnTo>
                  <a:pt x="22" y="149"/>
                </a:lnTo>
                <a:lnTo>
                  <a:pt x="24" y="150"/>
                </a:lnTo>
                <a:lnTo>
                  <a:pt x="36" y="156"/>
                </a:lnTo>
                <a:lnTo>
                  <a:pt x="42" y="168"/>
                </a:lnTo>
                <a:lnTo>
                  <a:pt x="43" y="170"/>
                </a:lnTo>
                <a:lnTo>
                  <a:pt x="45" y="171"/>
                </a:lnTo>
                <a:lnTo>
                  <a:pt x="47" y="171"/>
                </a:lnTo>
                <a:lnTo>
                  <a:pt x="59" y="171"/>
                </a:lnTo>
                <a:lnTo>
                  <a:pt x="79" y="184"/>
                </a:lnTo>
                <a:lnTo>
                  <a:pt x="92" y="191"/>
                </a:lnTo>
                <a:lnTo>
                  <a:pt x="94" y="191"/>
                </a:lnTo>
                <a:lnTo>
                  <a:pt x="108" y="191"/>
                </a:lnTo>
                <a:lnTo>
                  <a:pt x="121" y="191"/>
                </a:lnTo>
                <a:lnTo>
                  <a:pt x="133" y="198"/>
                </a:lnTo>
                <a:lnTo>
                  <a:pt x="135" y="198"/>
                </a:lnTo>
                <a:lnTo>
                  <a:pt x="138" y="198"/>
                </a:lnTo>
                <a:lnTo>
                  <a:pt x="140" y="197"/>
                </a:lnTo>
                <a:lnTo>
                  <a:pt x="141" y="195"/>
                </a:lnTo>
                <a:lnTo>
                  <a:pt x="141" y="192"/>
                </a:lnTo>
                <a:lnTo>
                  <a:pt x="141" y="190"/>
                </a:lnTo>
                <a:lnTo>
                  <a:pt x="140" y="188"/>
                </a:lnTo>
                <a:lnTo>
                  <a:pt x="138" y="187"/>
                </a:lnTo>
                <a:lnTo>
                  <a:pt x="125" y="180"/>
                </a:lnTo>
                <a:lnTo>
                  <a:pt x="122" y="179"/>
                </a:lnTo>
                <a:lnTo>
                  <a:pt x="108" y="179"/>
                </a:lnTo>
                <a:lnTo>
                  <a:pt x="96" y="179"/>
                </a:lnTo>
                <a:lnTo>
                  <a:pt x="84" y="173"/>
                </a:lnTo>
                <a:lnTo>
                  <a:pt x="63" y="160"/>
                </a:lnTo>
                <a:lnTo>
                  <a:pt x="60" y="159"/>
                </a:lnTo>
                <a:lnTo>
                  <a:pt x="51" y="159"/>
                </a:lnTo>
                <a:lnTo>
                  <a:pt x="46" y="149"/>
                </a:lnTo>
                <a:lnTo>
                  <a:pt x="45" y="147"/>
                </a:lnTo>
                <a:lnTo>
                  <a:pt x="43" y="146"/>
                </a:lnTo>
                <a:lnTo>
                  <a:pt x="31" y="140"/>
                </a:lnTo>
                <a:lnTo>
                  <a:pt x="26" y="128"/>
                </a:lnTo>
                <a:lnTo>
                  <a:pt x="19" y="115"/>
                </a:lnTo>
                <a:lnTo>
                  <a:pt x="12" y="101"/>
                </a:lnTo>
                <a:lnTo>
                  <a:pt x="12" y="89"/>
                </a:lnTo>
                <a:lnTo>
                  <a:pt x="12" y="75"/>
                </a:lnTo>
                <a:lnTo>
                  <a:pt x="12" y="63"/>
                </a:lnTo>
                <a:lnTo>
                  <a:pt x="19" y="50"/>
                </a:lnTo>
                <a:lnTo>
                  <a:pt x="25" y="38"/>
                </a:lnTo>
                <a:lnTo>
                  <a:pt x="36" y="32"/>
                </a:lnTo>
                <a:lnTo>
                  <a:pt x="50" y="26"/>
                </a:lnTo>
                <a:lnTo>
                  <a:pt x="62" y="19"/>
                </a:lnTo>
                <a:lnTo>
                  <a:pt x="74" y="19"/>
                </a:lnTo>
                <a:lnTo>
                  <a:pt x="87" y="19"/>
                </a:lnTo>
                <a:lnTo>
                  <a:pt x="90" y="19"/>
                </a:lnTo>
                <a:lnTo>
                  <a:pt x="103" y="12"/>
                </a:lnTo>
                <a:lnTo>
                  <a:pt x="115" y="12"/>
                </a:lnTo>
                <a:lnTo>
                  <a:pt x="127" y="12"/>
                </a:lnTo>
                <a:lnTo>
                  <a:pt x="140" y="19"/>
                </a:lnTo>
                <a:lnTo>
                  <a:pt x="142" y="19"/>
                </a:lnTo>
                <a:lnTo>
                  <a:pt x="156" y="19"/>
                </a:lnTo>
                <a:lnTo>
                  <a:pt x="168" y="19"/>
                </a:lnTo>
                <a:lnTo>
                  <a:pt x="181" y="26"/>
                </a:lnTo>
                <a:lnTo>
                  <a:pt x="201" y="32"/>
                </a:lnTo>
                <a:lnTo>
                  <a:pt x="203" y="32"/>
                </a:lnTo>
                <a:lnTo>
                  <a:pt x="216" y="32"/>
                </a:lnTo>
                <a:lnTo>
                  <a:pt x="228" y="40"/>
                </a:lnTo>
                <a:lnTo>
                  <a:pt x="248" y="47"/>
                </a:lnTo>
                <a:lnTo>
                  <a:pt x="262" y="53"/>
                </a:lnTo>
                <a:lnTo>
                  <a:pt x="264" y="53"/>
                </a:lnTo>
                <a:lnTo>
                  <a:pt x="276" y="53"/>
                </a:lnTo>
                <a:lnTo>
                  <a:pt x="294" y="66"/>
                </a:lnTo>
                <a:lnTo>
                  <a:pt x="300" y="78"/>
                </a:lnTo>
                <a:lnTo>
                  <a:pt x="301" y="80"/>
                </a:lnTo>
                <a:lnTo>
                  <a:pt x="303" y="81"/>
                </a:lnTo>
                <a:lnTo>
                  <a:pt x="305" y="81"/>
                </a:lnTo>
                <a:lnTo>
                  <a:pt x="315" y="81"/>
                </a:lnTo>
                <a:lnTo>
                  <a:pt x="320" y="92"/>
                </a:lnTo>
                <a:lnTo>
                  <a:pt x="321" y="94"/>
                </a:lnTo>
                <a:lnTo>
                  <a:pt x="323" y="95"/>
                </a:lnTo>
                <a:lnTo>
                  <a:pt x="335" y="101"/>
                </a:lnTo>
                <a:lnTo>
                  <a:pt x="349" y="114"/>
                </a:lnTo>
                <a:lnTo>
                  <a:pt x="354" y="126"/>
                </a:lnTo>
                <a:lnTo>
                  <a:pt x="355" y="128"/>
                </a:lnTo>
                <a:lnTo>
                  <a:pt x="357" y="129"/>
                </a:lnTo>
                <a:lnTo>
                  <a:pt x="369" y="135"/>
                </a:lnTo>
                <a:lnTo>
                  <a:pt x="375" y="147"/>
                </a:lnTo>
                <a:lnTo>
                  <a:pt x="376" y="149"/>
                </a:lnTo>
                <a:lnTo>
                  <a:pt x="389" y="162"/>
                </a:lnTo>
                <a:lnTo>
                  <a:pt x="403" y="176"/>
                </a:lnTo>
                <a:lnTo>
                  <a:pt x="415" y="195"/>
                </a:lnTo>
                <a:lnTo>
                  <a:pt x="416" y="197"/>
                </a:lnTo>
                <a:lnTo>
                  <a:pt x="418" y="198"/>
                </a:lnTo>
                <a:lnTo>
                  <a:pt x="430" y="204"/>
                </a:lnTo>
                <a:lnTo>
                  <a:pt x="436" y="216"/>
                </a:lnTo>
                <a:lnTo>
                  <a:pt x="442" y="229"/>
                </a:lnTo>
                <a:lnTo>
                  <a:pt x="449" y="243"/>
                </a:lnTo>
                <a:lnTo>
                  <a:pt x="456" y="257"/>
                </a:lnTo>
                <a:lnTo>
                  <a:pt x="457" y="259"/>
                </a:lnTo>
                <a:lnTo>
                  <a:pt x="471" y="273"/>
                </a:lnTo>
                <a:lnTo>
                  <a:pt x="476" y="284"/>
                </a:lnTo>
                <a:lnTo>
                  <a:pt x="483" y="299"/>
                </a:lnTo>
                <a:lnTo>
                  <a:pt x="490" y="312"/>
                </a:lnTo>
                <a:lnTo>
                  <a:pt x="497" y="326"/>
                </a:lnTo>
                <a:lnTo>
                  <a:pt x="498" y="328"/>
                </a:lnTo>
                <a:lnTo>
                  <a:pt x="500" y="329"/>
                </a:lnTo>
                <a:lnTo>
                  <a:pt x="511" y="335"/>
                </a:lnTo>
                <a:lnTo>
                  <a:pt x="517" y="347"/>
                </a:lnTo>
                <a:lnTo>
                  <a:pt x="524" y="360"/>
                </a:lnTo>
                <a:lnTo>
                  <a:pt x="531" y="374"/>
                </a:lnTo>
                <a:lnTo>
                  <a:pt x="532" y="376"/>
                </a:lnTo>
                <a:lnTo>
                  <a:pt x="534" y="377"/>
                </a:lnTo>
                <a:lnTo>
                  <a:pt x="546" y="383"/>
                </a:lnTo>
                <a:lnTo>
                  <a:pt x="559" y="397"/>
                </a:lnTo>
                <a:lnTo>
                  <a:pt x="565" y="409"/>
                </a:lnTo>
                <a:lnTo>
                  <a:pt x="566" y="411"/>
                </a:lnTo>
                <a:lnTo>
                  <a:pt x="586" y="425"/>
                </a:lnTo>
                <a:lnTo>
                  <a:pt x="588" y="426"/>
                </a:lnTo>
                <a:lnTo>
                  <a:pt x="599" y="431"/>
                </a:lnTo>
                <a:lnTo>
                  <a:pt x="606" y="443"/>
                </a:lnTo>
                <a:lnTo>
                  <a:pt x="607" y="445"/>
                </a:lnTo>
                <a:lnTo>
                  <a:pt x="620" y="459"/>
                </a:lnTo>
                <a:lnTo>
                  <a:pt x="626" y="471"/>
                </a:lnTo>
                <a:lnTo>
                  <a:pt x="627" y="473"/>
                </a:lnTo>
                <a:lnTo>
                  <a:pt x="629" y="474"/>
                </a:lnTo>
                <a:lnTo>
                  <a:pt x="640" y="480"/>
                </a:lnTo>
                <a:lnTo>
                  <a:pt x="646" y="491"/>
                </a:lnTo>
                <a:lnTo>
                  <a:pt x="647" y="493"/>
                </a:lnTo>
                <a:lnTo>
                  <a:pt x="661" y="507"/>
                </a:lnTo>
                <a:lnTo>
                  <a:pt x="681" y="528"/>
                </a:lnTo>
                <a:lnTo>
                  <a:pt x="683" y="529"/>
                </a:lnTo>
                <a:lnTo>
                  <a:pt x="695" y="535"/>
                </a:lnTo>
                <a:lnTo>
                  <a:pt x="715" y="556"/>
                </a:lnTo>
                <a:lnTo>
                  <a:pt x="729" y="569"/>
                </a:lnTo>
                <a:lnTo>
                  <a:pt x="734" y="581"/>
                </a:lnTo>
                <a:lnTo>
                  <a:pt x="735" y="583"/>
                </a:lnTo>
                <a:lnTo>
                  <a:pt x="747" y="595"/>
                </a:lnTo>
                <a:lnTo>
                  <a:pt x="747" y="606"/>
                </a:lnTo>
                <a:lnTo>
                  <a:pt x="748" y="609"/>
                </a:lnTo>
                <a:lnTo>
                  <a:pt x="749" y="611"/>
                </a:lnTo>
                <a:lnTo>
                  <a:pt x="763" y="624"/>
                </a:lnTo>
                <a:lnTo>
                  <a:pt x="768" y="636"/>
                </a:lnTo>
                <a:lnTo>
                  <a:pt x="769" y="638"/>
                </a:lnTo>
                <a:lnTo>
                  <a:pt x="771" y="639"/>
                </a:lnTo>
                <a:lnTo>
                  <a:pt x="790" y="652"/>
                </a:lnTo>
                <a:lnTo>
                  <a:pt x="804" y="672"/>
                </a:lnTo>
                <a:lnTo>
                  <a:pt x="824" y="686"/>
                </a:lnTo>
                <a:lnTo>
                  <a:pt x="830" y="698"/>
                </a:lnTo>
                <a:lnTo>
                  <a:pt x="831" y="700"/>
                </a:lnTo>
                <a:lnTo>
                  <a:pt x="833" y="701"/>
                </a:lnTo>
                <a:lnTo>
                  <a:pt x="846" y="708"/>
                </a:lnTo>
                <a:lnTo>
                  <a:pt x="858" y="714"/>
                </a:lnTo>
                <a:lnTo>
                  <a:pt x="878" y="728"/>
                </a:lnTo>
                <a:lnTo>
                  <a:pt x="898" y="748"/>
                </a:lnTo>
                <a:lnTo>
                  <a:pt x="900" y="749"/>
                </a:lnTo>
                <a:lnTo>
                  <a:pt x="912" y="755"/>
                </a:lnTo>
                <a:lnTo>
                  <a:pt x="926" y="769"/>
                </a:lnTo>
                <a:lnTo>
                  <a:pt x="928" y="770"/>
                </a:lnTo>
                <a:lnTo>
                  <a:pt x="941" y="777"/>
                </a:lnTo>
                <a:lnTo>
                  <a:pt x="953" y="783"/>
                </a:lnTo>
                <a:lnTo>
                  <a:pt x="966" y="796"/>
                </a:lnTo>
                <a:lnTo>
                  <a:pt x="980" y="810"/>
                </a:lnTo>
                <a:lnTo>
                  <a:pt x="982" y="811"/>
                </a:lnTo>
                <a:lnTo>
                  <a:pt x="995" y="818"/>
                </a:lnTo>
                <a:lnTo>
                  <a:pt x="997" y="818"/>
                </a:lnTo>
                <a:lnTo>
                  <a:pt x="1008" y="818"/>
                </a:lnTo>
                <a:lnTo>
                  <a:pt x="1021" y="831"/>
                </a:lnTo>
                <a:lnTo>
                  <a:pt x="1041" y="845"/>
                </a:lnTo>
                <a:lnTo>
                  <a:pt x="1043" y="846"/>
                </a:lnTo>
                <a:lnTo>
                  <a:pt x="1045" y="846"/>
                </a:lnTo>
                <a:lnTo>
                  <a:pt x="1055" y="846"/>
                </a:lnTo>
                <a:lnTo>
                  <a:pt x="1061" y="857"/>
                </a:lnTo>
                <a:lnTo>
                  <a:pt x="1062" y="859"/>
                </a:lnTo>
                <a:lnTo>
                  <a:pt x="1064" y="860"/>
                </a:lnTo>
                <a:lnTo>
                  <a:pt x="1077" y="867"/>
                </a:lnTo>
                <a:lnTo>
                  <a:pt x="1089" y="872"/>
                </a:lnTo>
                <a:lnTo>
                  <a:pt x="1102" y="886"/>
                </a:lnTo>
                <a:lnTo>
                  <a:pt x="1104" y="887"/>
                </a:lnTo>
                <a:lnTo>
                  <a:pt x="1118" y="894"/>
                </a:lnTo>
                <a:lnTo>
                  <a:pt x="1131" y="901"/>
                </a:lnTo>
                <a:lnTo>
                  <a:pt x="1145" y="908"/>
                </a:lnTo>
                <a:lnTo>
                  <a:pt x="1159" y="915"/>
                </a:lnTo>
                <a:lnTo>
                  <a:pt x="1172" y="922"/>
                </a:lnTo>
                <a:lnTo>
                  <a:pt x="1190" y="927"/>
                </a:lnTo>
                <a:lnTo>
                  <a:pt x="1204" y="941"/>
                </a:lnTo>
                <a:lnTo>
                  <a:pt x="1206" y="942"/>
                </a:lnTo>
                <a:lnTo>
                  <a:pt x="1224" y="948"/>
                </a:lnTo>
                <a:lnTo>
                  <a:pt x="1238" y="962"/>
                </a:lnTo>
                <a:lnTo>
                  <a:pt x="1240" y="963"/>
                </a:lnTo>
                <a:lnTo>
                  <a:pt x="1253" y="970"/>
                </a:lnTo>
                <a:lnTo>
                  <a:pt x="1267" y="976"/>
                </a:lnTo>
                <a:lnTo>
                  <a:pt x="1281" y="983"/>
                </a:lnTo>
                <a:lnTo>
                  <a:pt x="1294" y="991"/>
                </a:lnTo>
                <a:lnTo>
                  <a:pt x="1306" y="996"/>
                </a:lnTo>
                <a:lnTo>
                  <a:pt x="1320" y="1010"/>
                </a:lnTo>
                <a:lnTo>
                  <a:pt x="1322" y="1011"/>
                </a:lnTo>
                <a:lnTo>
                  <a:pt x="1324" y="1011"/>
                </a:lnTo>
                <a:lnTo>
                  <a:pt x="1334" y="1011"/>
                </a:lnTo>
                <a:lnTo>
                  <a:pt x="1347" y="1024"/>
                </a:lnTo>
                <a:lnTo>
                  <a:pt x="1349" y="1025"/>
                </a:lnTo>
                <a:lnTo>
                  <a:pt x="1362" y="1032"/>
                </a:lnTo>
                <a:lnTo>
                  <a:pt x="1364" y="1032"/>
                </a:lnTo>
                <a:lnTo>
                  <a:pt x="1377" y="1032"/>
                </a:lnTo>
                <a:lnTo>
                  <a:pt x="1389" y="1039"/>
                </a:lnTo>
                <a:lnTo>
                  <a:pt x="1410" y="1046"/>
                </a:lnTo>
                <a:lnTo>
                  <a:pt x="1423" y="1052"/>
                </a:lnTo>
                <a:close/>
              </a:path>
            </a:pathLst>
          </a:custGeom>
          <a:solidFill>
            <a:srgbClr val="00AE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51238" name="Rectangle 38"/>
          <p:cNvSpPr>
            <a:spLocks noChangeArrowheads="1"/>
          </p:cNvSpPr>
          <p:nvPr/>
        </p:nvSpPr>
        <p:spPr bwMode="auto">
          <a:xfrm>
            <a:off x="3289012" y="3183659"/>
            <a:ext cx="262892" cy="251736"/>
          </a:xfrm>
          <a:prstGeom prst="rect">
            <a:avLst/>
          </a:prstGeom>
          <a:noFill/>
          <a:ln w="9525">
            <a:noFill/>
            <a:miter lim="800000"/>
            <a:headEnd/>
            <a:tailEnd/>
          </a:ln>
          <a:effectLst/>
        </p:spPr>
        <p:txBody>
          <a:bodyPr wrap="none" lIns="0" tIns="0" rIns="0" bIns="0">
            <a:spAutoFit/>
          </a:bodyPr>
          <a:lstStyle/>
          <a:p>
            <a:pPr>
              <a:defRPr/>
            </a:pPr>
            <a:r>
              <a:rPr lang="en-US" sz="1636" b="1">
                <a:effectLst>
                  <a:outerShdw blurRad="38100" dist="38100" dir="2700000" algn="tl">
                    <a:srgbClr val="DDDDDD"/>
                  </a:outerShdw>
                </a:effectLst>
                <a:latin typeface="Comic Sans MS" charset="0"/>
              </a:rPr>
              <a:t>ER</a:t>
            </a:r>
            <a:endParaRPr lang="en-US" sz="2545">
              <a:effectLst>
                <a:outerShdw blurRad="38100" dist="38100" dir="2700000" algn="tl">
                  <a:srgbClr val="DDDDDD"/>
                </a:outerShdw>
              </a:effectLst>
              <a:latin typeface="Comic Sans MS" charset="0"/>
            </a:endParaRPr>
          </a:p>
        </p:txBody>
      </p:sp>
      <p:sp>
        <p:nvSpPr>
          <p:cNvPr id="43019" name="Freeform 40"/>
          <p:cNvSpPr>
            <a:spLocks/>
          </p:cNvSpPr>
          <p:nvPr/>
        </p:nvSpPr>
        <p:spPr bwMode="auto">
          <a:xfrm>
            <a:off x="1711614" y="4143376"/>
            <a:ext cx="1102591" cy="816841"/>
          </a:xfrm>
          <a:custGeom>
            <a:avLst/>
            <a:gdLst>
              <a:gd name="T0" fmla="*/ 2147483647 w 665"/>
              <a:gd name="T1" fmla="*/ 2147483647 h 542"/>
              <a:gd name="T2" fmla="*/ 2147483647 w 665"/>
              <a:gd name="T3" fmla="*/ 2147483647 h 542"/>
              <a:gd name="T4" fmla="*/ 2147483647 w 665"/>
              <a:gd name="T5" fmla="*/ 2147483647 h 542"/>
              <a:gd name="T6" fmla="*/ 2147483647 w 665"/>
              <a:gd name="T7" fmla="*/ 2147483647 h 542"/>
              <a:gd name="T8" fmla="*/ 2147483647 w 665"/>
              <a:gd name="T9" fmla="*/ 2147483647 h 542"/>
              <a:gd name="T10" fmla="*/ 2147483647 w 665"/>
              <a:gd name="T11" fmla="*/ 2147483647 h 542"/>
              <a:gd name="T12" fmla="*/ 2147483647 w 665"/>
              <a:gd name="T13" fmla="*/ 2147483647 h 542"/>
              <a:gd name="T14" fmla="*/ 2147483647 w 665"/>
              <a:gd name="T15" fmla="*/ 2147483647 h 542"/>
              <a:gd name="T16" fmla="*/ 2147483647 w 665"/>
              <a:gd name="T17" fmla="*/ 2147483647 h 542"/>
              <a:gd name="T18" fmla="*/ 2147483647 w 665"/>
              <a:gd name="T19" fmla="*/ 2147483647 h 542"/>
              <a:gd name="T20" fmla="*/ 2147483647 w 665"/>
              <a:gd name="T21" fmla="*/ 2147483647 h 542"/>
              <a:gd name="T22" fmla="*/ 2147483647 w 665"/>
              <a:gd name="T23" fmla="*/ 2147483647 h 542"/>
              <a:gd name="T24" fmla="*/ 2147483647 w 665"/>
              <a:gd name="T25" fmla="*/ 2147483647 h 542"/>
              <a:gd name="T26" fmla="*/ 2147483647 w 665"/>
              <a:gd name="T27" fmla="*/ 2147483647 h 542"/>
              <a:gd name="T28" fmla="*/ 2147483647 w 665"/>
              <a:gd name="T29" fmla="*/ 2147483647 h 542"/>
              <a:gd name="T30" fmla="*/ 2147483647 w 665"/>
              <a:gd name="T31" fmla="*/ 2147483647 h 542"/>
              <a:gd name="T32" fmla="*/ 2147483647 w 665"/>
              <a:gd name="T33" fmla="*/ 2147483647 h 542"/>
              <a:gd name="T34" fmla="*/ 2147483647 w 665"/>
              <a:gd name="T35" fmla="*/ 2147483647 h 542"/>
              <a:gd name="T36" fmla="*/ 2147483647 w 665"/>
              <a:gd name="T37" fmla="*/ 2147483647 h 542"/>
              <a:gd name="T38" fmla="*/ 2147483647 w 665"/>
              <a:gd name="T39" fmla="*/ 2147483647 h 542"/>
              <a:gd name="T40" fmla="*/ 2147483647 w 665"/>
              <a:gd name="T41" fmla="*/ 2147483647 h 542"/>
              <a:gd name="T42" fmla="*/ 2147483647 w 665"/>
              <a:gd name="T43" fmla="*/ 2147483647 h 542"/>
              <a:gd name="T44" fmla="*/ 2147483647 w 665"/>
              <a:gd name="T45" fmla="*/ 2147483647 h 542"/>
              <a:gd name="T46" fmla="*/ 2147483647 w 665"/>
              <a:gd name="T47" fmla="*/ 2147483647 h 542"/>
              <a:gd name="T48" fmla="*/ 2147483647 w 665"/>
              <a:gd name="T49" fmla="*/ 2147483647 h 542"/>
              <a:gd name="T50" fmla="*/ 2147483647 w 665"/>
              <a:gd name="T51" fmla="*/ 2147483647 h 542"/>
              <a:gd name="T52" fmla="*/ 2147483647 w 665"/>
              <a:gd name="T53" fmla="*/ 2147483647 h 542"/>
              <a:gd name="T54" fmla="*/ 2147483647 w 665"/>
              <a:gd name="T55" fmla="*/ 2147483647 h 542"/>
              <a:gd name="T56" fmla="*/ 2147483647 w 665"/>
              <a:gd name="T57" fmla="*/ 2147483647 h 542"/>
              <a:gd name="T58" fmla="*/ 2147483647 w 665"/>
              <a:gd name="T59" fmla="*/ 2147483647 h 542"/>
              <a:gd name="T60" fmla="*/ 2147483647 w 665"/>
              <a:gd name="T61" fmla="*/ 2147483647 h 542"/>
              <a:gd name="T62" fmla="*/ 2147483647 w 665"/>
              <a:gd name="T63" fmla="*/ 2147483647 h 542"/>
              <a:gd name="T64" fmla="*/ 2147483647 w 665"/>
              <a:gd name="T65" fmla="*/ 2147483647 h 542"/>
              <a:gd name="T66" fmla="*/ 2147483647 w 665"/>
              <a:gd name="T67" fmla="*/ 2147483647 h 542"/>
              <a:gd name="T68" fmla="*/ 2147483647 w 665"/>
              <a:gd name="T69" fmla="*/ 2147483647 h 542"/>
              <a:gd name="T70" fmla="*/ 2147483647 w 665"/>
              <a:gd name="T71" fmla="*/ 2147483647 h 542"/>
              <a:gd name="T72" fmla="*/ 2147483647 w 665"/>
              <a:gd name="T73" fmla="*/ 2147483647 h 542"/>
              <a:gd name="T74" fmla="*/ 2147483647 w 665"/>
              <a:gd name="T75" fmla="*/ 2147483647 h 542"/>
              <a:gd name="T76" fmla="*/ 2147483647 w 665"/>
              <a:gd name="T77" fmla="*/ 2147483647 h 542"/>
              <a:gd name="T78" fmla="*/ 2147483647 w 665"/>
              <a:gd name="T79" fmla="*/ 2147483647 h 542"/>
              <a:gd name="T80" fmla="*/ 2147483647 w 665"/>
              <a:gd name="T81" fmla="*/ 2147483647 h 542"/>
              <a:gd name="T82" fmla="*/ 2147483647 w 665"/>
              <a:gd name="T83" fmla="*/ 2147483647 h 542"/>
              <a:gd name="T84" fmla="*/ 2147483647 w 665"/>
              <a:gd name="T85" fmla="*/ 2147483647 h 542"/>
              <a:gd name="T86" fmla="*/ 2147483647 w 665"/>
              <a:gd name="T87" fmla="*/ 2147483647 h 542"/>
              <a:gd name="T88" fmla="*/ 2147483647 w 665"/>
              <a:gd name="T89" fmla="*/ 2147483647 h 542"/>
              <a:gd name="T90" fmla="*/ 2147483647 w 665"/>
              <a:gd name="T91" fmla="*/ 2147483647 h 542"/>
              <a:gd name="T92" fmla="*/ 2147483647 w 665"/>
              <a:gd name="T93" fmla="*/ 2147483647 h 542"/>
              <a:gd name="T94" fmla="*/ 2147483647 w 665"/>
              <a:gd name="T95" fmla="*/ 2147483647 h 542"/>
              <a:gd name="T96" fmla="*/ 2147483647 w 665"/>
              <a:gd name="T97" fmla="*/ 2147483647 h 542"/>
              <a:gd name="T98" fmla="*/ 2147483647 w 665"/>
              <a:gd name="T99" fmla="*/ 2147483647 h 542"/>
              <a:gd name="T100" fmla="*/ 0 w 665"/>
              <a:gd name="T101" fmla="*/ 2147483647 h 542"/>
              <a:gd name="T102" fmla="*/ 2147483647 w 665"/>
              <a:gd name="T103" fmla="*/ 2147483647 h 542"/>
              <a:gd name="T104" fmla="*/ 2147483647 w 665"/>
              <a:gd name="T105" fmla="*/ 2147483647 h 542"/>
              <a:gd name="T106" fmla="*/ 2147483647 w 665"/>
              <a:gd name="T107" fmla="*/ 2147483647 h 542"/>
              <a:gd name="T108" fmla="*/ 2147483647 w 665"/>
              <a:gd name="T109" fmla="*/ 2147483647 h 542"/>
              <a:gd name="T110" fmla="*/ 2147483647 w 665"/>
              <a:gd name="T111" fmla="*/ 2147483647 h 542"/>
              <a:gd name="T112" fmla="*/ 2147483647 w 665"/>
              <a:gd name="T113" fmla="*/ 2147483647 h 5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5"/>
              <a:gd name="T172" fmla="*/ 0 h 542"/>
              <a:gd name="T173" fmla="*/ 665 w 665"/>
              <a:gd name="T174" fmla="*/ 542 h 5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5" h="542">
                <a:moveTo>
                  <a:pt x="166" y="539"/>
                </a:moveTo>
                <a:lnTo>
                  <a:pt x="167" y="541"/>
                </a:lnTo>
                <a:lnTo>
                  <a:pt x="169" y="542"/>
                </a:lnTo>
                <a:lnTo>
                  <a:pt x="171" y="542"/>
                </a:lnTo>
                <a:lnTo>
                  <a:pt x="174" y="542"/>
                </a:lnTo>
                <a:lnTo>
                  <a:pt x="176" y="541"/>
                </a:lnTo>
                <a:lnTo>
                  <a:pt x="177" y="539"/>
                </a:lnTo>
                <a:lnTo>
                  <a:pt x="177" y="536"/>
                </a:lnTo>
                <a:lnTo>
                  <a:pt x="177" y="534"/>
                </a:lnTo>
                <a:lnTo>
                  <a:pt x="170" y="521"/>
                </a:lnTo>
                <a:lnTo>
                  <a:pt x="164" y="508"/>
                </a:lnTo>
                <a:lnTo>
                  <a:pt x="164" y="496"/>
                </a:lnTo>
                <a:lnTo>
                  <a:pt x="164" y="482"/>
                </a:lnTo>
                <a:lnTo>
                  <a:pt x="164" y="468"/>
                </a:lnTo>
                <a:lnTo>
                  <a:pt x="164" y="455"/>
                </a:lnTo>
                <a:lnTo>
                  <a:pt x="164" y="453"/>
                </a:lnTo>
                <a:lnTo>
                  <a:pt x="157" y="440"/>
                </a:lnTo>
                <a:lnTo>
                  <a:pt x="157" y="428"/>
                </a:lnTo>
                <a:lnTo>
                  <a:pt x="157" y="426"/>
                </a:lnTo>
                <a:lnTo>
                  <a:pt x="151" y="413"/>
                </a:lnTo>
                <a:lnTo>
                  <a:pt x="151" y="400"/>
                </a:lnTo>
                <a:lnTo>
                  <a:pt x="151" y="398"/>
                </a:lnTo>
                <a:lnTo>
                  <a:pt x="144" y="385"/>
                </a:lnTo>
                <a:lnTo>
                  <a:pt x="143" y="383"/>
                </a:lnTo>
                <a:lnTo>
                  <a:pt x="141" y="382"/>
                </a:lnTo>
                <a:lnTo>
                  <a:pt x="131" y="377"/>
                </a:lnTo>
                <a:lnTo>
                  <a:pt x="131" y="366"/>
                </a:lnTo>
                <a:lnTo>
                  <a:pt x="131" y="364"/>
                </a:lnTo>
                <a:lnTo>
                  <a:pt x="124" y="351"/>
                </a:lnTo>
                <a:lnTo>
                  <a:pt x="118" y="337"/>
                </a:lnTo>
                <a:lnTo>
                  <a:pt x="111" y="324"/>
                </a:lnTo>
                <a:lnTo>
                  <a:pt x="104" y="310"/>
                </a:lnTo>
                <a:lnTo>
                  <a:pt x="98" y="296"/>
                </a:lnTo>
                <a:lnTo>
                  <a:pt x="91" y="283"/>
                </a:lnTo>
                <a:lnTo>
                  <a:pt x="85" y="269"/>
                </a:lnTo>
                <a:lnTo>
                  <a:pt x="78" y="249"/>
                </a:lnTo>
                <a:lnTo>
                  <a:pt x="77" y="247"/>
                </a:lnTo>
                <a:lnTo>
                  <a:pt x="64" y="233"/>
                </a:lnTo>
                <a:lnTo>
                  <a:pt x="58" y="222"/>
                </a:lnTo>
                <a:lnTo>
                  <a:pt x="57" y="220"/>
                </a:lnTo>
                <a:lnTo>
                  <a:pt x="44" y="206"/>
                </a:lnTo>
                <a:lnTo>
                  <a:pt x="38" y="194"/>
                </a:lnTo>
                <a:lnTo>
                  <a:pt x="37" y="192"/>
                </a:lnTo>
                <a:lnTo>
                  <a:pt x="24" y="179"/>
                </a:lnTo>
                <a:lnTo>
                  <a:pt x="19" y="167"/>
                </a:lnTo>
                <a:lnTo>
                  <a:pt x="12" y="155"/>
                </a:lnTo>
                <a:lnTo>
                  <a:pt x="12" y="142"/>
                </a:lnTo>
                <a:lnTo>
                  <a:pt x="12" y="128"/>
                </a:lnTo>
                <a:lnTo>
                  <a:pt x="12" y="115"/>
                </a:lnTo>
                <a:lnTo>
                  <a:pt x="12" y="101"/>
                </a:lnTo>
                <a:lnTo>
                  <a:pt x="12" y="90"/>
                </a:lnTo>
                <a:lnTo>
                  <a:pt x="19" y="77"/>
                </a:lnTo>
                <a:lnTo>
                  <a:pt x="25" y="63"/>
                </a:lnTo>
                <a:lnTo>
                  <a:pt x="31" y="52"/>
                </a:lnTo>
                <a:lnTo>
                  <a:pt x="44" y="38"/>
                </a:lnTo>
                <a:lnTo>
                  <a:pt x="55" y="32"/>
                </a:lnTo>
                <a:lnTo>
                  <a:pt x="57" y="31"/>
                </a:lnTo>
                <a:lnTo>
                  <a:pt x="58" y="29"/>
                </a:lnTo>
                <a:lnTo>
                  <a:pt x="63" y="19"/>
                </a:lnTo>
                <a:lnTo>
                  <a:pt x="72" y="19"/>
                </a:lnTo>
                <a:lnTo>
                  <a:pt x="85" y="19"/>
                </a:lnTo>
                <a:lnTo>
                  <a:pt x="88" y="19"/>
                </a:lnTo>
                <a:lnTo>
                  <a:pt x="98" y="13"/>
                </a:lnTo>
                <a:lnTo>
                  <a:pt x="110" y="19"/>
                </a:lnTo>
                <a:lnTo>
                  <a:pt x="129" y="26"/>
                </a:lnTo>
                <a:lnTo>
                  <a:pt x="131" y="26"/>
                </a:lnTo>
                <a:lnTo>
                  <a:pt x="142" y="26"/>
                </a:lnTo>
                <a:lnTo>
                  <a:pt x="154" y="38"/>
                </a:lnTo>
                <a:lnTo>
                  <a:pt x="156" y="39"/>
                </a:lnTo>
                <a:lnTo>
                  <a:pt x="167" y="45"/>
                </a:lnTo>
                <a:lnTo>
                  <a:pt x="180" y="59"/>
                </a:lnTo>
                <a:lnTo>
                  <a:pt x="186" y="70"/>
                </a:lnTo>
                <a:lnTo>
                  <a:pt x="192" y="84"/>
                </a:lnTo>
                <a:lnTo>
                  <a:pt x="199" y="97"/>
                </a:lnTo>
                <a:lnTo>
                  <a:pt x="206" y="111"/>
                </a:lnTo>
                <a:lnTo>
                  <a:pt x="211" y="124"/>
                </a:lnTo>
                <a:lnTo>
                  <a:pt x="211" y="135"/>
                </a:lnTo>
                <a:lnTo>
                  <a:pt x="212" y="138"/>
                </a:lnTo>
                <a:lnTo>
                  <a:pt x="219" y="152"/>
                </a:lnTo>
                <a:lnTo>
                  <a:pt x="224" y="164"/>
                </a:lnTo>
                <a:lnTo>
                  <a:pt x="224" y="176"/>
                </a:lnTo>
                <a:lnTo>
                  <a:pt x="225" y="179"/>
                </a:lnTo>
                <a:lnTo>
                  <a:pt x="232" y="193"/>
                </a:lnTo>
                <a:lnTo>
                  <a:pt x="238" y="205"/>
                </a:lnTo>
                <a:lnTo>
                  <a:pt x="238" y="217"/>
                </a:lnTo>
                <a:lnTo>
                  <a:pt x="238" y="230"/>
                </a:lnTo>
                <a:lnTo>
                  <a:pt x="239" y="233"/>
                </a:lnTo>
                <a:lnTo>
                  <a:pt x="244" y="246"/>
                </a:lnTo>
                <a:lnTo>
                  <a:pt x="244" y="258"/>
                </a:lnTo>
                <a:lnTo>
                  <a:pt x="244" y="271"/>
                </a:lnTo>
                <a:lnTo>
                  <a:pt x="245" y="274"/>
                </a:lnTo>
                <a:lnTo>
                  <a:pt x="251" y="287"/>
                </a:lnTo>
                <a:lnTo>
                  <a:pt x="251" y="298"/>
                </a:lnTo>
                <a:lnTo>
                  <a:pt x="252" y="301"/>
                </a:lnTo>
                <a:lnTo>
                  <a:pt x="258" y="315"/>
                </a:lnTo>
                <a:lnTo>
                  <a:pt x="264" y="328"/>
                </a:lnTo>
                <a:lnTo>
                  <a:pt x="264" y="339"/>
                </a:lnTo>
                <a:lnTo>
                  <a:pt x="265" y="342"/>
                </a:lnTo>
                <a:lnTo>
                  <a:pt x="266" y="344"/>
                </a:lnTo>
                <a:lnTo>
                  <a:pt x="279" y="358"/>
                </a:lnTo>
                <a:lnTo>
                  <a:pt x="285" y="369"/>
                </a:lnTo>
                <a:lnTo>
                  <a:pt x="286" y="371"/>
                </a:lnTo>
                <a:lnTo>
                  <a:pt x="288" y="372"/>
                </a:lnTo>
                <a:lnTo>
                  <a:pt x="301" y="379"/>
                </a:lnTo>
                <a:lnTo>
                  <a:pt x="314" y="386"/>
                </a:lnTo>
                <a:lnTo>
                  <a:pt x="334" y="393"/>
                </a:lnTo>
                <a:lnTo>
                  <a:pt x="347" y="400"/>
                </a:lnTo>
                <a:lnTo>
                  <a:pt x="349" y="400"/>
                </a:lnTo>
                <a:lnTo>
                  <a:pt x="362" y="400"/>
                </a:lnTo>
                <a:lnTo>
                  <a:pt x="376" y="400"/>
                </a:lnTo>
                <a:lnTo>
                  <a:pt x="389" y="400"/>
                </a:lnTo>
                <a:lnTo>
                  <a:pt x="392" y="400"/>
                </a:lnTo>
                <a:lnTo>
                  <a:pt x="405" y="393"/>
                </a:lnTo>
                <a:lnTo>
                  <a:pt x="418" y="386"/>
                </a:lnTo>
                <a:lnTo>
                  <a:pt x="420" y="385"/>
                </a:lnTo>
                <a:lnTo>
                  <a:pt x="433" y="371"/>
                </a:lnTo>
                <a:lnTo>
                  <a:pt x="434" y="369"/>
                </a:lnTo>
                <a:lnTo>
                  <a:pt x="440" y="358"/>
                </a:lnTo>
                <a:lnTo>
                  <a:pt x="453" y="344"/>
                </a:lnTo>
                <a:lnTo>
                  <a:pt x="454" y="342"/>
                </a:lnTo>
                <a:lnTo>
                  <a:pt x="454" y="339"/>
                </a:lnTo>
                <a:lnTo>
                  <a:pt x="454" y="328"/>
                </a:lnTo>
                <a:lnTo>
                  <a:pt x="461" y="315"/>
                </a:lnTo>
                <a:lnTo>
                  <a:pt x="467" y="295"/>
                </a:lnTo>
                <a:lnTo>
                  <a:pt x="467" y="292"/>
                </a:lnTo>
                <a:lnTo>
                  <a:pt x="467" y="280"/>
                </a:lnTo>
                <a:lnTo>
                  <a:pt x="474" y="267"/>
                </a:lnTo>
                <a:lnTo>
                  <a:pt x="474" y="264"/>
                </a:lnTo>
                <a:lnTo>
                  <a:pt x="474" y="253"/>
                </a:lnTo>
                <a:lnTo>
                  <a:pt x="481" y="240"/>
                </a:lnTo>
                <a:lnTo>
                  <a:pt x="487" y="227"/>
                </a:lnTo>
                <a:lnTo>
                  <a:pt x="493" y="215"/>
                </a:lnTo>
                <a:lnTo>
                  <a:pt x="506" y="201"/>
                </a:lnTo>
                <a:lnTo>
                  <a:pt x="507" y="199"/>
                </a:lnTo>
                <a:lnTo>
                  <a:pt x="514" y="186"/>
                </a:lnTo>
                <a:lnTo>
                  <a:pt x="519" y="174"/>
                </a:lnTo>
                <a:lnTo>
                  <a:pt x="530" y="168"/>
                </a:lnTo>
                <a:lnTo>
                  <a:pt x="532" y="167"/>
                </a:lnTo>
                <a:lnTo>
                  <a:pt x="533" y="165"/>
                </a:lnTo>
                <a:lnTo>
                  <a:pt x="538" y="155"/>
                </a:lnTo>
                <a:lnTo>
                  <a:pt x="547" y="155"/>
                </a:lnTo>
                <a:lnTo>
                  <a:pt x="550" y="155"/>
                </a:lnTo>
                <a:lnTo>
                  <a:pt x="562" y="148"/>
                </a:lnTo>
                <a:lnTo>
                  <a:pt x="574" y="148"/>
                </a:lnTo>
                <a:lnTo>
                  <a:pt x="587" y="148"/>
                </a:lnTo>
                <a:lnTo>
                  <a:pt x="599" y="148"/>
                </a:lnTo>
                <a:lnTo>
                  <a:pt x="611" y="155"/>
                </a:lnTo>
                <a:lnTo>
                  <a:pt x="624" y="162"/>
                </a:lnTo>
                <a:lnTo>
                  <a:pt x="636" y="167"/>
                </a:lnTo>
                <a:lnTo>
                  <a:pt x="641" y="179"/>
                </a:lnTo>
                <a:lnTo>
                  <a:pt x="647" y="192"/>
                </a:lnTo>
                <a:lnTo>
                  <a:pt x="647" y="203"/>
                </a:lnTo>
                <a:lnTo>
                  <a:pt x="648" y="206"/>
                </a:lnTo>
                <a:lnTo>
                  <a:pt x="653" y="219"/>
                </a:lnTo>
                <a:lnTo>
                  <a:pt x="653" y="230"/>
                </a:lnTo>
                <a:lnTo>
                  <a:pt x="653" y="243"/>
                </a:lnTo>
                <a:lnTo>
                  <a:pt x="648" y="256"/>
                </a:lnTo>
                <a:lnTo>
                  <a:pt x="641" y="269"/>
                </a:lnTo>
                <a:lnTo>
                  <a:pt x="635" y="283"/>
                </a:lnTo>
                <a:lnTo>
                  <a:pt x="628" y="296"/>
                </a:lnTo>
                <a:lnTo>
                  <a:pt x="621" y="310"/>
                </a:lnTo>
                <a:lnTo>
                  <a:pt x="616" y="322"/>
                </a:lnTo>
                <a:lnTo>
                  <a:pt x="603" y="335"/>
                </a:lnTo>
                <a:lnTo>
                  <a:pt x="602" y="337"/>
                </a:lnTo>
                <a:lnTo>
                  <a:pt x="596" y="349"/>
                </a:lnTo>
                <a:lnTo>
                  <a:pt x="585" y="355"/>
                </a:lnTo>
                <a:lnTo>
                  <a:pt x="583" y="356"/>
                </a:lnTo>
                <a:lnTo>
                  <a:pt x="582" y="358"/>
                </a:lnTo>
                <a:lnTo>
                  <a:pt x="575" y="376"/>
                </a:lnTo>
                <a:lnTo>
                  <a:pt x="565" y="382"/>
                </a:lnTo>
                <a:lnTo>
                  <a:pt x="563" y="383"/>
                </a:lnTo>
                <a:lnTo>
                  <a:pt x="562" y="385"/>
                </a:lnTo>
                <a:lnTo>
                  <a:pt x="561" y="387"/>
                </a:lnTo>
                <a:lnTo>
                  <a:pt x="561" y="397"/>
                </a:lnTo>
                <a:lnTo>
                  <a:pt x="550" y="410"/>
                </a:lnTo>
                <a:lnTo>
                  <a:pt x="549" y="412"/>
                </a:lnTo>
                <a:lnTo>
                  <a:pt x="543" y="424"/>
                </a:lnTo>
                <a:lnTo>
                  <a:pt x="530" y="437"/>
                </a:lnTo>
                <a:lnTo>
                  <a:pt x="529" y="439"/>
                </a:lnTo>
                <a:lnTo>
                  <a:pt x="522" y="453"/>
                </a:lnTo>
                <a:lnTo>
                  <a:pt x="516" y="466"/>
                </a:lnTo>
                <a:lnTo>
                  <a:pt x="509" y="480"/>
                </a:lnTo>
                <a:lnTo>
                  <a:pt x="503" y="494"/>
                </a:lnTo>
                <a:lnTo>
                  <a:pt x="496" y="507"/>
                </a:lnTo>
                <a:lnTo>
                  <a:pt x="495" y="509"/>
                </a:lnTo>
                <a:lnTo>
                  <a:pt x="495" y="522"/>
                </a:lnTo>
                <a:lnTo>
                  <a:pt x="489" y="534"/>
                </a:lnTo>
                <a:lnTo>
                  <a:pt x="488" y="536"/>
                </a:lnTo>
                <a:lnTo>
                  <a:pt x="489" y="539"/>
                </a:lnTo>
                <a:lnTo>
                  <a:pt x="490" y="541"/>
                </a:lnTo>
                <a:lnTo>
                  <a:pt x="492" y="542"/>
                </a:lnTo>
                <a:lnTo>
                  <a:pt x="494" y="542"/>
                </a:lnTo>
                <a:lnTo>
                  <a:pt x="497" y="542"/>
                </a:lnTo>
                <a:lnTo>
                  <a:pt x="499" y="541"/>
                </a:lnTo>
                <a:lnTo>
                  <a:pt x="500" y="539"/>
                </a:lnTo>
                <a:lnTo>
                  <a:pt x="507" y="526"/>
                </a:lnTo>
                <a:lnTo>
                  <a:pt x="507" y="523"/>
                </a:lnTo>
                <a:lnTo>
                  <a:pt x="507" y="511"/>
                </a:lnTo>
                <a:lnTo>
                  <a:pt x="514" y="499"/>
                </a:lnTo>
                <a:lnTo>
                  <a:pt x="520" y="485"/>
                </a:lnTo>
                <a:lnTo>
                  <a:pt x="527" y="471"/>
                </a:lnTo>
                <a:lnTo>
                  <a:pt x="533" y="458"/>
                </a:lnTo>
                <a:lnTo>
                  <a:pt x="539" y="446"/>
                </a:lnTo>
                <a:lnTo>
                  <a:pt x="552" y="433"/>
                </a:lnTo>
                <a:lnTo>
                  <a:pt x="553" y="431"/>
                </a:lnTo>
                <a:lnTo>
                  <a:pt x="559" y="419"/>
                </a:lnTo>
                <a:lnTo>
                  <a:pt x="572" y="405"/>
                </a:lnTo>
                <a:lnTo>
                  <a:pt x="573" y="403"/>
                </a:lnTo>
                <a:lnTo>
                  <a:pt x="573" y="400"/>
                </a:lnTo>
                <a:lnTo>
                  <a:pt x="573" y="391"/>
                </a:lnTo>
                <a:lnTo>
                  <a:pt x="583" y="386"/>
                </a:lnTo>
                <a:lnTo>
                  <a:pt x="585" y="385"/>
                </a:lnTo>
                <a:lnTo>
                  <a:pt x="586" y="383"/>
                </a:lnTo>
                <a:lnTo>
                  <a:pt x="592" y="364"/>
                </a:lnTo>
                <a:lnTo>
                  <a:pt x="603" y="359"/>
                </a:lnTo>
                <a:lnTo>
                  <a:pt x="605" y="358"/>
                </a:lnTo>
                <a:lnTo>
                  <a:pt x="606" y="356"/>
                </a:lnTo>
                <a:lnTo>
                  <a:pt x="612" y="344"/>
                </a:lnTo>
                <a:lnTo>
                  <a:pt x="625" y="331"/>
                </a:lnTo>
                <a:lnTo>
                  <a:pt x="626" y="329"/>
                </a:lnTo>
                <a:lnTo>
                  <a:pt x="632" y="315"/>
                </a:lnTo>
                <a:lnTo>
                  <a:pt x="639" y="301"/>
                </a:lnTo>
                <a:lnTo>
                  <a:pt x="646" y="288"/>
                </a:lnTo>
                <a:lnTo>
                  <a:pt x="652" y="274"/>
                </a:lnTo>
                <a:lnTo>
                  <a:pt x="659" y="261"/>
                </a:lnTo>
                <a:lnTo>
                  <a:pt x="665" y="247"/>
                </a:lnTo>
                <a:lnTo>
                  <a:pt x="665" y="244"/>
                </a:lnTo>
                <a:lnTo>
                  <a:pt x="665" y="230"/>
                </a:lnTo>
                <a:lnTo>
                  <a:pt x="665" y="217"/>
                </a:lnTo>
                <a:lnTo>
                  <a:pt x="665" y="215"/>
                </a:lnTo>
                <a:lnTo>
                  <a:pt x="659" y="202"/>
                </a:lnTo>
                <a:lnTo>
                  <a:pt x="659" y="190"/>
                </a:lnTo>
                <a:lnTo>
                  <a:pt x="659" y="188"/>
                </a:lnTo>
                <a:lnTo>
                  <a:pt x="652" y="174"/>
                </a:lnTo>
                <a:lnTo>
                  <a:pt x="646" y="160"/>
                </a:lnTo>
                <a:lnTo>
                  <a:pt x="645" y="158"/>
                </a:lnTo>
                <a:lnTo>
                  <a:pt x="643" y="157"/>
                </a:lnTo>
                <a:lnTo>
                  <a:pt x="629" y="151"/>
                </a:lnTo>
                <a:lnTo>
                  <a:pt x="616" y="144"/>
                </a:lnTo>
                <a:lnTo>
                  <a:pt x="603" y="137"/>
                </a:lnTo>
                <a:lnTo>
                  <a:pt x="600" y="136"/>
                </a:lnTo>
                <a:lnTo>
                  <a:pt x="587" y="136"/>
                </a:lnTo>
                <a:lnTo>
                  <a:pt x="574" y="136"/>
                </a:lnTo>
                <a:lnTo>
                  <a:pt x="560" y="136"/>
                </a:lnTo>
                <a:lnTo>
                  <a:pt x="558" y="137"/>
                </a:lnTo>
                <a:lnTo>
                  <a:pt x="546" y="143"/>
                </a:lnTo>
                <a:lnTo>
                  <a:pt x="534" y="143"/>
                </a:lnTo>
                <a:lnTo>
                  <a:pt x="532" y="144"/>
                </a:lnTo>
                <a:lnTo>
                  <a:pt x="530" y="145"/>
                </a:lnTo>
                <a:lnTo>
                  <a:pt x="529" y="147"/>
                </a:lnTo>
                <a:lnTo>
                  <a:pt x="523" y="158"/>
                </a:lnTo>
                <a:lnTo>
                  <a:pt x="512" y="164"/>
                </a:lnTo>
                <a:lnTo>
                  <a:pt x="510" y="165"/>
                </a:lnTo>
                <a:lnTo>
                  <a:pt x="509" y="167"/>
                </a:lnTo>
                <a:lnTo>
                  <a:pt x="503" y="181"/>
                </a:lnTo>
                <a:lnTo>
                  <a:pt x="497" y="192"/>
                </a:lnTo>
                <a:lnTo>
                  <a:pt x="484" y="206"/>
                </a:lnTo>
                <a:lnTo>
                  <a:pt x="483" y="208"/>
                </a:lnTo>
                <a:lnTo>
                  <a:pt x="476" y="222"/>
                </a:lnTo>
                <a:lnTo>
                  <a:pt x="470" y="235"/>
                </a:lnTo>
                <a:lnTo>
                  <a:pt x="463" y="249"/>
                </a:lnTo>
                <a:lnTo>
                  <a:pt x="462" y="251"/>
                </a:lnTo>
                <a:lnTo>
                  <a:pt x="462" y="263"/>
                </a:lnTo>
                <a:lnTo>
                  <a:pt x="456" y="276"/>
                </a:lnTo>
                <a:lnTo>
                  <a:pt x="455" y="278"/>
                </a:lnTo>
                <a:lnTo>
                  <a:pt x="455" y="291"/>
                </a:lnTo>
                <a:lnTo>
                  <a:pt x="450" y="310"/>
                </a:lnTo>
                <a:lnTo>
                  <a:pt x="443" y="324"/>
                </a:lnTo>
                <a:lnTo>
                  <a:pt x="442" y="326"/>
                </a:lnTo>
                <a:lnTo>
                  <a:pt x="442" y="336"/>
                </a:lnTo>
                <a:lnTo>
                  <a:pt x="431" y="349"/>
                </a:lnTo>
                <a:lnTo>
                  <a:pt x="430" y="351"/>
                </a:lnTo>
                <a:lnTo>
                  <a:pt x="424" y="362"/>
                </a:lnTo>
                <a:lnTo>
                  <a:pt x="411" y="376"/>
                </a:lnTo>
                <a:lnTo>
                  <a:pt x="400" y="382"/>
                </a:lnTo>
                <a:lnTo>
                  <a:pt x="388" y="388"/>
                </a:lnTo>
                <a:lnTo>
                  <a:pt x="376" y="388"/>
                </a:lnTo>
                <a:lnTo>
                  <a:pt x="362" y="388"/>
                </a:lnTo>
                <a:lnTo>
                  <a:pt x="351" y="388"/>
                </a:lnTo>
                <a:lnTo>
                  <a:pt x="339" y="382"/>
                </a:lnTo>
                <a:lnTo>
                  <a:pt x="319" y="375"/>
                </a:lnTo>
                <a:lnTo>
                  <a:pt x="306" y="368"/>
                </a:lnTo>
                <a:lnTo>
                  <a:pt x="295" y="362"/>
                </a:lnTo>
                <a:lnTo>
                  <a:pt x="289" y="351"/>
                </a:lnTo>
                <a:lnTo>
                  <a:pt x="288" y="349"/>
                </a:lnTo>
                <a:lnTo>
                  <a:pt x="276" y="336"/>
                </a:lnTo>
                <a:lnTo>
                  <a:pt x="276" y="326"/>
                </a:lnTo>
                <a:lnTo>
                  <a:pt x="276" y="324"/>
                </a:lnTo>
                <a:lnTo>
                  <a:pt x="269" y="310"/>
                </a:lnTo>
                <a:lnTo>
                  <a:pt x="263" y="297"/>
                </a:lnTo>
                <a:lnTo>
                  <a:pt x="263" y="285"/>
                </a:lnTo>
                <a:lnTo>
                  <a:pt x="263" y="283"/>
                </a:lnTo>
                <a:lnTo>
                  <a:pt x="256" y="270"/>
                </a:lnTo>
                <a:lnTo>
                  <a:pt x="256" y="258"/>
                </a:lnTo>
                <a:lnTo>
                  <a:pt x="256" y="244"/>
                </a:lnTo>
                <a:lnTo>
                  <a:pt x="256" y="242"/>
                </a:lnTo>
                <a:lnTo>
                  <a:pt x="250" y="229"/>
                </a:lnTo>
                <a:lnTo>
                  <a:pt x="250" y="217"/>
                </a:lnTo>
                <a:lnTo>
                  <a:pt x="250" y="203"/>
                </a:lnTo>
                <a:lnTo>
                  <a:pt x="250" y="201"/>
                </a:lnTo>
                <a:lnTo>
                  <a:pt x="243" y="188"/>
                </a:lnTo>
                <a:lnTo>
                  <a:pt x="236" y="175"/>
                </a:lnTo>
                <a:lnTo>
                  <a:pt x="236" y="162"/>
                </a:lnTo>
                <a:lnTo>
                  <a:pt x="236" y="160"/>
                </a:lnTo>
                <a:lnTo>
                  <a:pt x="230" y="147"/>
                </a:lnTo>
                <a:lnTo>
                  <a:pt x="223" y="134"/>
                </a:lnTo>
                <a:lnTo>
                  <a:pt x="223" y="122"/>
                </a:lnTo>
                <a:lnTo>
                  <a:pt x="223" y="120"/>
                </a:lnTo>
                <a:lnTo>
                  <a:pt x="217" y="106"/>
                </a:lnTo>
                <a:lnTo>
                  <a:pt x="210" y="92"/>
                </a:lnTo>
                <a:lnTo>
                  <a:pt x="203" y="79"/>
                </a:lnTo>
                <a:lnTo>
                  <a:pt x="197" y="65"/>
                </a:lnTo>
                <a:lnTo>
                  <a:pt x="190" y="52"/>
                </a:lnTo>
                <a:lnTo>
                  <a:pt x="189" y="50"/>
                </a:lnTo>
                <a:lnTo>
                  <a:pt x="176" y="36"/>
                </a:lnTo>
                <a:lnTo>
                  <a:pt x="174" y="35"/>
                </a:lnTo>
                <a:lnTo>
                  <a:pt x="163" y="29"/>
                </a:lnTo>
                <a:lnTo>
                  <a:pt x="150" y="16"/>
                </a:lnTo>
                <a:lnTo>
                  <a:pt x="148" y="15"/>
                </a:lnTo>
                <a:lnTo>
                  <a:pt x="145" y="14"/>
                </a:lnTo>
                <a:lnTo>
                  <a:pt x="132" y="14"/>
                </a:lnTo>
                <a:lnTo>
                  <a:pt x="115" y="8"/>
                </a:lnTo>
                <a:lnTo>
                  <a:pt x="101" y="1"/>
                </a:lnTo>
                <a:lnTo>
                  <a:pt x="98" y="0"/>
                </a:lnTo>
                <a:lnTo>
                  <a:pt x="96" y="1"/>
                </a:lnTo>
                <a:lnTo>
                  <a:pt x="84" y="7"/>
                </a:lnTo>
                <a:lnTo>
                  <a:pt x="72" y="7"/>
                </a:lnTo>
                <a:lnTo>
                  <a:pt x="59" y="7"/>
                </a:lnTo>
                <a:lnTo>
                  <a:pt x="57" y="8"/>
                </a:lnTo>
                <a:lnTo>
                  <a:pt x="55" y="9"/>
                </a:lnTo>
                <a:lnTo>
                  <a:pt x="54" y="11"/>
                </a:lnTo>
                <a:lnTo>
                  <a:pt x="48" y="22"/>
                </a:lnTo>
                <a:lnTo>
                  <a:pt x="37" y="28"/>
                </a:lnTo>
                <a:lnTo>
                  <a:pt x="35" y="29"/>
                </a:lnTo>
                <a:lnTo>
                  <a:pt x="22" y="43"/>
                </a:lnTo>
                <a:lnTo>
                  <a:pt x="21" y="45"/>
                </a:lnTo>
                <a:lnTo>
                  <a:pt x="14" y="58"/>
                </a:lnTo>
                <a:lnTo>
                  <a:pt x="8" y="72"/>
                </a:lnTo>
                <a:lnTo>
                  <a:pt x="1" y="86"/>
                </a:lnTo>
                <a:lnTo>
                  <a:pt x="0" y="88"/>
                </a:lnTo>
                <a:lnTo>
                  <a:pt x="0" y="101"/>
                </a:lnTo>
                <a:lnTo>
                  <a:pt x="0" y="115"/>
                </a:lnTo>
                <a:lnTo>
                  <a:pt x="0" y="128"/>
                </a:lnTo>
                <a:lnTo>
                  <a:pt x="0" y="142"/>
                </a:lnTo>
                <a:lnTo>
                  <a:pt x="0" y="156"/>
                </a:lnTo>
                <a:lnTo>
                  <a:pt x="1" y="159"/>
                </a:lnTo>
                <a:lnTo>
                  <a:pt x="8" y="172"/>
                </a:lnTo>
                <a:lnTo>
                  <a:pt x="14" y="186"/>
                </a:lnTo>
                <a:lnTo>
                  <a:pt x="15" y="188"/>
                </a:lnTo>
                <a:lnTo>
                  <a:pt x="28" y="201"/>
                </a:lnTo>
                <a:lnTo>
                  <a:pt x="34" y="213"/>
                </a:lnTo>
                <a:lnTo>
                  <a:pt x="35" y="215"/>
                </a:lnTo>
                <a:lnTo>
                  <a:pt x="48" y="229"/>
                </a:lnTo>
                <a:lnTo>
                  <a:pt x="54" y="240"/>
                </a:lnTo>
                <a:lnTo>
                  <a:pt x="55" y="242"/>
                </a:lnTo>
                <a:lnTo>
                  <a:pt x="67" y="255"/>
                </a:lnTo>
                <a:lnTo>
                  <a:pt x="74" y="274"/>
                </a:lnTo>
                <a:lnTo>
                  <a:pt x="80" y="288"/>
                </a:lnTo>
                <a:lnTo>
                  <a:pt x="87" y="301"/>
                </a:lnTo>
                <a:lnTo>
                  <a:pt x="93" y="315"/>
                </a:lnTo>
                <a:lnTo>
                  <a:pt x="100" y="329"/>
                </a:lnTo>
                <a:lnTo>
                  <a:pt x="107" y="342"/>
                </a:lnTo>
                <a:lnTo>
                  <a:pt x="113" y="356"/>
                </a:lnTo>
                <a:lnTo>
                  <a:pt x="119" y="368"/>
                </a:lnTo>
                <a:lnTo>
                  <a:pt x="119" y="380"/>
                </a:lnTo>
                <a:lnTo>
                  <a:pt x="120" y="383"/>
                </a:lnTo>
                <a:lnTo>
                  <a:pt x="121" y="385"/>
                </a:lnTo>
                <a:lnTo>
                  <a:pt x="123" y="386"/>
                </a:lnTo>
                <a:lnTo>
                  <a:pt x="134" y="392"/>
                </a:lnTo>
                <a:lnTo>
                  <a:pt x="139" y="402"/>
                </a:lnTo>
                <a:lnTo>
                  <a:pt x="139" y="414"/>
                </a:lnTo>
                <a:lnTo>
                  <a:pt x="140" y="417"/>
                </a:lnTo>
                <a:lnTo>
                  <a:pt x="145" y="430"/>
                </a:lnTo>
                <a:lnTo>
                  <a:pt x="145" y="441"/>
                </a:lnTo>
                <a:lnTo>
                  <a:pt x="146" y="444"/>
                </a:lnTo>
                <a:lnTo>
                  <a:pt x="152" y="457"/>
                </a:lnTo>
                <a:lnTo>
                  <a:pt x="152" y="468"/>
                </a:lnTo>
                <a:lnTo>
                  <a:pt x="152" y="482"/>
                </a:lnTo>
                <a:lnTo>
                  <a:pt x="152" y="496"/>
                </a:lnTo>
                <a:lnTo>
                  <a:pt x="152" y="509"/>
                </a:lnTo>
                <a:lnTo>
                  <a:pt x="153" y="512"/>
                </a:lnTo>
                <a:lnTo>
                  <a:pt x="159" y="526"/>
                </a:lnTo>
                <a:lnTo>
                  <a:pt x="166" y="53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3020" name="Freeform 41"/>
          <p:cNvSpPr>
            <a:spLocks/>
          </p:cNvSpPr>
          <p:nvPr/>
        </p:nvSpPr>
        <p:spPr bwMode="auto">
          <a:xfrm>
            <a:off x="1698626" y="4131831"/>
            <a:ext cx="1101147" cy="815397"/>
          </a:xfrm>
          <a:custGeom>
            <a:avLst/>
            <a:gdLst>
              <a:gd name="T0" fmla="*/ 2147483647 w 665"/>
              <a:gd name="T1" fmla="*/ 2147483647 h 542"/>
              <a:gd name="T2" fmla="*/ 2147483647 w 665"/>
              <a:gd name="T3" fmla="*/ 2147483647 h 542"/>
              <a:gd name="T4" fmla="*/ 2147483647 w 665"/>
              <a:gd name="T5" fmla="*/ 2147483647 h 542"/>
              <a:gd name="T6" fmla="*/ 2147483647 w 665"/>
              <a:gd name="T7" fmla="*/ 2147483647 h 542"/>
              <a:gd name="T8" fmla="*/ 2147483647 w 665"/>
              <a:gd name="T9" fmla="*/ 2147483647 h 542"/>
              <a:gd name="T10" fmla="*/ 2147483647 w 665"/>
              <a:gd name="T11" fmla="*/ 2147483647 h 542"/>
              <a:gd name="T12" fmla="*/ 2147483647 w 665"/>
              <a:gd name="T13" fmla="*/ 2147483647 h 542"/>
              <a:gd name="T14" fmla="*/ 2147483647 w 665"/>
              <a:gd name="T15" fmla="*/ 2147483647 h 542"/>
              <a:gd name="T16" fmla="*/ 2147483647 w 665"/>
              <a:gd name="T17" fmla="*/ 2147483647 h 542"/>
              <a:gd name="T18" fmla="*/ 2147483647 w 665"/>
              <a:gd name="T19" fmla="*/ 2147483647 h 542"/>
              <a:gd name="T20" fmla="*/ 2147483647 w 665"/>
              <a:gd name="T21" fmla="*/ 2147483647 h 542"/>
              <a:gd name="T22" fmla="*/ 2147483647 w 665"/>
              <a:gd name="T23" fmla="*/ 2147483647 h 542"/>
              <a:gd name="T24" fmla="*/ 2147483647 w 665"/>
              <a:gd name="T25" fmla="*/ 2147483647 h 542"/>
              <a:gd name="T26" fmla="*/ 2147483647 w 665"/>
              <a:gd name="T27" fmla="*/ 2147483647 h 542"/>
              <a:gd name="T28" fmla="*/ 2147483647 w 665"/>
              <a:gd name="T29" fmla="*/ 2147483647 h 542"/>
              <a:gd name="T30" fmla="*/ 2147483647 w 665"/>
              <a:gd name="T31" fmla="*/ 2147483647 h 542"/>
              <a:gd name="T32" fmla="*/ 2147483647 w 665"/>
              <a:gd name="T33" fmla="*/ 2147483647 h 542"/>
              <a:gd name="T34" fmla="*/ 2147483647 w 665"/>
              <a:gd name="T35" fmla="*/ 2147483647 h 542"/>
              <a:gd name="T36" fmla="*/ 2147483647 w 665"/>
              <a:gd name="T37" fmla="*/ 2147483647 h 542"/>
              <a:gd name="T38" fmla="*/ 2147483647 w 665"/>
              <a:gd name="T39" fmla="*/ 2147483647 h 542"/>
              <a:gd name="T40" fmla="*/ 2147483647 w 665"/>
              <a:gd name="T41" fmla="*/ 2147483647 h 542"/>
              <a:gd name="T42" fmla="*/ 2147483647 w 665"/>
              <a:gd name="T43" fmla="*/ 2147483647 h 542"/>
              <a:gd name="T44" fmla="*/ 2147483647 w 665"/>
              <a:gd name="T45" fmla="*/ 2147483647 h 542"/>
              <a:gd name="T46" fmla="*/ 2147483647 w 665"/>
              <a:gd name="T47" fmla="*/ 2147483647 h 542"/>
              <a:gd name="T48" fmla="*/ 2147483647 w 665"/>
              <a:gd name="T49" fmla="*/ 2147483647 h 542"/>
              <a:gd name="T50" fmla="*/ 2147483647 w 665"/>
              <a:gd name="T51" fmla="*/ 2147483647 h 542"/>
              <a:gd name="T52" fmla="*/ 2147483647 w 665"/>
              <a:gd name="T53" fmla="*/ 2147483647 h 542"/>
              <a:gd name="T54" fmla="*/ 2147483647 w 665"/>
              <a:gd name="T55" fmla="*/ 2147483647 h 542"/>
              <a:gd name="T56" fmla="*/ 2147483647 w 665"/>
              <a:gd name="T57" fmla="*/ 2147483647 h 542"/>
              <a:gd name="T58" fmla="*/ 2147483647 w 665"/>
              <a:gd name="T59" fmla="*/ 2147483647 h 542"/>
              <a:gd name="T60" fmla="*/ 2147483647 w 665"/>
              <a:gd name="T61" fmla="*/ 2147483647 h 542"/>
              <a:gd name="T62" fmla="*/ 2147483647 w 665"/>
              <a:gd name="T63" fmla="*/ 2147483647 h 542"/>
              <a:gd name="T64" fmla="*/ 2147483647 w 665"/>
              <a:gd name="T65" fmla="*/ 2147483647 h 542"/>
              <a:gd name="T66" fmla="*/ 2147483647 w 665"/>
              <a:gd name="T67" fmla="*/ 2147483647 h 542"/>
              <a:gd name="T68" fmla="*/ 2147483647 w 665"/>
              <a:gd name="T69" fmla="*/ 2147483647 h 542"/>
              <a:gd name="T70" fmla="*/ 2147483647 w 665"/>
              <a:gd name="T71" fmla="*/ 2147483647 h 542"/>
              <a:gd name="T72" fmla="*/ 2147483647 w 665"/>
              <a:gd name="T73" fmla="*/ 2147483647 h 542"/>
              <a:gd name="T74" fmla="*/ 2147483647 w 665"/>
              <a:gd name="T75" fmla="*/ 2147483647 h 542"/>
              <a:gd name="T76" fmla="*/ 2147483647 w 665"/>
              <a:gd name="T77" fmla="*/ 2147483647 h 542"/>
              <a:gd name="T78" fmla="*/ 2147483647 w 665"/>
              <a:gd name="T79" fmla="*/ 2147483647 h 542"/>
              <a:gd name="T80" fmla="*/ 2147483647 w 665"/>
              <a:gd name="T81" fmla="*/ 2147483647 h 542"/>
              <a:gd name="T82" fmla="*/ 2147483647 w 665"/>
              <a:gd name="T83" fmla="*/ 2147483647 h 542"/>
              <a:gd name="T84" fmla="*/ 2147483647 w 665"/>
              <a:gd name="T85" fmla="*/ 2147483647 h 542"/>
              <a:gd name="T86" fmla="*/ 2147483647 w 665"/>
              <a:gd name="T87" fmla="*/ 2147483647 h 542"/>
              <a:gd name="T88" fmla="*/ 2147483647 w 665"/>
              <a:gd name="T89" fmla="*/ 2147483647 h 542"/>
              <a:gd name="T90" fmla="*/ 2147483647 w 665"/>
              <a:gd name="T91" fmla="*/ 2147483647 h 542"/>
              <a:gd name="T92" fmla="*/ 2147483647 w 665"/>
              <a:gd name="T93" fmla="*/ 2147483647 h 542"/>
              <a:gd name="T94" fmla="*/ 2147483647 w 665"/>
              <a:gd name="T95" fmla="*/ 2147483647 h 542"/>
              <a:gd name="T96" fmla="*/ 2147483647 w 665"/>
              <a:gd name="T97" fmla="*/ 2147483647 h 542"/>
              <a:gd name="T98" fmla="*/ 2147483647 w 665"/>
              <a:gd name="T99" fmla="*/ 2147483647 h 542"/>
              <a:gd name="T100" fmla="*/ 0 w 665"/>
              <a:gd name="T101" fmla="*/ 2147483647 h 542"/>
              <a:gd name="T102" fmla="*/ 2147483647 w 665"/>
              <a:gd name="T103" fmla="*/ 2147483647 h 542"/>
              <a:gd name="T104" fmla="*/ 2147483647 w 665"/>
              <a:gd name="T105" fmla="*/ 2147483647 h 542"/>
              <a:gd name="T106" fmla="*/ 2147483647 w 665"/>
              <a:gd name="T107" fmla="*/ 2147483647 h 542"/>
              <a:gd name="T108" fmla="*/ 2147483647 w 665"/>
              <a:gd name="T109" fmla="*/ 2147483647 h 542"/>
              <a:gd name="T110" fmla="*/ 2147483647 w 665"/>
              <a:gd name="T111" fmla="*/ 2147483647 h 542"/>
              <a:gd name="T112" fmla="*/ 2147483647 w 665"/>
              <a:gd name="T113" fmla="*/ 2147483647 h 5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5"/>
              <a:gd name="T172" fmla="*/ 0 h 542"/>
              <a:gd name="T173" fmla="*/ 665 w 665"/>
              <a:gd name="T174" fmla="*/ 542 h 5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5" h="542">
                <a:moveTo>
                  <a:pt x="166" y="539"/>
                </a:moveTo>
                <a:lnTo>
                  <a:pt x="167" y="541"/>
                </a:lnTo>
                <a:lnTo>
                  <a:pt x="169" y="542"/>
                </a:lnTo>
                <a:lnTo>
                  <a:pt x="171" y="542"/>
                </a:lnTo>
                <a:lnTo>
                  <a:pt x="174" y="542"/>
                </a:lnTo>
                <a:lnTo>
                  <a:pt x="176" y="541"/>
                </a:lnTo>
                <a:lnTo>
                  <a:pt x="177" y="539"/>
                </a:lnTo>
                <a:lnTo>
                  <a:pt x="177" y="536"/>
                </a:lnTo>
                <a:lnTo>
                  <a:pt x="177" y="534"/>
                </a:lnTo>
                <a:lnTo>
                  <a:pt x="170" y="521"/>
                </a:lnTo>
                <a:lnTo>
                  <a:pt x="164" y="508"/>
                </a:lnTo>
                <a:lnTo>
                  <a:pt x="164" y="496"/>
                </a:lnTo>
                <a:lnTo>
                  <a:pt x="164" y="482"/>
                </a:lnTo>
                <a:lnTo>
                  <a:pt x="164" y="468"/>
                </a:lnTo>
                <a:lnTo>
                  <a:pt x="164" y="455"/>
                </a:lnTo>
                <a:lnTo>
                  <a:pt x="164" y="453"/>
                </a:lnTo>
                <a:lnTo>
                  <a:pt x="157" y="440"/>
                </a:lnTo>
                <a:lnTo>
                  <a:pt x="157" y="428"/>
                </a:lnTo>
                <a:lnTo>
                  <a:pt x="157" y="426"/>
                </a:lnTo>
                <a:lnTo>
                  <a:pt x="151" y="413"/>
                </a:lnTo>
                <a:lnTo>
                  <a:pt x="151" y="400"/>
                </a:lnTo>
                <a:lnTo>
                  <a:pt x="151" y="398"/>
                </a:lnTo>
                <a:lnTo>
                  <a:pt x="144" y="385"/>
                </a:lnTo>
                <a:lnTo>
                  <a:pt x="143" y="383"/>
                </a:lnTo>
                <a:lnTo>
                  <a:pt x="141" y="382"/>
                </a:lnTo>
                <a:lnTo>
                  <a:pt x="131" y="377"/>
                </a:lnTo>
                <a:lnTo>
                  <a:pt x="131" y="366"/>
                </a:lnTo>
                <a:lnTo>
                  <a:pt x="131" y="364"/>
                </a:lnTo>
                <a:lnTo>
                  <a:pt x="124" y="351"/>
                </a:lnTo>
                <a:lnTo>
                  <a:pt x="118" y="337"/>
                </a:lnTo>
                <a:lnTo>
                  <a:pt x="111" y="324"/>
                </a:lnTo>
                <a:lnTo>
                  <a:pt x="104" y="310"/>
                </a:lnTo>
                <a:lnTo>
                  <a:pt x="98" y="296"/>
                </a:lnTo>
                <a:lnTo>
                  <a:pt x="91" y="283"/>
                </a:lnTo>
                <a:lnTo>
                  <a:pt x="85" y="269"/>
                </a:lnTo>
                <a:lnTo>
                  <a:pt x="78" y="249"/>
                </a:lnTo>
                <a:lnTo>
                  <a:pt x="77" y="247"/>
                </a:lnTo>
                <a:lnTo>
                  <a:pt x="64" y="233"/>
                </a:lnTo>
                <a:lnTo>
                  <a:pt x="58" y="222"/>
                </a:lnTo>
                <a:lnTo>
                  <a:pt x="57" y="220"/>
                </a:lnTo>
                <a:lnTo>
                  <a:pt x="44" y="206"/>
                </a:lnTo>
                <a:lnTo>
                  <a:pt x="38" y="194"/>
                </a:lnTo>
                <a:lnTo>
                  <a:pt x="37" y="192"/>
                </a:lnTo>
                <a:lnTo>
                  <a:pt x="24" y="179"/>
                </a:lnTo>
                <a:lnTo>
                  <a:pt x="19" y="167"/>
                </a:lnTo>
                <a:lnTo>
                  <a:pt x="12" y="155"/>
                </a:lnTo>
                <a:lnTo>
                  <a:pt x="12" y="142"/>
                </a:lnTo>
                <a:lnTo>
                  <a:pt x="12" y="128"/>
                </a:lnTo>
                <a:lnTo>
                  <a:pt x="12" y="115"/>
                </a:lnTo>
                <a:lnTo>
                  <a:pt x="12" y="101"/>
                </a:lnTo>
                <a:lnTo>
                  <a:pt x="12" y="90"/>
                </a:lnTo>
                <a:lnTo>
                  <a:pt x="19" y="77"/>
                </a:lnTo>
                <a:lnTo>
                  <a:pt x="25" y="63"/>
                </a:lnTo>
                <a:lnTo>
                  <a:pt x="31" y="52"/>
                </a:lnTo>
                <a:lnTo>
                  <a:pt x="44" y="38"/>
                </a:lnTo>
                <a:lnTo>
                  <a:pt x="55" y="32"/>
                </a:lnTo>
                <a:lnTo>
                  <a:pt x="57" y="31"/>
                </a:lnTo>
                <a:lnTo>
                  <a:pt x="58" y="29"/>
                </a:lnTo>
                <a:lnTo>
                  <a:pt x="63" y="19"/>
                </a:lnTo>
                <a:lnTo>
                  <a:pt x="72" y="19"/>
                </a:lnTo>
                <a:lnTo>
                  <a:pt x="85" y="19"/>
                </a:lnTo>
                <a:lnTo>
                  <a:pt x="88" y="19"/>
                </a:lnTo>
                <a:lnTo>
                  <a:pt x="98" y="13"/>
                </a:lnTo>
                <a:lnTo>
                  <a:pt x="110" y="19"/>
                </a:lnTo>
                <a:lnTo>
                  <a:pt x="129" y="26"/>
                </a:lnTo>
                <a:lnTo>
                  <a:pt x="131" y="26"/>
                </a:lnTo>
                <a:lnTo>
                  <a:pt x="142" y="26"/>
                </a:lnTo>
                <a:lnTo>
                  <a:pt x="154" y="38"/>
                </a:lnTo>
                <a:lnTo>
                  <a:pt x="156" y="39"/>
                </a:lnTo>
                <a:lnTo>
                  <a:pt x="167" y="45"/>
                </a:lnTo>
                <a:lnTo>
                  <a:pt x="180" y="59"/>
                </a:lnTo>
                <a:lnTo>
                  <a:pt x="186" y="70"/>
                </a:lnTo>
                <a:lnTo>
                  <a:pt x="192" y="84"/>
                </a:lnTo>
                <a:lnTo>
                  <a:pt x="199" y="97"/>
                </a:lnTo>
                <a:lnTo>
                  <a:pt x="206" y="111"/>
                </a:lnTo>
                <a:lnTo>
                  <a:pt x="211" y="124"/>
                </a:lnTo>
                <a:lnTo>
                  <a:pt x="211" y="135"/>
                </a:lnTo>
                <a:lnTo>
                  <a:pt x="212" y="138"/>
                </a:lnTo>
                <a:lnTo>
                  <a:pt x="219" y="152"/>
                </a:lnTo>
                <a:lnTo>
                  <a:pt x="224" y="164"/>
                </a:lnTo>
                <a:lnTo>
                  <a:pt x="224" y="176"/>
                </a:lnTo>
                <a:lnTo>
                  <a:pt x="225" y="179"/>
                </a:lnTo>
                <a:lnTo>
                  <a:pt x="232" y="193"/>
                </a:lnTo>
                <a:lnTo>
                  <a:pt x="238" y="205"/>
                </a:lnTo>
                <a:lnTo>
                  <a:pt x="238" y="217"/>
                </a:lnTo>
                <a:lnTo>
                  <a:pt x="238" y="230"/>
                </a:lnTo>
                <a:lnTo>
                  <a:pt x="239" y="233"/>
                </a:lnTo>
                <a:lnTo>
                  <a:pt x="244" y="246"/>
                </a:lnTo>
                <a:lnTo>
                  <a:pt x="244" y="258"/>
                </a:lnTo>
                <a:lnTo>
                  <a:pt x="244" y="271"/>
                </a:lnTo>
                <a:lnTo>
                  <a:pt x="245" y="274"/>
                </a:lnTo>
                <a:lnTo>
                  <a:pt x="251" y="287"/>
                </a:lnTo>
                <a:lnTo>
                  <a:pt x="251" y="298"/>
                </a:lnTo>
                <a:lnTo>
                  <a:pt x="252" y="301"/>
                </a:lnTo>
                <a:lnTo>
                  <a:pt x="258" y="315"/>
                </a:lnTo>
                <a:lnTo>
                  <a:pt x="264" y="328"/>
                </a:lnTo>
                <a:lnTo>
                  <a:pt x="264" y="339"/>
                </a:lnTo>
                <a:lnTo>
                  <a:pt x="265" y="342"/>
                </a:lnTo>
                <a:lnTo>
                  <a:pt x="266" y="344"/>
                </a:lnTo>
                <a:lnTo>
                  <a:pt x="279" y="358"/>
                </a:lnTo>
                <a:lnTo>
                  <a:pt x="285" y="369"/>
                </a:lnTo>
                <a:lnTo>
                  <a:pt x="286" y="371"/>
                </a:lnTo>
                <a:lnTo>
                  <a:pt x="288" y="372"/>
                </a:lnTo>
                <a:lnTo>
                  <a:pt x="301" y="379"/>
                </a:lnTo>
                <a:lnTo>
                  <a:pt x="314" y="386"/>
                </a:lnTo>
                <a:lnTo>
                  <a:pt x="334" y="393"/>
                </a:lnTo>
                <a:lnTo>
                  <a:pt x="347" y="400"/>
                </a:lnTo>
                <a:lnTo>
                  <a:pt x="349" y="400"/>
                </a:lnTo>
                <a:lnTo>
                  <a:pt x="362" y="400"/>
                </a:lnTo>
                <a:lnTo>
                  <a:pt x="376" y="400"/>
                </a:lnTo>
                <a:lnTo>
                  <a:pt x="389" y="400"/>
                </a:lnTo>
                <a:lnTo>
                  <a:pt x="392" y="400"/>
                </a:lnTo>
                <a:lnTo>
                  <a:pt x="405" y="393"/>
                </a:lnTo>
                <a:lnTo>
                  <a:pt x="418" y="386"/>
                </a:lnTo>
                <a:lnTo>
                  <a:pt x="420" y="385"/>
                </a:lnTo>
                <a:lnTo>
                  <a:pt x="433" y="371"/>
                </a:lnTo>
                <a:lnTo>
                  <a:pt x="434" y="369"/>
                </a:lnTo>
                <a:lnTo>
                  <a:pt x="440" y="358"/>
                </a:lnTo>
                <a:lnTo>
                  <a:pt x="453" y="344"/>
                </a:lnTo>
                <a:lnTo>
                  <a:pt x="454" y="342"/>
                </a:lnTo>
                <a:lnTo>
                  <a:pt x="454" y="339"/>
                </a:lnTo>
                <a:lnTo>
                  <a:pt x="454" y="328"/>
                </a:lnTo>
                <a:lnTo>
                  <a:pt x="461" y="315"/>
                </a:lnTo>
                <a:lnTo>
                  <a:pt x="467" y="295"/>
                </a:lnTo>
                <a:lnTo>
                  <a:pt x="467" y="292"/>
                </a:lnTo>
                <a:lnTo>
                  <a:pt x="467" y="280"/>
                </a:lnTo>
                <a:lnTo>
                  <a:pt x="474" y="267"/>
                </a:lnTo>
                <a:lnTo>
                  <a:pt x="474" y="264"/>
                </a:lnTo>
                <a:lnTo>
                  <a:pt x="474" y="253"/>
                </a:lnTo>
                <a:lnTo>
                  <a:pt x="481" y="240"/>
                </a:lnTo>
                <a:lnTo>
                  <a:pt x="487" y="227"/>
                </a:lnTo>
                <a:lnTo>
                  <a:pt x="493" y="215"/>
                </a:lnTo>
                <a:lnTo>
                  <a:pt x="506" y="201"/>
                </a:lnTo>
                <a:lnTo>
                  <a:pt x="507" y="199"/>
                </a:lnTo>
                <a:lnTo>
                  <a:pt x="514" y="186"/>
                </a:lnTo>
                <a:lnTo>
                  <a:pt x="519" y="174"/>
                </a:lnTo>
                <a:lnTo>
                  <a:pt x="530" y="168"/>
                </a:lnTo>
                <a:lnTo>
                  <a:pt x="532" y="167"/>
                </a:lnTo>
                <a:lnTo>
                  <a:pt x="533" y="165"/>
                </a:lnTo>
                <a:lnTo>
                  <a:pt x="538" y="155"/>
                </a:lnTo>
                <a:lnTo>
                  <a:pt x="547" y="155"/>
                </a:lnTo>
                <a:lnTo>
                  <a:pt x="550" y="155"/>
                </a:lnTo>
                <a:lnTo>
                  <a:pt x="562" y="148"/>
                </a:lnTo>
                <a:lnTo>
                  <a:pt x="574" y="148"/>
                </a:lnTo>
                <a:lnTo>
                  <a:pt x="587" y="148"/>
                </a:lnTo>
                <a:lnTo>
                  <a:pt x="599" y="148"/>
                </a:lnTo>
                <a:lnTo>
                  <a:pt x="611" y="155"/>
                </a:lnTo>
                <a:lnTo>
                  <a:pt x="624" y="162"/>
                </a:lnTo>
                <a:lnTo>
                  <a:pt x="636" y="167"/>
                </a:lnTo>
                <a:lnTo>
                  <a:pt x="641" y="179"/>
                </a:lnTo>
                <a:lnTo>
                  <a:pt x="647" y="192"/>
                </a:lnTo>
                <a:lnTo>
                  <a:pt x="647" y="203"/>
                </a:lnTo>
                <a:lnTo>
                  <a:pt x="648" y="206"/>
                </a:lnTo>
                <a:lnTo>
                  <a:pt x="653" y="219"/>
                </a:lnTo>
                <a:lnTo>
                  <a:pt x="653" y="230"/>
                </a:lnTo>
                <a:lnTo>
                  <a:pt x="653" y="243"/>
                </a:lnTo>
                <a:lnTo>
                  <a:pt x="648" y="256"/>
                </a:lnTo>
                <a:lnTo>
                  <a:pt x="641" y="269"/>
                </a:lnTo>
                <a:lnTo>
                  <a:pt x="635" y="283"/>
                </a:lnTo>
                <a:lnTo>
                  <a:pt x="628" y="296"/>
                </a:lnTo>
                <a:lnTo>
                  <a:pt x="621" y="310"/>
                </a:lnTo>
                <a:lnTo>
                  <a:pt x="616" y="322"/>
                </a:lnTo>
                <a:lnTo>
                  <a:pt x="603" y="335"/>
                </a:lnTo>
                <a:lnTo>
                  <a:pt x="602" y="337"/>
                </a:lnTo>
                <a:lnTo>
                  <a:pt x="596" y="349"/>
                </a:lnTo>
                <a:lnTo>
                  <a:pt x="585" y="355"/>
                </a:lnTo>
                <a:lnTo>
                  <a:pt x="583" y="356"/>
                </a:lnTo>
                <a:lnTo>
                  <a:pt x="582" y="358"/>
                </a:lnTo>
                <a:lnTo>
                  <a:pt x="575" y="376"/>
                </a:lnTo>
                <a:lnTo>
                  <a:pt x="565" y="382"/>
                </a:lnTo>
                <a:lnTo>
                  <a:pt x="563" y="383"/>
                </a:lnTo>
                <a:lnTo>
                  <a:pt x="562" y="385"/>
                </a:lnTo>
                <a:lnTo>
                  <a:pt x="561" y="387"/>
                </a:lnTo>
                <a:lnTo>
                  <a:pt x="561" y="397"/>
                </a:lnTo>
                <a:lnTo>
                  <a:pt x="550" y="410"/>
                </a:lnTo>
                <a:lnTo>
                  <a:pt x="549" y="412"/>
                </a:lnTo>
                <a:lnTo>
                  <a:pt x="543" y="424"/>
                </a:lnTo>
                <a:lnTo>
                  <a:pt x="530" y="437"/>
                </a:lnTo>
                <a:lnTo>
                  <a:pt x="529" y="439"/>
                </a:lnTo>
                <a:lnTo>
                  <a:pt x="522" y="453"/>
                </a:lnTo>
                <a:lnTo>
                  <a:pt x="516" y="466"/>
                </a:lnTo>
                <a:lnTo>
                  <a:pt x="509" y="480"/>
                </a:lnTo>
                <a:lnTo>
                  <a:pt x="503" y="494"/>
                </a:lnTo>
                <a:lnTo>
                  <a:pt x="496" y="507"/>
                </a:lnTo>
                <a:lnTo>
                  <a:pt x="495" y="509"/>
                </a:lnTo>
                <a:lnTo>
                  <a:pt x="495" y="522"/>
                </a:lnTo>
                <a:lnTo>
                  <a:pt x="489" y="534"/>
                </a:lnTo>
                <a:lnTo>
                  <a:pt x="488" y="536"/>
                </a:lnTo>
                <a:lnTo>
                  <a:pt x="489" y="539"/>
                </a:lnTo>
                <a:lnTo>
                  <a:pt x="490" y="541"/>
                </a:lnTo>
                <a:lnTo>
                  <a:pt x="492" y="542"/>
                </a:lnTo>
                <a:lnTo>
                  <a:pt x="494" y="542"/>
                </a:lnTo>
                <a:lnTo>
                  <a:pt x="497" y="542"/>
                </a:lnTo>
                <a:lnTo>
                  <a:pt x="499" y="541"/>
                </a:lnTo>
                <a:lnTo>
                  <a:pt x="500" y="539"/>
                </a:lnTo>
                <a:lnTo>
                  <a:pt x="507" y="526"/>
                </a:lnTo>
                <a:lnTo>
                  <a:pt x="507" y="523"/>
                </a:lnTo>
                <a:lnTo>
                  <a:pt x="507" y="511"/>
                </a:lnTo>
                <a:lnTo>
                  <a:pt x="514" y="499"/>
                </a:lnTo>
                <a:lnTo>
                  <a:pt x="520" y="485"/>
                </a:lnTo>
                <a:lnTo>
                  <a:pt x="527" y="471"/>
                </a:lnTo>
                <a:lnTo>
                  <a:pt x="533" y="458"/>
                </a:lnTo>
                <a:lnTo>
                  <a:pt x="539" y="446"/>
                </a:lnTo>
                <a:lnTo>
                  <a:pt x="552" y="433"/>
                </a:lnTo>
                <a:lnTo>
                  <a:pt x="553" y="431"/>
                </a:lnTo>
                <a:lnTo>
                  <a:pt x="559" y="419"/>
                </a:lnTo>
                <a:lnTo>
                  <a:pt x="572" y="405"/>
                </a:lnTo>
                <a:lnTo>
                  <a:pt x="573" y="403"/>
                </a:lnTo>
                <a:lnTo>
                  <a:pt x="573" y="400"/>
                </a:lnTo>
                <a:lnTo>
                  <a:pt x="573" y="391"/>
                </a:lnTo>
                <a:lnTo>
                  <a:pt x="583" y="386"/>
                </a:lnTo>
                <a:lnTo>
                  <a:pt x="585" y="385"/>
                </a:lnTo>
                <a:lnTo>
                  <a:pt x="586" y="383"/>
                </a:lnTo>
                <a:lnTo>
                  <a:pt x="592" y="364"/>
                </a:lnTo>
                <a:lnTo>
                  <a:pt x="603" y="359"/>
                </a:lnTo>
                <a:lnTo>
                  <a:pt x="605" y="358"/>
                </a:lnTo>
                <a:lnTo>
                  <a:pt x="606" y="356"/>
                </a:lnTo>
                <a:lnTo>
                  <a:pt x="612" y="344"/>
                </a:lnTo>
                <a:lnTo>
                  <a:pt x="625" y="331"/>
                </a:lnTo>
                <a:lnTo>
                  <a:pt x="626" y="329"/>
                </a:lnTo>
                <a:lnTo>
                  <a:pt x="632" y="315"/>
                </a:lnTo>
                <a:lnTo>
                  <a:pt x="639" y="301"/>
                </a:lnTo>
                <a:lnTo>
                  <a:pt x="646" y="288"/>
                </a:lnTo>
                <a:lnTo>
                  <a:pt x="652" y="274"/>
                </a:lnTo>
                <a:lnTo>
                  <a:pt x="659" y="261"/>
                </a:lnTo>
                <a:lnTo>
                  <a:pt x="665" y="247"/>
                </a:lnTo>
                <a:lnTo>
                  <a:pt x="665" y="244"/>
                </a:lnTo>
                <a:lnTo>
                  <a:pt x="665" y="230"/>
                </a:lnTo>
                <a:lnTo>
                  <a:pt x="665" y="217"/>
                </a:lnTo>
                <a:lnTo>
                  <a:pt x="665" y="215"/>
                </a:lnTo>
                <a:lnTo>
                  <a:pt x="659" y="202"/>
                </a:lnTo>
                <a:lnTo>
                  <a:pt x="659" y="190"/>
                </a:lnTo>
                <a:lnTo>
                  <a:pt x="659" y="188"/>
                </a:lnTo>
                <a:lnTo>
                  <a:pt x="652" y="174"/>
                </a:lnTo>
                <a:lnTo>
                  <a:pt x="646" y="160"/>
                </a:lnTo>
                <a:lnTo>
                  <a:pt x="645" y="158"/>
                </a:lnTo>
                <a:lnTo>
                  <a:pt x="643" y="157"/>
                </a:lnTo>
                <a:lnTo>
                  <a:pt x="629" y="151"/>
                </a:lnTo>
                <a:lnTo>
                  <a:pt x="616" y="144"/>
                </a:lnTo>
                <a:lnTo>
                  <a:pt x="603" y="137"/>
                </a:lnTo>
                <a:lnTo>
                  <a:pt x="600" y="136"/>
                </a:lnTo>
                <a:lnTo>
                  <a:pt x="587" y="136"/>
                </a:lnTo>
                <a:lnTo>
                  <a:pt x="574" y="136"/>
                </a:lnTo>
                <a:lnTo>
                  <a:pt x="560" y="136"/>
                </a:lnTo>
                <a:lnTo>
                  <a:pt x="558" y="137"/>
                </a:lnTo>
                <a:lnTo>
                  <a:pt x="546" y="143"/>
                </a:lnTo>
                <a:lnTo>
                  <a:pt x="534" y="143"/>
                </a:lnTo>
                <a:lnTo>
                  <a:pt x="532" y="144"/>
                </a:lnTo>
                <a:lnTo>
                  <a:pt x="530" y="145"/>
                </a:lnTo>
                <a:lnTo>
                  <a:pt x="529" y="147"/>
                </a:lnTo>
                <a:lnTo>
                  <a:pt x="523" y="158"/>
                </a:lnTo>
                <a:lnTo>
                  <a:pt x="512" y="164"/>
                </a:lnTo>
                <a:lnTo>
                  <a:pt x="510" y="165"/>
                </a:lnTo>
                <a:lnTo>
                  <a:pt x="509" y="167"/>
                </a:lnTo>
                <a:lnTo>
                  <a:pt x="503" y="181"/>
                </a:lnTo>
                <a:lnTo>
                  <a:pt x="497" y="192"/>
                </a:lnTo>
                <a:lnTo>
                  <a:pt x="484" y="206"/>
                </a:lnTo>
                <a:lnTo>
                  <a:pt x="483" y="208"/>
                </a:lnTo>
                <a:lnTo>
                  <a:pt x="476" y="222"/>
                </a:lnTo>
                <a:lnTo>
                  <a:pt x="470" y="235"/>
                </a:lnTo>
                <a:lnTo>
                  <a:pt x="463" y="249"/>
                </a:lnTo>
                <a:lnTo>
                  <a:pt x="462" y="251"/>
                </a:lnTo>
                <a:lnTo>
                  <a:pt x="462" y="263"/>
                </a:lnTo>
                <a:lnTo>
                  <a:pt x="456" y="276"/>
                </a:lnTo>
                <a:lnTo>
                  <a:pt x="455" y="278"/>
                </a:lnTo>
                <a:lnTo>
                  <a:pt x="455" y="291"/>
                </a:lnTo>
                <a:lnTo>
                  <a:pt x="450" y="310"/>
                </a:lnTo>
                <a:lnTo>
                  <a:pt x="443" y="324"/>
                </a:lnTo>
                <a:lnTo>
                  <a:pt x="442" y="326"/>
                </a:lnTo>
                <a:lnTo>
                  <a:pt x="442" y="336"/>
                </a:lnTo>
                <a:lnTo>
                  <a:pt x="431" y="349"/>
                </a:lnTo>
                <a:lnTo>
                  <a:pt x="430" y="351"/>
                </a:lnTo>
                <a:lnTo>
                  <a:pt x="424" y="362"/>
                </a:lnTo>
                <a:lnTo>
                  <a:pt x="411" y="376"/>
                </a:lnTo>
                <a:lnTo>
                  <a:pt x="400" y="382"/>
                </a:lnTo>
                <a:lnTo>
                  <a:pt x="388" y="388"/>
                </a:lnTo>
                <a:lnTo>
                  <a:pt x="376" y="388"/>
                </a:lnTo>
                <a:lnTo>
                  <a:pt x="362" y="388"/>
                </a:lnTo>
                <a:lnTo>
                  <a:pt x="351" y="388"/>
                </a:lnTo>
                <a:lnTo>
                  <a:pt x="339" y="382"/>
                </a:lnTo>
                <a:lnTo>
                  <a:pt x="319" y="375"/>
                </a:lnTo>
                <a:lnTo>
                  <a:pt x="306" y="368"/>
                </a:lnTo>
                <a:lnTo>
                  <a:pt x="295" y="362"/>
                </a:lnTo>
                <a:lnTo>
                  <a:pt x="289" y="351"/>
                </a:lnTo>
                <a:lnTo>
                  <a:pt x="288" y="349"/>
                </a:lnTo>
                <a:lnTo>
                  <a:pt x="276" y="336"/>
                </a:lnTo>
                <a:lnTo>
                  <a:pt x="276" y="326"/>
                </a:lnTo>
                <a:lnTo>
                  <a:pt x="276" y="324"/>
                </a:lnTo>
                <a:lnTo>
                  <a:pt x="269" y="310"/>
                </a:lnTo>
                <a:lnTo>
                  <a:pt x="263" y="297"/>
                </a:lnTo>
                <a:lnTo>
                  <a:pt x="263" y="285"/>
                </a:lnTo>
                <a:lnTo>
                  <a:pt x="263" y="283"/>
                </a:lnTo>
                <a:lnTo>
                  <a:pt x="256" y="270"/>
                </a:lnTo>
                <a:lnTo>
                  <a:pt x="256" y="258"/>
                </a:lnTo>
                <a:lnTo>
                  <a:pt x="256" y="244"/>
                </a:lnTo>
                <a:lnTo>
                  <a:pt x="256" y="242"/>
                </a:lnTo>
                <a:lnTo>
                  <a:pt x="250" y="229"/>
                </a:lnTo>
                <a:lnTo>
                  <a:pt x="250" y="217"/>
                </a:lnTo>
                <a:lnTo>
                  <a:pt x="250" y="203"/>
                </a:lnTo>
                <a:lnTo>
                  <a:pt x="250" y="201"/>
                </a:lnTo>
                <a:lnTo>
                  <a:pt x="243" y="188"/>
                </a:lnTo>
                <a:lnTo>
                  <a:pt x="236" y="175"/>
                </a:lnTo>
                <a:lnTo>
                  <a:pt x="236" y="162"/>
                </a:lnTo>
                <a:lnTo>
                  <a:pt x="236" y="160"/>
                </a:lnTo>
                <a:lnTo>
                  <a:pt x="230" y="147"/>
                </a:lnTo>
                <a:lnTo>
                  <a:pt x="223" y="134"/>
                </a:lnTo>
                <a:lnTo>
                  <a:pt x="223" y="122"/>
                </a:lnTo>
                <a:lnTo>
                  <a:pt x="223" y="120"/>
                </a:lnTo>
                <a:lnTo>
                  <a:pt x="217" y="106"/>
                </a:lnTo>
                <a:lnTo>
                  <a:pt x="210" y="92"/>
                </a:lnTo>
                <a:lnTo>
                  <a:pt x="203" y="79"/>
                </a:lnTo>
                <a:lnTo>
                  <a:pt x="197" y="65"/>
                </a:lnTo>
                <a:lnTo>
                  <a:pt x="190" y="52"/>
                </a:lnTo>
                <a:lnTo>
                  <a:pt x="189" y="50"/>
                </a:lnTo>
                <a:lnTo>
                  <a:pt x="176" y="36"/>
                </a:lnTo>
                <a:lnTo>
                  <a:pt x="174" y="35"/>
                </a:lnTo>
                <a:lnTo>
                  <a:pt x="163" y="29"/>
                </a:lnTo>
                <a:lnTo>
                  <a:pt x="150" y="16"/>
                </a:lnTo>
                <a:lnTo>
                  <a:pt x="148" y="15"/>
                </a:lnTo>
                <a:lnTo>
                  <a:pt x="145" y="14"/>
                </a:lnTo>
                <a:lnTo>
                  <a:pt x="132" y="14"/>
                </a:lnTo>
                <a:lnTo>
                  <a:pt x="115" y="8"/>
                </a:lnTo>
                <a:lnTo>
                  <a:pt x="101" y="1"/>
                </a:lnTo>
                <a:lnTo>
                  <a:pt x="98" y="0"/>
                </a:lnTo>
                <a:lnTo>
                  <a:pt x="96" y="1"/>
                </a:lnTo>
                <a:lnTo>
                  <a:pt x="84" y="7"/>
                </a:lnTo>
                <a:lnTo>
                  <a:pt x="72" y="7"/>
                </a:lnTo>
                <a:lnTo>
                  <a:pt x="59" y="7"/>
                </a:lnTo>
                <a:lnTo>
                  <a:pt x="57" y="8"/>
                </a:lnTo>
                <a:lnTo>
                  <a:pt x="55" y="9"/>
                </a:lnTo>
                <a:lnTo>
                  <a:pt x="54" y="11"/>
                </a:lnTo>
                <a:lnTo>
                  <a:pt x="48" y="22"/>
                </a:lnTo>
                <a:lnTo>
                  <a:pt x="37" y="28"/>
                </a:lnTo>
                <a:lnTo>
                  <a:pt x="35" y="29"/>
                </a:lnTo>
                <a:lnTo>
                  <a:pt x="22" y="43"/>
                </a:lnTo>
                <a:lnTo>
                  <a:pt x="21" y="45"/>
                </a:lnTo>
                <a:lnTo>
                  <a:pt x="14" y="58"/>
                </a:lnTo>
                <a:lnTo>
                  <a:pt x="8" y="72"/>
                </a:lnTo>
                <a:lnTo>
                  <a:pt x="1" y="86"/>
                </a:lnTo>
                <a:lnTo>
                  <a:pt x="0" y="88"/>
                </a:lnTo>
                <a:lnTo>
                  <a:pt x="0" y="101"/>
                </a:lnTo>
                <a:lnTo>
                  <a:pt x="0" y="115"/>
                </a:lnTo>
                <a:lnTo>
                  <a:pt x="0" y="128"/>
                </a:lnTo>
                <a:lnTo>
                  <a:pt x="0" y="142"/>
                </a:lnTo>
                <a:lnTo>
                  <a:pt x="0" y="156"/>
                </a:lnTo>
                <a:lnTo>
                  <a:pt x="1" y="159"/>
                </a:lnTo>
                <a:lnTo>
                  <a:pt x="8" y="172"/>
                </a:lnTo>
                <a:lnTo>
                  <a:pt x="14" y="186"/>
                </a:lnTo>
                <a:lnTo>
                  <a:pt x="15" y="188"/>
                </a:lnTo>
                <a:lnTo>
                  <a:pt x="28" y="201"/>
                </a:lnTo>
                <a:lnTo>
                  <a:pt x="34" y="213"/>
                </a:lnTo>
                <a:lnTo>
                  <a:pt x="35" y="215"/>
                </a:lnTo>
                <a:lnTo>
                  <a:pt x="48" y="229"/>
                </a:lnTo>
                <a:lnTo>
                  <a:pt x="54" y="240"/>
                </a:lnTo>
                <a:lnTo>
                  <a:pt x="55" y="242"/>
                </a:lnTo>
                <a:lnTo>
                  <a:pt x="67" y="255"/>
                </a:lnTo>
                <a:lnTo>
                  <a:pt x="74" y="274"/>
                </a:lnTo>
                <a:lnTo>
                  <a:pt x="80" y="288"/>
                </a:lnTo>
                <a:lnTo>
                  <a:pt x="87" y="301"/>
                </a:lnTo>
                <a:lnTo>
                  <a:pt x="93" y="315"/>
                </a:lnTo>
                <a:lnTo>
                  <a:pt x="100" y="329"/>
                </a:lnTo>
                <a:lnTo>
                  <a:pt x="107" y="342"/>
                </a:lnTo>
                <a:lnTo>
                  <a:pt x="113" y="356"/>
                </a:lnTo>
                <a:lnTo>
                  <a:pt x="119" y="368"/>
                </a:lnTo>
                <a:lnTo>
                  <a:pt x="119" y="380"/>
                </a:lnTo>
                <a:lnTo>
                  <a:pt x="120" y="383"/>
                </a:lnTo>
                <a:lnTo>
                  <a:pt x="121" y="385"/>
                </a:lnTo>
                <a:lnTo>
                  <a:pt x="123" y="386"/>
                </a:lnTo>
                <a:lnTo>
                  <a:pt x="134" y="392"/>
                </a:lnTo>
                <a:lnTo>
                  <a:pt x="139" y="402"/>
                </a:lnTo>
                <a:lnTo>
                  <a:pt x="139" y="414"/>
                </a:lnTo>
                <a:lnTo>
                  <a:pt x="140" y="417"/>
                </a:lnTo>
                <a:lnTo>
                  <a:pt x="145" y="430"/>
                </a:lnTo>
                <a:lnTo>
                  <a:pt x="145" y="441"/>
                </a:lnTo>
                <a:lnTo>
                  <a:pt x="146" y="444"/>
                </a:lnTo>
                <a:lnTo>
                  <a:pt x="152" y="457"/>
                </a:lnTo>
                <a:lnTo>
                  <a:pt x="152" y="468"/>
                </a:lnTo>
                <a:lnTo>
                  <a:pt x="152" y="482"/>
                </a:lnTo>
                <a:lnTo>
                  <a:pt x="152" y="496"/>
                </a:lnTo>
                <a:lnTo>
                  <a:pt x="152" y="509"/>
                </a:lnTo>
                <a:lnTo>
                  <a:pt x="153" y="512"/>
                </a:lnTo>
                <a:lnTo>
                  <a:pt x="159" y="526"/>
                </a:lnTo>
                <a:lnTo>
                  <a:pt x="166" y="539"/>
                </a:lnTo>
                <a:close/>
              </a:path>
            </a:pathLst>
          </a:custGeom>
          <a:solidFill>
            <a:srgbClr val="00AE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51243" name="Rectangle 43"/>
          <p:cNvSpPr>
            <a:spLocks noChangeArrowheads="1"/>
          </p:cNvSpPr>
          <p:nvPr/>
        </p:nvSpPr>
        <p:spPr bwMode="auto">
          <a:xfrm>
            <a:off x="4795694" y="4583545"/>
            <a:ext cx="251672" cy="251736"/>
          </a:xfrm>
          <a:prstGeom prst="rect">
            <a:avLst/>
          </a:prstGeom>
          <a:noFill/>
          <a:ln w="9525">
            <a:noFill/>
            <a:miter lim="800000"/>
            <a:headEnd/>
            <a:tailEnd/>
          </a:ln>
          <a:effectLst/>
        </p:spPr>
        <p:txBody>
          <a:bodyPr wrap="none" lIns="0" tIns="0" rIns="0" bIns="0">
            <a:spAutoFit/>
          </a:bodyPr>
          <a:lstStyle/>
          <a:p>
            <a:pPr>
              <a:defRPr/>
            </a:pPr>
            <a:r>
              <a:rPr lang="en-US" sz="1636" b="1">
                <a:effectLst>
                  <a:outerShdw blurRad="38100" dist="38100" dir="2700000" algn="tl">
                    <a:srgbClr val="DDDDDD"/>
                  </a:outerShdw>
                </a:effectLst>
                <a:latin typeface="Comic Sans MS" charset="0"/>
              </a:rPr>
              <a:t>PG</a:t>
            </a:r>
            <a:endParaRPr lang="en-US" sz="2545">
              <a:effectLst>
                <a:outerShdw blurRad="38100" dist="38100" dir="2700000" algn="tl">
                  <a:srgbClr val="DDDDDD"/>
                </a:outerShdw>
              </a:effectLst>
              <a:latin typeface="Comic Sans MS" charset="0"/>
            </a:endParaRPr>
          </a:p>
        </p:txBody>
      </p:sp>
      <p:sp>
        <p:nvSpPr>
          <p:cNvPr id="43022" name="Freeform 45"/>
          <p:cNvSpPr>
            <a:spLocks/>
          </p:cNvSpPr>
          <p:nvPr/>
        </p:nvSpPr>
        <p:spPr bwMode="auto">
          <a:xfrm>
            <a:off x="2405785" y="3086966"/>
            <a:ext cx="181841" cy="190500"/>
          </a:xfrm>
          <a:custGeom>
            <a:avLst/>
            <a:gdLst>
              <a:gd name="T0" fmla="*/ 2147483647 w 110"/>
              <a:gd name="T1" fmla="*/ 2147483647 h 126"/>
              <a:gd name="T2" fmla="*/ 2147483647 w 110"/>
              <a:gd name="T3" fmla="*/ 2147483647 h 126"/>
              <a:gd name="T4" fmla="*/ 2147483647 w 110"/>
              <a:gd name="T5" fmla="*/ 2147483647 h 126"/>
              <a:gd name="T6" fmla="*/ 2147483647 w 110"/>
              <a:gd name="T7" fmla="*/ 2147483647 h 126"/>
              <a:gd name="T8" fmla="*/ 2147483647 w 110"/>
              <a:gd name="T9" fmla="*/ 2147483647 h 126"/>
              <a:gd name="T10" fmla="*/ 2147483647 w 110"/>
              <a:gd name="T11" fmla="*/ 2147483647 h 126"/>
              <a:gd name="T12" fmla="*/ 2147483647 w 110"/>
              <a:gd name="T13" fmla="*/ 2147483647 h 126"/>
              <a:gd name="T14" fmla="*/ 2147483647 w 110"/>
              <a:gd name="T15" fmla="*/ 2147483647 h 126"/>
              <a:gd name="T16" fmla="*/ 2147483647 w 110"/>
              <a:gd name="T17" fmla="*/ 2147483647 h 126"/>
              <a:gd name="T18" fmla="*/ 2147483647 w 110"/>
              <a:gd name="T19" fmla="*/ 2147483647 h 126"/>
              <a:gd name="T20" fmla="*/ 2147483647 w 110"/>
              <a:gd name="T21" fmla="*/ 2147483647 h 126"/>
              <a:gd name="T22" fmla="*/ 2147483647 w 110"/>
              <a:gd name="T23" fmla="*/ 2147483647 h 126"/>
              <a:gd name="T24" fmla="*/ 2147483647 w 110"/>
              <a:gd name="T25" fmla="*/ 2147483647 h 126"/>
              <a:gd name="T26" fmla="*/ 2147483647 w 110"/>
              <a:gd name="T27" fmla="*/ 2147483647 h 126"/>
              <a:gd name="T28" fmla="*/ 2147483647 w 110"/>
              <a:gd name="T29" fmla="*/ 2147483647 h 126"/>
              <a:gd name="T30" fmla="*/ 2147483647 w 110"/>
              <a:gd name="T31" fmla="*/ 2147483647 h 126"/>
              <a:gd name="T32" fmla="*/ 2147483647 w 110"/>
              <a:gd name="T33" fmla="*/ 2147483647 h 126"/>
              <a:gd name="T34" fmla="*/ 2147483647 w 110"/>
              <a:gd name="T35" fmla="*/ 2147483647 h 126"/>
              <a:gd name="T36" fmla="*/ 0 w 110"/>
              <a:gd name="T37" fmla="*/ 2147483647 h 126"/>
              <a:gd name="T38" fmla="*/ 0 w 110"/>
              <a:gd name="T39" fmla="*/ 2147483647 h 126"/>
              <a:gd name="T40" fmla="*/ 2147483647 w 110"/>
              <a:gd name="T41" fmla="*/ 2147483647 h 126"/>
              <a:gd name="T42" fmla="*/ 2147483647 w 110"/>
              <a:gd name="T43" fmla="*/ 2147483647 h 126"/>
              <a:gd name="T44" fmla="*/ 2147483647 w 110"/>
              <a:gd name="T45" fmla="*/ 2147483647 h 126"/>
              <a:gd name="T46" fmla="*/ 2147483647 w 110"/>
              <a:gd name="T47" fmla="*/ 2147483647 h 126"/>
              <a:gd name="T48" fmla="*/ 2147483647 w 110"/>
              <a:gd name="T49" fmla="*/ 2147483647 h 126"/>
              <a:gd name="T50" fmla="*/ 2147483647 w 110"/>
              <a:gd name="T51" fmla="*/ 2147483647 h 126"/>
              <a:gd name="T52" fmla="*/ 2147483647 w 110"/>
              <a:gd name="T53" fmla="*/ 2147483647 h 126"/>
              <a:gd name="T54" fmla="*/ 2147483647 w 110"/>
              <a:gd name="T55" fmla="*/ 2147483647 h 126"/>
              <a:gd name="T56" fmla="*/ 2147483647 w 110"/>
              <a:gd name="T57" fmla="*/ 2147483647 h 126"/>
              <a:gd name="T58" fmla="*/ 2147483647 w 110"/>
              <a:gd name="T59" fmla="*/ 2147483647 h 126"/>
              <a:gd name="T60" fmla="*/ 2147483647 w 110"/>
              <a:gd name="T61" fmla="*/ 2147483647 h 126"/>
              <a:gd name="T62" fmla="*/ 2147483647 w 110"/>
              <a:gd name="T63" fmla="*/ 2147483647 h 126"/>
              <a:gd name="T64" fmla="*/ 2147483647 w 110"/>
              <a:gd name="T65" fmla="*/ 2147483647 h 126"/>
              <a:gd name="T66" fmla="*/ 2147483647 w 110"/>
              <a:gd name="T67" fmla="*/ 0 h 126"/>
              <a:gd name="T68" fmla="*/ 2147483647 w 110"/>
              <a:gd name="T69" fmla="*/ 2147483647 h 126"/>
              <a:gd name="T70" fmla="*/ 2147483647 w 110"/>
              <a:gd name="T71" fmla="*/ 2147483647 h 1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
              <a:gd name="T109" fmla="*/ 0 h 126"/>
              <a:gd name="T110" fmla="*/ 110 w 110"/>
              <a:gd name="T111" fmla="*/ 126 h 1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 h="126">
                <a:moveTo>
                  <a:pt x="72" y="24"/>
                </a:moveTo>
                <a:lnTo>
                  <a:pt x="73" y="23"/>
                </a:lnTo>
                <a:lnTo>
                  <a:pt x="75" y="22"/>
                </a:lnTo>
                <a:lnTo>
                  <a:pt x="77" y="20"/>
                </a:lnTo>
                <a:lnTo>
                  <a:pt x="81" y="22"/>
                </a:lnTo>
                <a:lnTo>
                  <a:pt x="86" y="33"/>
                </a:lnTo>
                <a:lnTo>
                  <a:pt x="92" y="46"/>
                </a:lnTo>
                <a:lnTo>
                  <a:pt x="92" y="56"/>
                </a:lnTo>
                <a:lnTo>
                  <a:pt x="92" y="68"/>
                </a:lnTo>
                <a:lnTo>
                  <a:pt x="86" y="80"/>
                </a:lnTo>
                <a:lnTo>
                  <a:pt x="80" y="94"/>
                </a:lnTo>
                <a:lnTo>
                  <a:pt x="75" y="104"/>
                </a:lnTo>
                <a:lnTo>
                  <a:pt x="66" y="108"/>
                </a:lnTo>
                <a:lnTo>
                  <a:pt x="55" y="108"/>
                </a:lnTo>
                <a:lnTo>
                  <a:pt x="45" y="108"/>
                </a:lnTo>
                <a:lnTo>
                  <a:pt x="35" y="104"/>
                </a:lnTo>
                <a:lnTo>
                  <a:pt x="31" y="94"/>
                </a:lnTo>
                <a:lnTo>
                  <a:pt x="29" y="91"/>
                </a:lnTo>
                <a:lnTo>
                  <a:pt x="26" y="89"/>
                </a:lnTo>
                <a:lnTo>
                  <a:pt x="18" y="85"/>
                </a:lnTo>
                <a:lnTo>
                  <a:pt x="18" y="77"/>
                </a:lnTo>
                <a:lnTo>
                  <a:pt x="18" y="67"/>
                </a:lnTo>
                <a:lnTo>
                  <a:pt x="29" y="56"/>
                </a:lnTo>
                <a:lnTo>
                  <a:pt x="31" y="53"/>
                </a:lnTo>
                <a:lnTo>
                  <a:pt x="35" y="43"/>
                </a:lnTo>
                <a:lnTo>
                  <a:pt x="46" y="38"/>
                </a:lnTo>
                <a:lnTo>
                  <a:pt x="59" y="31"/>
                </a:lnTo>
                <a:lnTo>
                  <a:pt x="72" y="24"/>
                </a:lnTo>
                <a:lnTo>
                  <a:pt x="63" y="8"/>
                </a:lnTo>
                <a:lnTo>
                  <a:pt x="52" y="14"/>
                </a:lnTo>
                <a:lnTo>
                  <a:pt x="39" y="21"/>
                </a:lnTo>
                <a:lnTo>
                  <a:pt x="25" y="28"/>
                </a:lnTo>
                <a:lnTo>
                  <a:pt x="22" y="30"/>
                </a:lnTo>
                <a:lnTo>
                  <a:pt x="20" y="33"/>
                </a:lnTo>
                <a:lnTo>
                  <a:pt x="15" y="44"/>
                </a:lnTo>
                <a:lnTo>
                  <a:pt x="3" y="57"/>
                </a:lnTo>
                <a:lnTo>
                  <a:pt x="1" y="60"/>
                </a:lnTo>
                <a:lnTo>
                  <a:pt x="0" y="63"/>
                </a:lnTo>
                <a:lnTo>
                  <a:pt x="0" y="77"/>
                </a:lnTo>
                <a:lnTo>
                  <a:pt x="0" y="90"/>
                </a:lnTo>
                <a:lnTo>
                  <a:pt x="1" y="94"/>
                </a:lnTo>
                <a:lnTo>
                  <a:pt x="3" y="97"/>
                </a:lnTo>
                <a:lnTo>
                  <a:pt x="6" y="99"/>
                </a:lnTo>
                <a:lnTo>
                  <a:pt x="15" y="104"/>
                </a:lnTo>
                <a:lnTo>
                  <a:pt x="20" y="115"/>
                </a:lnTo>
                <a:lnTo>
                  <a:pt x="22" y="118"/>
                </a:lnTo>
                <a:lnTo>
                  <a:pt x="25" y="120"/>
                </a:lnTo>
                <a:lnTo>
                  <a:pt x="39" y="126"/>
                </a:lnTo>
                <a:lnTo>
                  <a:pt x="42" y="126"/>
                </a:lnTo>
                <a:lnTo>
                  <a:pt x="55" y="126"/>
                </a:lnTo>
                <a:lnTo>
                  <a:pt x="68" y="126"/>
                </a:lnTo>
                <a:lnTo>
                  <a:pt x="72" y="126"/>
                </a:lnTo>
                <a:lnTo>
                  <a:pt x="85" y="120"/>
                </a:lnTo>
                <a:lnTo>
                  <a:pt x="88" y="118"/>
                </a:lnTo>
                <a:lnTo>
                  <a:pt x="90" y="115"/>
                </a:lnTo>
                <a:lnTo>
                  <a:pt x="97" y="101"/>
                </a:lnTo>
                <a:lnTo>
                  <a:pt x="103" y="87"/>
                </a:lnTo>
                <a:lnTo>
                  <a:pt x="110" y="74"/>
                </a:lnTo>
                <a:lnTo>
                  <a:pt x="110" y="70"/>
                </a:lnTo>
                <a:lnTo>
                  <a:pt x="110" y="56"/>
                </a:lnTo>
                <a:lnTo>
                  <a:pt x="110" y="43"/>
                </a:lnTo>
                <a:lnTo>
                  <a:pt x="110" y="40"/>
                </a:lnTo>
                <a:lnTo>
                  <a:pt x="103" y="26"/>
                </a:lnTo>
                <a:lnTo>
                  <a:pt x="97" y="12"/>
                </a:lnTo>
                <a:lnTo>
                  <a:pt x="95" y="9"/>
                </a:lnTo>
                <a:lnTo>
                  <a:pt x="92" y="7"/>
                </a:lnTo>
                <a:lnTo>
                  <a:pt x="79" y="1"/>
                </a:lnTo>
                <a:lnTo>
                  <a:pt x="75" y="0"/>
                </a:lnTo>
                <a:lnTo>
                  <a:pt x="72" y="1"/>
                </a:lnTo>
                <a:lnTo>
                  <a:pt x="69" y="3"/>
                </a:lnTo>
                <a:lnTo>
                  <a:pt x="63" y="8"/>
                </a:lnTo>
                <a:lnTo>
                  <a:pt x="72" y="2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3023" name="Freeform 46"/>
          <p:cNvSpPr>
            <a:spLocks/>
          </p:cNvSpPr>
          <p:nvPr/>
        </p:nvSpPr>
        <p:spPr bwMode="auto">
          <a:xfrm>
            <a:off x="2392796" y="3073977"/>
            <a:ext cx="181841" cy="190500"/>
          </a:xfrm>
          <a:custGeom>
            <a:avLst/>
            <a:gdLst>
              <a:gd name="T0" fmla="*/ 2147483647 w 110"/>
              <a:gd name="T1" fmla="*/ 2147483647 h 126"/>
              <a:gd name="T2" fmla="*/ 2147483647 w 110"/>
              <a:gd name="T3" fmla="*/ 2147483647 h 126"/>
              <a:gd name="T4" fmla="*/ 2147483647 w 110"/>
              <a:gd name="T5" fmla="*/ 2147483647 h 126"/>
              <a:gd name="T6" fmla="*/ 2147483647 w 110"/>
              <a:gd name="T7" fmla="*/ 2147483647 h 126"/>
              <a:gd name="T8" fmla="*/ 2147483647 w 110"/>
              <a:gd name="T9" fmla="*/ 2147483647 h 126"/>
              <a:gd name="T10" fmla="*/ 2147483647 w 110"/>
              <a:gd name="T11" fmla="*/ 2147483647 h 126"/>
              <a:gd name="T12" fmla="*/ 2147483647 w 110"/>
              <a:gd name="T13" fmla="*/ 2147483647 h 126"/>
              <a:gd name="T14" fmla="*/ 2147483647 w 110"/>
              <a:gd name="T15" fmla="*/ 2147483647 h 126"/>
              <a:gd name="T16" fmla="*/ 2147483647 w 110"/>
              <a:gd name="T17" fmla="*/ 2147483647 h 126"/>
              <a:gd name="T18" fmla="*/ 2147483647 w 110"/>
              <a:gd name="T19" fmla="*/ 2147483647 h 126"/>
              <a:gd name="T20" fmla="*/ 2147483647 w 110"/>
              <a:gd name="T21" fmla="*/ 2147483647 h 126"/>
              <a:gd name="T22" fmla="*/ 2147483647 w 110"/>
              <a:gd name="T23" fmla="*/ 2147483647 h 126"/>
              <a:gd name="T24" fmla="*/ 2147483647 w 110"/>
              <a:gd name="T25" fmla="*/ 2147483647 h 126"/>
              <a:gd name="T26" fmla="*/ 2147483647 w 110"/>
              <a:gd name="T27" fmla="*/ 2147483647 h 126"/>
              <a:gd name="T28" fmla="*/ 2147483647 w 110"/>
              <a:gd name="T29" fmla="*/ 2147483647 h 126"/>
              <a:gd name="T30" fmla="*/ 2147483647 w 110"/>
              <a:gd name="T31" fmla="*/ 2147483647 h 126"/>
              <a:gd name="T32" fmla="*/ 2147483647 w 110"/>
              <a:gd name="T33" fmla="*/ 2147483647 h 126"/>
              <a:gd name="T34" fmla="*/ 2147483647 w 110"/>
              <a:gd name="T35" fmla="*/ 2147483647 h 126"/>
              <a:gd name="T36" fmla="*/ 0 w 110"/>
              <a:gd name="T37" fmla="*/ 2147483647 h 126"/>
              <a:gd name="T38" fmla="*/ 0 w 110"/>
              <a:gd name="T39" fmla="*/ 2147483647 h 126"/>
              <a:gd name="T40" fmla="*/ 2147483647 w 110"/>
              <a:gd name="T41" fmla="*/ 2147483647 h 126"/>
              <a:gd name="T42" fmla="*/ 2147483647 w 110"/>
              <a:gd name="T43" fmla="*/ 2147483647 h 126"/>
              <a:gd name="T44" fmla="*/ 2147483647 w 110"/>
              <a:gd name="T45" fmla="*/ 2147483647 h 126"/>
              <a:gd name="T46" fmla="*/ 2147483647 w 110"/>
              <a:gd name="T47" fmla="*/ 2147483647 h 126"/>
              <a:gd name="T48" fmla="*/ 2147483647 w 110"/>
              <a:gd name="T49" fmla="*/ 2147483647 h 126"/>
              <a:gd name="T50" fmla="*/ 2147483647 w 110"/>
              <a:gd name="T51" fmla="*/ 2147483647 h 126"/>
              <a:gd name="T52" fmla="*/ 2147483647 w 110"/>
              <a:gd name="T53" fmla="*/ 2147483647 h 126"/>
              <a:gd name="T54" fmla="*/ 2147483647 w 110"/>
              <a:gd name="T55" fmla="*/ 2147483647 h 126"/>
              <a:gd name="T56" fmla="*/ 2147483647 w 110"/>
              <a:gd name="T57" fmla="*/ 2147483647 h 126"/>
              <a:gd name="T58" fmla="*/ 2147483647 w 110"/>
              <a:gd name="T59" fmla="*/ 2147483647 h 126"/>
              <a:gd name="T60" fmla="*/ 2147483647 w 110"/>
              <a:gd name="T61" fmla="*/ 2147483647 h 126"/>
              <a:gd name="T62" fmla="*/ 2147483647 w 110"/>
              <a:gd name="T63" fmla="*/ 2147483647 h 126"/>
              <a:gd name="T64" fmla="*/ 2147483647 w 110"/>
              <a:gd name="T65" fmla="*/ 2147483647 h 126"/>
              <a:gd name="T66" fmla="*/ 2147483647 w 110"/>
              <a:gd name="T67" fmla="*/ 0 h 126"/>
              <a:gd name="T68" fmla="*/ 2147483647 w 110"/>
              <a:gd name="T69" fmla="*/ 2147483647 h 126"/>
              <a:gd name="T70" fmla="*/ 2147483647 w 110"/>
              <a:gd name="T71" fmla="*/ 2147483647 h 1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
              <a:gd name="T109" fmla="*/ 0 h 126"/>
              <a:gd name="T110" fmla="*/ 110 w 110"/>
              <a:gd name="T111" fmla="*/ 126 h 1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 h="126">
                <a:moveTo>
                  <a:pt x="72" y="24"/>
                </a:moveTo>
                <a:lnTo>
                  <a:pt x="73" y="23"/>
                </a:lnTo>
                <a:lnTo>
                  <a:pt x="75" y="22"/>
                </a:lnTo>
                <a:lnTo>
                  <a:pt x="77" y="20"/>
                </a:lnTo>
                <a:lnTo>
                  <a:pt x="81" y="22"/>
                </a:lnTo>
                <a:lnTo>
                  <a:pt x="86" y="33"/>
                </a:lnTo>
                <a:lnTo>
                  <a:pt x="92" y="46"/>
                </a:lnTo>
                <a:lnTo>
                  <a:pt x="92" y="56"/>
                </a:lnTo>
                <a:lnTo>
                  <a:pt x="92" y="68"/>
                </a:lnTo>
                <a:lnTo>
                  <a:pt x="86" y="80"/>
                </a:lnTo>
                <a:lnTo>
                  <a:pt x="80" y="94"/>
                </a:lnTo>
                <a:lnTo>
                  <a:pt x="75" y="104"/>
                </a:lnTo>
                <a:lnTo>
                  <a:pt x="66" y="108"/>
                </a:lnTo>
                <a:lnTo>
                  <a:pt x="55" y="108"/>
                </a:lnTo>
                <a:lnTo>
                  <a:pt x="45" y="108"/>
                </a:lnTo>
                <a:lnTo>
                  <a:pt x="35" y="104"/>
                </a:lnTo>
                <a:lnTo>
                  <a:pt x="31" y="94"/>
                </a:lnTo>
                <a:lnTo>
                  <a:pt x="29" y="91"/>
                </a:lnTo>
                <a:lnTo>
                  <a:pt x="26" y="89"/>
                </a:lnTo>
                <a:lnTo>
                  <a:pt x="18" y="85"/>
                </a:lnTo>
                <a:lnTo>
                  <a:pt x="18" y="77"/>
                </a:lnTo>
                <a:lnTo>
                  <a:pt x="18" y="67"/>
                </a:lnTo>
                <a:lnTo>
                  <a:pt x="29" y="56"/>
                </a:lnTo>
                <a:lnTo>
                  <a:pt x="31" y="53"/>
                </a:lnTo>
                <a:lnTo>
                  <a:pt x="35" y="43"/>
                </a:lnTo>
                <a:lnTo>
                  <a:pt x="46" y="38"/>
                </a:lnTo>
                <a:lnTo>
                  <a:pt x="59" y="31"/>
                </a:lnTo>
                <a:lnTo>
                  <a:pt x="72" y="24"/>
                </a:lnTo>
                <a:lnTo>
                  <a:pt x="63" y="8"/>
                </a:lnTo>
                <a:lnTo>
                  <a:pt x="52" y="14"/>
                </a:lnTo>
                <a:lnTo>
                  <a:pt x="39" y="21"/>
                </a:lnTo>
                <a:lnTo>
                  <a:pt x="25" y="28"/>
                </a:lnTo>
                <a:lnTo>
                  <a:pt x="22" y="30"/>
                </a:lnTo>
                <a:lnTo>
                  <a:pt x="20" y="33"/>
                </a:lnTo>
                <a:lnTo>
                  <a:pt x="15" y="44"/>
                </a:lnTo>
                <a:lnTo>
                  <a:pt x="3" y="57"/>
                </a:lnTo>
                <a:lnTo>
                  <a:pt x="1" y="60"/>
                </a:lnTo>
                <a:lnTo>
                  <a:pt x="0" y="63"/>
                </a:lnTo>
                <a:lnTo>
                  <a:pt x="0" y="77"/>
                </a:lnTo>
                <a:lnTo>
                  <a:pt x="0" y="90"/>
                </a:lnTo>
                <a:lnTo>
                  <a:pt x="1" y="94"/>
                </a:lnTo>
                <a:lnTo>
                  <a:pt x="3" y="97"/>
                </a:lnTo>
                <a:lnTo>
                  <a:pt x="6" y="99"/>
                </a:lnTo>
                <a:lnTo>
                  <a:pt x="15" y="104"/>
                </a:lnTo>
                <a:lnTo>
                  <a:pt x="20" y="115"/>
                </a:lnTo>
                <a:lnTo>
                  <a:pt x="22" y="118"/>
                </a:lnTo>
                <a:lnTo>
                  <a:pt x="25" y="120"/>
                </a:lnTo>
                <a:lnTo>
                  <a:pt x="39" y="126"/>
                </a:lnTo>
                <a:lnTo>
                  <a:pt x="42" y="126"/>
                </a:lnTo>
                <a:lnTo>
                  <a:pt x="55" y="126"/>
                </a:lnTo>
                <a:lnTo>
                  <a:pt x="68" y="126"/>
                </a:lnTo>
                <a:lnTo>
                  <a:pt x="72" y="126"/>
                </a:lnTo>
                <a:lnTo>
                  <a:pt x="85" y="120"/>
                </a:lnTo>
                <a:lnTo>
                  <a:pt x="88" y="118"/>
                </a:lnTo>
                <a:lnTo>
                  <a:pt x="90" y="115"/>
                </a:lnTo>
                <a:lnTo>
                  <a:pt x="97" y="101"/>
                </a:lnTo>
                <a:lnTo>
                  <a:pt x="103" y="87"/>
                </a:lnTo>
                <a:lnTo>
                  <a:pt x="110" y="74"/>
                </a:lnTo>
                <a:lnTo>
                  <a:pt x="110" y="70"/>
                </a:lnTo>
                <a:lnTo>
                  <a:pt x="110" y="56"/>
                </a:lnTo>
                <a:lnTo>
                  <a:pt x="110" y="43"/>
                </a:lnTo>
                <a:lnTo>
                  <a:pt x="110" y="40"/>
                </a:lnTo>
                <a:lnTo>
                  <a:pt x="103" y="26"/>
                </a:lnTo>
                <a:lnTo>
                  <a:pt x="97" y="12"/>
                </a:lnTo>
                <a:lnTo>
                  <a:pt x="95" y="9"/>
                </a:lnTo>
                <a:lnTo>
                  <a:pt x="92" y="7"/>
                </a:lnTo>
                <a:lnTo>
                  <a:pt x="79" y="1"/>
                </a:lnTo>
                <a:lnTo>
                  <a:pt x="75" y="0"/>
                </a:lnTo>
                <a:lnTo>
                  <a:pt x="72" y="1"/>
                </a:lnTo>
                <a:lnTo>
                  <a:pt x="69" y="3"/>
                </a:lnTo>
                <a:lnTo>
                  <a:pt x="63" y="8"/>
                </a:lnTo>
                <a:lnTo>
                  <a:pt x="72" y="24"/>
                </a:lnTo>
                <a:close/>
              </a:path>
            </a:pathLst>
          </a:custGeom>
          <a:solidFill>
            <a:srgbClr val="00AE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3024" name="Freeform 48"/>
          <p:cNvSpPr>
            <a:spLocks/>
          </p:cNvSpPr>
          <p:nvPr/>
        </p:nvSpPr>
        <p:spPr bwMode="auto">
          <a:xfrm>
            <a:off x="2303319" y="3469409"/>
            <a:ext cx="269875" cy="508000"/>
          </a:xfrm>
          <a:custGeom>
            <a:avLst/>
            <a:gdLst>
              <a:gd name="T0" fmla="*/ 2147483647 w 163"/>
              <a:gd name="T1" fmla="*/ 2147483647 h 338"/>
              <a:gd name="T2" fmla="*/ 2147483647 w 163"/>
              <a:gd name="T3" fmla="*/ 2147483647 h 338"/>
              <a:gd name="T4" fmla="*/ 2147483647 w 163"/>
              <a:gd name="T5" fmla="*/ 2147483647 h 338"/>
              <a:gd name="T6" fmla="*/ 2147483647 w 163"/>
              <a:gd name="T7" fmla="*/ 2147483647 h 338"/>
              <a:gd name="T8" fmla="*/ 2147483647 w 163"/>
              <a:gd name="T9" fmla="*/ 2147483647 h 338"/>
              <a:gd name="T10" fmla="*/ 2147483647 w 163"/>
              <a:gd name="T11" fmla="*/ 2147483647 h 338"/>
              <a:gd name="T12" fmla="*/ 2147483647 w 163"/>
              <a:gd name="T13" fmla="*/ 2147483647 h 338"/>
              <a:gd name="T14" fmla="*/ 2147483647 w 163"/>
              <a:gd name="T15" fmla="*/ 2147483647 h 338"/>
              <a:gd name="T16" fmla="*/ 2147483647 w 163"/>
              <a:gd name="T17" fmla="*/ 2147483647 h 338"/>
              <a:gd name="T18" fmla="*/ 2147483647 w 163"/>
              <a:gd name="T19" fmla="*/ 2147483647 h 338"/>
              <a:gd name="T20" fmla="*/ 2147483647 w 163"/>
              <a:gd name="T21" fmla="*/ 2147483647 h 338"/>
              <a:gd name="T22" fmla="*/ 2147483647 w 163"/>
              <a:gd name="T23" fmla="*/ 2147483647 h 338"/>
              <a:gd name="T24" fmla="*/ 2147483647 w 163"/>
              <a:gd name="T25" fmla="*/ 2147483647 h 338"/>
              <a:gd name="T26" fmla="*/ 0 w 163"/>
              <a:gd name="T27" fmla="*/ 2147483647 h 338"/>
              <a:gd name="T28" fmla="*/ 2147483647 w 163"/>
              <a:gd name="T29" fmla="*/ 2147483647 h 338"/>
              <a:gd name="T30" fmla="*/ 2147483647 w 163"/>
              <a:gd name="T31" fmla="*/ 2147483647 h 338"/>
              <a:gd name="T32" fmla="*/ 2147483647 w 163"/>
              <a:gd name="T33" fmla="*/ 2147483647 h 338"/>
              <a:gd name="T34" fmla="*/ 2147483647 w 163"/>
              <a:gd name="T35" fmla="*/ 2147483647 h 338"/>
              <a:gd name="T36" fmla="*/ 2147483647 w 163"/>
              <a:gd name="T37" fmla="*/ 2147483647 h 338"/>
              <a:gd name="T38" fmla="*/ 2147483647 w 163"/>
              <a:gd name="T39" fmla="*/ 2147483647 h 338"/>
              <a:gd name="T40" fmla="*/ 2147483647 w 163"/>
              <a:gd name="T41" fmla="*/ 2147483647 h 338"/>
              <a:gd name="T42" fmla="*/ 2147483647 w 163"/>
              <a:gd name="T43" fmla="*/ 2147483647 h 338"/>
              <a:gd name="T44" fmla="*/ 2147483647 w 163"/>
              <a:gd name="T45" fmla="*/ 2147483647 h 338"/>
              <a:gd name="T46" fmla="*/ 2147483647 w 163"/>
              <a:gd name="T47" fmla="*/ 2147483647 h 338"/>
              <a:gd name="T48" fmla="*/ 2147483647 w 163"/>
              <a:gd name="T49" fmla="*/ 2147483647 h 338"/>
              <a:gd name="T50" fmla="*/ 2147483647 w 163"/>
              <a:gd name="T51" fmla="*/ 2147483647 h 338"/>
              <a:gd name="T52" fmla="*/ 2147483647 w 163"/>
              <a:gd name="T53" fmla="*/ 2147483647 h 338"/>
              <a:gd name="T54" fmla="*/ 2147483647 w 163"/>
              <a:gd name="T55" fmla="*/ 2147483647 h 338"/>
              <a:gd name="T56" fmla="*/ 2147483647 w 163"/>
              <a:gd name="T57" fmla="*/ 2147483647 h 338"/>
              <a:gd name="T58" fmla="*/ 2147483647 w 163"/>
              <a:gd name="T59" fmla="*/ 2147483647 h 338"/>
              <a:gd name="T60" fmla="*/ 2147483647 w 163"/>
              <a:gd name="T61" fmla="*/ 2147483647 h 338"/>
              <a:gd name="T62" fmla="*/ 2147483647 w 163"/>
              <a:gd name="T63" fmla="*/ 2147483647 h 338"/>
              <a:gd name="T64" fmla="*/ 2147483647 w 163"/>
              <a:gd name="T65" fmla="*/ 2147483647 h 338"/>
              <a:gd name="T66" fmla="*/ 2147483647 w 163"/>
              <a:gd name="T67" fmla="*/ 2147483647 h 338"/>
              <a:gd name="T68" fmla="*/ 2147483647 w 163"/>
              <a:gd name="T69" fmla="*/ 2147483647 h 338"/>
              <a:gd name="T70" fmla="*/ 2147483647 w 163"/>
              <a:gd name="T71" fmla="*/ 2147483647 h 338"/>
              <a:gd name="T72" fmla="*/ 2147483647 w 163"/>
              <a:gd name="T73" fmla="*/ 2147483647 h 338"/>
              <a:gd name="T74" fmla="*/ 2147483647 w 163"/>
              <a:gd name="T75" fmla="*/ 2147483647 h 338"/>
              <a:gd name="T76" fmla="*/ 2147483647 w 163"/>
              <a:gd name="T77" fmla="*/ 2147483647 h 338"/>
              <a:gd name="T78" fmla="*/ 2147483647 w 163"/>
              <a:gd name="T79" fmla="*/ 2147483647 h 338"/>
              <a:gd name="T80" fmla="*/ 2147483647 w 163"/>
              <a:gd name="T81" fmla="*/ 2147483647 h 338"/>
              <a:gd name="T82" fmla="*/ 2147483647 w 163"/>
              <a:gd name="T83" fmla="*/ 2147483647 h 338"/>
              <a:gd name="T84" fmla="*/ 2147483647 w 163"/>
              <a:gd name="T85" fmla="*/ 2147483647 h 338"/>
              <a:gd name="T86" fmla="*/ 2147483647 w 163"/>
              <a:gd name="T87" fmla="*/ 2147483647 h 338"/>
              <a:gd name="T88" fmla="*/ 2147483647 w 163"/>
              <a:gd name="T89" fmla="*/ 2147483647 h 338"/>
              <a:gd name="T90" fmla="*/ 2147483647 w 163"/>
              <a:gd name="T91" fmla="*/ 2147483647 h 338"/>
              <a:gd name="T92" fmla="*/ 2147483647 w 163"/>
              <a:gd name="T93" fmla="*/ 2147483647 h 338"/>
              <a:gd name="T94" fmla="*/ 2147483647 w 163"/>
              <a:gd name="T95" fmla="*/ 2147483647 h 338"/>
              <a:gd name="T96" fmla="*/ 2147483647 w 163"/>
              <a:gd name="T97" fmla="*/ 2147483647 h 338"/>
              <a:gd name="T98" fmla="*/ 2147483647 w 163"/>
              <a:gd name="T99" fmla="*/ 2147483647 h 338"/>
              <a:gd name="T100" fmla="*/ 2147483647 w 163"/>
              <a:gd name="T101" fmla="*/ 2147483647 h 338"/>
              <a:gd name="T102" fmla="*/ 2147483647 w 163"/>
              <a:gd name="T103" fmla="*/ 2147483647 h 338"/>
              <a:gd name="T104" fmla="*/ 2147483647 w 163"/>
              <a:gd name="T105" fmla="*/ 2147483647 h 338"/>
              <a:gd name="T106" fmla="*/ 2147483647 w 163"/>
              <a:gd name="T107" fmla="*/ 2147483647 h 338"/>
              <a:gd name="T108" fmla="*/ 2147483647 w 163"/>
              <a:gd name="T109" fmla="*/ 2147483647 h 338"/>
              <a:gd name="T110" fmla="*/ 2147483647 w 163"/>
              <a:gd name="T111" fmla="*/ 2147483647 h 338"/>
              <a:gd name="T112" fmla="*/ 2147483647 w 163"/>
              <a:gd name="T113" fmla="*/ 2147483647 h 338"/>
              <a:gd name="T114" fmla="*/ 2147483647 w 163"/>
              <a:gd name="T115" fmla="*/ 2147483647 h 338"/>
              <a:gd name="T116" fmla="*/ 2147483647 w 163"/>
              <a:gd name="T117" fmla="*/ 2147483647 h 338"/>
              <a:gd name="T118" fmla="*/ 2147483647 w 163"/>
              <a:gd name="T119" fmla="*/ 2147483647 h 3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3"/>
              <a:gd name="T181" fmla="*/ 0 h 338"/>
              <a:gd name="T182" fmla="*/ 163 w 163"/>
              <a:gd name="T183" fmla="*/ 338 h 3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3" h="338">
                <a:moveTo>
                  <a:pt x="106" y="0"/>
                </a:moveTo>
                <a:lnTo>
                  <a:pt x="105" y="0"/>
                </a:lnTo>
                <a:lnTo>
                  <a:pt x="103" y="1"/>
                </a:lnTo>
                <a:lnTo>
                  <a:pt x="101" y="2"/>
                </a:lnTo>
                <a:lnTo>
                  <a:pt x="100" y="4"/>
                </a:lnTo>
                <a:lnTo>
                  <a:pt x="99" y="6"/>
                </a:lnTo>
                <a:lnTo>
                  <a:pt x="100" y="9"/>
                </a:lnTo>
                <a:lnTo>
                  <a:pt x="100" y="10"/>
                </a:lnTo>
                <a:lnTo>
                  <a:pt x="100" y="11"/>
                </a:lnTo>
                <a:lnTo>
                  <a:pt x="99" y="13"/>
                </a:lnTo>
                <a:lnTo>
                  <a:pt x="99" y="26"/>
                </a:lnTo>
                <a:lnTo>
                  <a:pt x="99" y="40"/>
                </a:lnTo>
                <a:lnTo>
                  <a:pt x="99" y="54"/>
                </a:lnTo>
                <a:lnTo>
                  <a:pt x="99" y="67"/>
                </a:lnTo>
                <a:lnTo>
                  <a:pt x="99" y="81"/>
                </a:lnTo>
                <a:lnTo>
                  <a:pt x="99" y="94"/>
                </a:lnTo>
                <a:lnTo>
                  <a:pt x="99" y="107"/>
                </a:lnTo>
                <a:lnTo>
                  <a:pt x="93" y="120"/>
                </a:lnTo>
                <a:lnTo>
                  <a:pt x="86" y="133"/>
                </a:lnTo>
                <a:lnTo>
                  <a:pt x="80" y="147"/>
                </a:lnTo>
                <a:lnTo>
                  <a:pt x="73" y="160"/>
                </a:lnTo>
                <a:lnTo>
                  <a:pt x="67" y="179"/>
                </a:lnTo>
                <a:lnTo>
                  <a:pt x="54" y="192"/>
                </a:lnTo>
                <a:lnTo>
                  <a:pt x="53" y="194"/>
                </a:lnTo>
                <a:lnTo>
                  <a:pt x="52" y="196"/>
                </a:lnTo>
                <a:lnTo>
                  <a:pt x="52" y="207"/>
                </a:lnTo>
                <a:lnTo>
                  <a:pt x="43" y="212"/>
                </a:lnTo>
                <a:lnTo>
                  <a:pt x="41" y="213"/>
                </a:lnTo>
                <a:lnTo>
                  <a:pt x="40" y="215"/>
                </a:lnTo>
                <a:lnTo>
                  <a:pt x="34" y="228"/>
                </a:lnTo>
                <a:lnTo>
                  <a:pt x="28" y="240"/>
                </a:lnTo>
                <a:lnTo>
                  <a:pt x="17" y="246"/>
                </a:lnTo>
                <a:lnTo>
                  <a:pt x="15" y="247"/>
                </a:lnTo>
                <a:lnTo>
                  <a:pt x="14" y="249"/>
                </a:lnTo>
                <a:lnTo>
                  <a:pt x="13" y="251"/>
                </a:lnTo>
                <a:lnTo>
                  <a:pt x="13" y="263"/>
                </a:lnTo>
                <a:lnTo>
                  <a:pt x="7" y="276"/>
                </a:lnTo>
                <a:lnTo>
                  <a:pt x="1" y="290"/>
                </a:lnTo>
                <a:lnTo>
                  <a:pt x="0" y="292"/>
                </a:lnTo>
                <a:lnTo>
                  <a:pt x="1" y="295"/>
                </a:lnTo>
                <a:lnTo>
                  <a:pt x="6" y="307"/>
                </a:lnTo>
                <a:lnTo>
                  <a:pt x="6" y="319"/>
                </a:lnTo>
                <a:lnTo>
                  <a:pt x="7" y="322"/>
                </a:lnTo>
                <a:lnTo>
                  <a:pt x="8" y="324"/>
                </a:lnTo>
                <a:lnTo>
                  <a:pt x="10" y="325"/>
                </a:lnTo>
                <a:lnTo>
                  <a:pt x="30" y="338"/>
                </a:lnTo>
                <a:lnTo>
                  <a:pt x="32" y="338"/>
                </a:lnTo>
                <a:lnTo>
                  <a:pt x="45" y="338"/>
                </a:lnTo>
                <a:lnTo>
                  <a:pt x="58" y="338"/>
                </a:lnTo>
                <a:lnTo>
                  <a:pt x="61" y="338"/>
                </a:lnTo>
                <a:lnTo>
                  <a:pt x="63" y="337"/>
                </a:lnTo>
                <a:lnTo>
                  <a:pt x="64" y="335"/>
                </a:lnTo>
                <a:lnTo>
                  <a:pt x="70" y="324"/>
                </a:lnTo>
                <a:lnTo>
                  <a:pt x="81" y="318"/>
                </a:lnTo>
                <a:lnTo>
                  <a:pt x="83" y="317"/>
                </a:lnTo>
                <a:lnTo>
                  <a:pt x="84" y="315"/>
                </a:lnTo>
                <a:lnTo>
                  <a:pt x="90" y="303"/>
                </a:lnTo>
                <a:lnTo>
                  <a:pt x="101" y="298"/>
                </a:lnTo>
                <a:lnTo>
                  <a:pt x="103" y="297"/>
                </a:lnTo>
                <a:lnTo>
                  <a:pt x="104" y="295"/>
                </a:lnTo>
                <a:lnTo>
                  <a:pt x="104" y="292"/>
                </a:lnTo>
                <a:lnTo>
                  <a:pt x="104" y="282"/>
                </a:lnTo>
                <a:lnTo>
                  <a:pt x="114" y="277"/>
                </a:lnTo>
                <a:lnTo>
                  <a:pt x="116" y="276"/>
                </a:lnTo>
                <a:lnTo>
                  <a:pt x="117" y="274"/>
                </a:lnTo>
                <a:lnTo>
                  <a:pt x="124" y="261"/>
                </a:lnTo>
                <a:lnTo>
                  <a:pt x="129" y="249"/>
                </a:lnTo>
                <a:lnTo>
                  <a:pt x="143" y="235"/>
                </a:lnTo>
                <a:lnTo>
                  <a:pt x="144" y="233"/>
                </a:lnTo>
                <a:lnTo>
                  <a:pt x="150" y="220"/>
                </a:lnTo>
                <a:lnTo>
                  <a:pt x="157" y="206"/>
                </a:lnTo>
                <a:lnTo>
                  <a:pt x="157" y="203"/>
                </a:lnTo>
                <a:lnTo>
                  <a:pt x="157" y="192"/>
                </a:lnTo>
                <a:lnTo>
                  <a:pt x="163" y="179"/>
                </a:lnTo>
                <a:lnTo>
                  <a:pt x="163" y="176"/>
                </a:lnTo>
                <a:lnTo>
                  <a:pt x="163" y="162"/>
                </a:lnTo>
                <a:lnTo>
                  <a:pt x="163" y="149"/>
                </a:lnTo>
                <a:lnTo>
                  <a:pt x="163" y="135"/>
                </a:lnTo>
                <a:lnTo>
                  <a:pt x="163" y="122"/>
                </a:lnTo>
                <a:lnTo>
                  <a:pt x="163" y="108"/>
                </a:lnTo>
                <a:lnTo>
                  <a:pt x="163" y="94"/>
                </a:lnTo>
                <a:lnTo>
                  <a:pt x="163" y="81"/>
                </a:lnTo>
                <a:lnTo>
                  <a:pt x="163" y="67"/>
                </a:lnTo>
                <a:lnTo>
                  <a:pt x="163" y="65"/>
                </a:lnTo>
                <a:lnTo>
                  <a:pt x="157" y="52"/>
                </a:lnTo>
                <a:lnTo>
                  <a:pt x="156" y="50"/>
                </a:lnTo>
                <a:lnTo>
                  <a:pt x="143" y="36"/>
                </a:lnTo>
                <a:lnTo>
                  <a:pt x="137" y="24"/>
                </a:lnTo>
                <a:lnTo>
                  <a:pt x="136" y="22"/>
                </a:lnTo>
                <a:lnTo>
                  <a:pt x="134" y="21"/>
                </a:lnTo>
                <a:lnTo>
                  <a:pt x="123" y="16"/>
                </a:lnTo>
                <a:lnTo>
                  <a:pt x="120" y="12"/>
                </a:lnTo>
                <a:lnTo>
                  <a:pt x="121" y="12"/>
                </a:lnTo>
                <a:lnTo>
                  <a:pt x="123" y="11"/>
                </a:lnTo>
                <a:lnTo>
                  <a:pt x="124" y="9"/>
                </a:lnTo>
                <a:lnTo>
                  <a:pt x="124" y="6"/>
                </a:lnTo>
                <a:lnTo>
                  <a:pt x="124" y="4"/>
                </a:lnTo>
                <a:lnTo>
                  <a:pt x="123" y="2"/>
                </a:lnTo>
                <a:lnTo>
                  <a:pt x="121" y="1"/>
                </a:lnTo>
                <a:lnTo>
                  <a:pt x="118" y="0"/>
                </a:lnTo>
                <a:lnTo>
                  <a:pt x="106" y="0"/>
                </a:lnTo>
                <a:lnTo>
                  <a:pt x="111" y="22"/>
                </a:lnTo>
                <a:lnTo>
                  <a:pt x="114" y="25"/>
                </a:lnTo>
                <a:lnTo>
                  <a:pt x="116" y="26"/>
                </a:lnTo>
                <a:lnTo>
                  <a:pt x="127" y="31"/>
                </a:lnTo>
                <a:lnTo>
                  <a:pt x="133" y="43"/>
                </a:lnTo>
                <a:lnTo>
                  <a:pt x="134" y="45"/>
                </a:lnTo>
                <a:lnTo>
                  <a:pt x="147" y="59"/>
                </a:lnTo>
                <a:lnTo>
                  <a:pt x="151" y="69"/>
                </a:lnTo>
                <a:lnTo>
                  <a:pt x="151" y="81"/>
                </a:lnTo>
                <a:lnTo>
                  <a:pt x="151" y="94"/>
                </a:lnTo>
                <a:lnTo>
                  <a:pt x="151" y="108"/>
                </a:lnTo>
                <a:lnTo>
                  <a:pt x="151" y="122"/>
                </a:lnTo>
                <a:lnTo>
                  <a:pt x="151" y="135"/>
                </a:lnTo>
                <a:lnTo>
                  <a:pt x="151" y="149"/>
                </a:lnTo>
                <a:lnTo>
                  <a:pt x="151" y="162"/>
                </a:lnTo>
                <a:lnTo>
                  <a:pt x="151" y="175"/>
                </a:lnTo>
                <a:lnTo>
                  <a:pt x="146" y="188"/>
                </a:lnTo>
                <a:lnTo>
                  <a:pt x="145" y="190"/>
                </a:lnTo>
                <a:lnTo>
                  <a:pt x="145" y="202"/>
                </a:lnTo>
                <a:lnTo>
                  <a:pt x="139" y="215"/>
                </a:lnTo>
                <a:lnTo>
                  <a:pt x="134" y="226"/>
                </a:lnTo>
                <a:lnTo>
                  <a:pt x="120" y="240"/>
                </a:lnTo>
                <a:lnTo>
                  <a:pt x="119" y="242"/>
                </a:lnTo>
                <a:lnTo>
                  <a:pt x="113" y="256"/>
                </a:lnTo>
                <a:lnTo>
                  <a:pt x="107" y="267"/>
                </a:lnTo>
                <a:lnTo>
                  <a:pt x="96" y="273"/>
                </a:lnTo>
                <a:lnTo>
                  <a:pt x="94" y="274"/>
                </a:lnTo>
                <a:lnTo>
                  <a:pt x="93" y="276"/>
                </a:lnTo>
                <a:lnTo>
                  <a:pt x="92" y="278"/>
                </a:lnTo>
                <a:lnTo>
                  <a:pt x="92" y="288"/>
                </a:lnTo>
                <a:lnTo>
                  <a:pt x="83" y="293"/>
                </a:lnTo>
                <a:lnTo>
                  <a:pt x="81" y="294"/>
                </a:lnTo>
                <a:lnTo>
                  <a:pt x="80" y="296"/>
                </a:lnTo>
                <a:lnTo>
                  <a:pt x="74" y="308"/>
                </a:lnTo>
                <a:lnTo>
                  <a:pt x="63" y="314"/>
                </a:lnTo>
                <a:lnTo>
                  <a:pt x="61" y="315"/>
                </a:lnTo>
                <a:lnTo>
                  <a:pt x="60" y="317"/>
                </a:lnTo>
                <a:lnTo>
                  <a:pt x="55" y="326"/>
                </a:lnTo>
                <a:lnTo>
                  <a:pt x="45" y="326"/>
                </a:lnTo>
                <a:lnTo>
                  <a:pt x="34" y="326"/>
                </a:lnTo>
                <a:lnTo>
                  <a:pt x="18" y="316"/>
                </a:lnTo>
                <a:lnTo>
                  <a:pt x="18" y="305"/>
                </a:lnTo>
                <a:lnTo>
                  <a:pt x="18" y="303"/>
                </a:lnTo>
                <a:lnTo>
                  <a:pt x="13" y="292"/>
                </a:lnTo>
                <a:lnTo>
                  <a:pt x="18" y="281"/>
                </a:lnTo>
                <a:lnTo>
                  <a:pt x="25" y="267"/>
                </a:lnTo>
                <a:lnTo>
                  <a:pt x="25" y="264"/>
                </a:lnTo>
                <a:lnTo>
                  <a:pt x="25" y="255"/>
                </a:lnTo>
                <a:lnTo>
                  <a:pt x="35" y="250"/>
                </a:lnTo>
                <a:lnTo>
                  <a:pt x="37" y="249"/>
                </a:lnTo>
                <a:lnTo>
                  <a:pt x="38" y="247"/>
                </a:lnTo>
                <a:lnTo>
                  <a:pt x="45" y="233"/>
                </a:lnTo>
                <a:lnTo>
                  <a:pt x="50" y="222"/>
                </a:lnTo>
                <a:lnTo>
                  <a:pt x="61" y="216"/>
                </a:lnTo>
                <a:lnTo>
                  <a:pt x="63" y="215"/>
                </a:lnTo>
                <a:lnTo>
                  <a:pt x="64" y="213"/>
                </a:lnTo>
                <a:lnTo>
                  <a:pt x="64" y="210"/>
                </a:lnTo>
                <a:lnTo>
                  <a:pt x="64" y="199"/>
                </a:lnTo>
                <a:lnTo>
                  <a:pt x="77" y="188"/>
                </a:lnTo>
                <a:lnTo>
                  <a:pt x="78" y="186"/>
                </a:lnTo>
                <a:lnTo>
                  <a:pt x="84" y="165"/>
                </a:lnTo>
                <a:lnTo>
                  <a:pt x="91" y="152"/>
                </a:lnTo>
                <a:lnTo>
                  <a:pt x="97" y="138"/>
                </a:lnTo>
                <a:lnTo>
                  <a:pt x="104" y="125"/>
                </a:lnTo>
                <a:lnTo>
                  <a:pt x="111" y="111"/>
                </a:lnTo>
                <a:lnTo>
                  <a:pt x="111" y="108"/>
                </a:lnTo>
                <a:lnTo>
                  <a:pt x="111" y="94"/>
                </a:lnTo>
                <a:lnTo>
                  <a:pt x="111" y="81"/>
                </a:lnTo>
                <a:lnTo>
                  <a:pt x="111" y="67"/>
                </a:lnTo>
                <a:lnTo>
                  <a:pt x="111" y="54"/>
                </a:lnTo>
                <a:lnTo>
                  <a:pt x="111" y="40"/>
                </a:lnTo>
                <a:lnTo>
                  <a:pt x="111" y="26"/>
                </a:lnTo>
                <a:lnTo>
                  <a:pt x="111" y="22"/>
                </a:lnTo>
                <a:lnTo>
                  <a:pt x="106"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3025" name="Freeform 49"/>
          <p:cNvSpPr>
            <a:spLocks/>
          </p:cNvSpPr>
          <p:nvPr/>
        </p:nvSpPr>
        <p:spPr bwMode="auto">
          <a:xfrm>
            <a:off x="2290330" y="3456421"/>
            <a:ext cx="269875" cy="509443"/>
          </a:xfrm>
          <a:custGeom>
            <a:avLst/>
            <a:gdLst>
              <a:gd name="T0" fmla="*/ 2147483647 w 163"/>
              <a:gd name="T1" fmla="*/ 2147483647 h 338"/>
              <a:gd name="T2" fmla="*/ 2147483647 w 163"/>
              <a:gd name="T3" fmla="*/ 2147483647 h 338"/>
              <a:gd name="T4" fmla="*/ 2147483647 w 163"/>
              <a:gd name="T5" fmla="*/ 2147483647 h 338"/>
              <a:gd name="T6" fmla="*/ 2147483647 w 163"/>
              <a:gd name="T7" fmla="*/ 2147483647 h 338"/>
              <a:gd name="T8" fmla="*/ 2147483647 w 163"/>
              <a:gd name="T9" fmla="*/ 2147483647 h 338"/>
              <a:gd name="T10" fmla="*/ 2147483647 w 163"/>
              <a:gd name="T11" fmla="*/ 2147483647 h 338"/>
              <a:gd name="T12" fmla="*/ 2147483647 w 163"/>
              <a:gd name="T13" fmla="*/ 2147483647 h 338"/>
              <a:gd name="T14" fmla="*/ 2147483647 w 163"/>
              <a:gd name="T15" fmla="*/ 2147483647 h 338"/>
              <a:gd name="T16" fmla="*/ 2147483647 w 163"/>
              <a:gd name="T17" fmla="*/ 2147483647 h 338"/>
              <a:gd name="T18" fmla="*/ 2147483647 w 163"/>
              <a:gd name="T19" fmla="*/ 2147483647 h 338"/>
              <a:gd name="T20" fmla="*/ 2147483647 w 163"/>
              <a:gd name="T21" fmla="*/ 2147483647 h 338"/>
              <a:gd name="T22" fmla="*/ 2147483647 w 163"/>
              <a:gd name="T23" fmla="*/ 2147483647 h 338"/>
              <a:gd name="T24" fmla="*/ 2147483647 w 163"/>
              <a:gd name="T25" fmla="*/ 2147483647 h 338"/>
              <a:gd name="T26" fmla="*/ 0 w 163"/>
              <a:gd name="T27" fmla="*/ 2147483647 h 338"/>
              <a:gd name="T28" fmla="*/ 2147483647 w 163"/>
              <a:gd name="T29" fmla="*/ 2147483647 h 338"/>
              <a:gd name="T30" fmla="*/ 2147483647 w 163"/>
              <a:gd name="T31" fmla="*/ 2147483647 h 338"/>
              <a:gd name="T32" fmla="*/ 2147483647 w 163"/>
              <a:gd name="T33" fmla="*/ 2147483647 h 338"/>
              <a:gd name="T34" fmla="*/ 2147483647 w 163"/>
              <a:gd name="T35" fmla="*/ 2147483647 h 338"/>
              <a:gd name="T36" fmla="*/ 2147483647 w 163"/>
              <a:gd name="T37" fmla="*/ 2147483647 h 338"/>
              <a:gd name="T38" fmla="*/ 2147483647 w 163"/>
              <a:gd name="T39" fmla="*/ 2147483647 h 338"/>
              <a:gd name="T40" fmla="*/ 2147483647 w 163"/>
              <a:gd name="T41" fmla="*/ 2147483647 h 338"/>
              <a:gd name="T42" fmla="*/ 2147483647 w 163"/>
              <a:gd name="T43" fmla="*/ 2147483647 h 338"/>
              <a:gd name="T44" fmla="*/ 2147483647 w 163"/>
              <a:gd name="T45" fmla="*/ 2147483647 h 338"/>
              <a:gd name="T46" fmla="*/ 2147483647 w 163"/>
              <a:gd name="T47" fmla="*/ 2147483647 h 338"/>
              <a:gd name="T48" fmla="*/ 2147483647 w 163"/>
              <a:gd name="T49" fmla="*/ 2147483647 h 338"/>
              <a:gd name="T50" fmla="*/ 2147483647 w 163"/>
              <a:gd name="T51" fmla="*/ 2147483647 h 338"/>
              <a:gd name="T52" fmla="*/ 2147483647 w 163"/>
              <a:gd name="T53" fmla="*/ 2147483647 h 338"/>
              <a:gd name="T54" fmla="*/ 2147483647 w 163"/>
              <a:gd name="T55" fmla="*/ 2147483647 h 338"/>
              <a:gd name="T56" fmla="*/ 2147483647 w 163"/>
              <a:gd name="T57" fmla="*/ 2147483647 h 338"/>
              <a:gd name="T58" fmla="*/ 2147483647 w 163"/>
              <a:gd name="T59" fmla="*/ 2147483647 h 338"/>
              <a:gd name="T60" fmla="*/ 2147483647 w 163"/>
              <a:gd name="T61" fmla="*/ 2147483647 h 338"/>
              <a:gd name="T62" fmla="*/ 2147483647 w 163"/>
              <a:gd name="T63" fmla="*/ 2147483647 h 338"/>
              <a:gd name="T64" fmla="*/ 2147483647 w 163"/>
              <a:gd name="T65" fmla="*/ 2147483647 h 338"/>
              <a:gd name="T66" fmla="*/ 2147483647 w 163"/>
              <a:gd name="T67" fmla="*/ 2147483647 h 338"/>
              <a:gd name="T68" fmla="*/ 2147483647 w 163"/>
              <a:gd name="T69" fmla="*/ 2147483647 h 338"/>
              <a:gd name="T70" fmla="*/ 2147483647 w 163"/>
              <a:gd name="T71" fmla="*/ 2147483647 h 338"/>
              <a:gd name="T72" fmla="*/ 2147483647 w 163"/>
              <a:gd name="T73" fmla="*/ 2147483647 h 338"/>
              <a:gd name="T74" fmla="*/ 2147483647 w 163"/>
              <a:gd name="T75" fmla="*/ 2147483647 h 338"/>
              <a:gd name="T76" fmla="*/ 2147483647 w 163"/>
              <a:gd name="T77" fmla="*/ 2147483647 h 338"/>
              <a:gd name="T78" fmla="*/ 2147483647 w 163"/>
              <a:gd name="T79" fmla="*/ 2147483647 h 338"/>
              <a:gd name="T80" fmla="*/ 2147483647 w 163"/>
              <a:gd name="T81" fmla="*/ 2147483647 h 338"/>
              <a:gd name="T82" fmla="*/ 2147483647 w 163"/>
              <a:gd name="T83" fmla="*/ 2147483647 h 338"/>
              <a:gd name="T84" fmla="*/ 2147483647 w 163"/>
              <a:gd name="T85" fmla="*/ 2147483647 h 338"/>
              <a:gd name="T86" fmla="*/ 2147483647 w 163"/>
              <a:gd name="T87" fmla="*/ 2147483647 h 338"/>
              <a:gd name="T88" fmla="*/ 2147483647 w 163"/>
              <a:gd name="T89" fmla="*/ 2147483647 h 338"/>
              <a:gd name="T90" fmla="*/ 2147483647 w 163"/>
              <a:gd name="T91" fmla="*/ 2147483647 h 338"/>
              <a:gd name="T92" fmla="*/ 2147483647 w 163"/>
              <a:gd name="T93" fmla="*/ 2147483647 h 338"/>
              <a:gd name="T94" fmla="*/ 2147483647 w 163"/>
              <a:gd name="T95" fmla="*/ 2147483647 h 338"/>
              <a:gd name="T96" fmla="*/ 2147483647 w 163"/>
              <a:gd name="T97" fmla="*/ 2147483647 h 338"/>
              <a:gd name="T98" fmla="*/ 2147483647 w 163"/>
              <a:gd name="T99" fmla="*/ 2147483647 h 338"/>
              <a:gd name="T100" fmla="*/ 2147483647 w 163"/>
              <a:gd name="T101" fmla="*/ 2147483647 h 338"/>
              <a:gd name="T102" fmla="*/ 2147483647 w 163"/>
              <a:gd name="T103" fmla="*/ 2147483647 h 338"/>
              <a:gd name="T104" fmla="*/ 2147483647 w 163"/>
              <a:gd name="T105" fmla="*/ 2147483647 h 338"/>
              <a:gd name="T106" fmla="*/ 2147483647 w 163"/>
              <a:gd name="T107" fmla="*/ 2147483647 h 338"/>
              <a:gd name="T108" fmla="*/ 2147483647 w 163"/>
              <a:gd name="T109" fmla="*/ 2147483647 h 338"/>
              <a:gd name="T110" fmla="*/ 2147483647 w 163"/>
              <a:gd name="T111" fmla="*/ 2147483647 h 338"/>
              <a:gd name="T112" fmla="*/ 2147483647 w 163"/>
              <a:gd name="T113" fmla="*/ 2147483647 h 338"/>
              <a:gd name="T114" fmla="*/ 2147483647 w 163"/>
              <a:gd name="T115" fmla="*/ 2147483647 h 338"/>
              <a:gd name="T116" fmla="*/ 2147483647 w 163"/>
              <a:gd name="T117" fmla="*/ 2147483647 h 338"/>
              <a:gd name="T118" fmla="*/ 2147483647 w 163"/>
              <a:gd name="T119" fmla="*/ 2147483647 h 3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3"/>
              <a:gd name="T181" fmla="*/ 0 h 338"/>
              <a:gd name="T182" fmla="*/ 163 w 163"/>
              <a:gd name="T183" fmla="*/ 338 h 3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3" h="338">
                <a:moveTo>
                  <a:pt x="106" y="0"/>
                </a:moveTo>
                <a:lnTo>
                  <a:pt x="105" y="0"/>
                </a:lnTo>
                <a:lnTo>
                  <a:pt x="103" y="1"/>
                </a:lnTo>
                <a:lnTo>
                  <a:pt x="101" y="2"/>
                </a:lnTo>
                <a:lnTo>
                  <a:pt x="100" y="4"/>
                </a:lnTo>
                <a:lnTo>
                  <a:pt x="99" y="6"/>
                </a:lnTo>
                <a:lnTo>
                  <a:pt x="100" y="9"/>
                </a:lnTo>
                <a:lnTo>
                  <a:pt x="100" y="10"/>
                </a:lnTo>
                <a:lnTo>
                  <a:pt x="100" y="11"/>
                </a:lnTo>
                <a:lnTo>
                  <a:pt x="99" y="13"/>
                </a:lnTo>
                <a:lnTo>
                  <a:pt x="99" y="26"/>
                </a:lnTo>
                <a:lnTo>
                  <a:pt x="99" y="40"/>
                </a:lnTo>
                <a:lnTo>
                  <a:pt x="99" y="54"/>
                </a:lnTo>
                <a:lnTo>
                  <a:pt x="99" y="67"/>
                </a:lnTo>
                <a:lnTo>
                  <a:pt x="99" y="81"/>
                </a:lnTo>
                <a:lnTo>
                  <a:pt x="99" y="94"/>
                </a:lnTo>
                <a:lnTo>
                  <a:pt x="99" y="107"/>
                </a:lnTo>
                <a:lnTo>
                  <a:pt x="93" y="120"/>
                </a:lnTo>
                <a:lnTo>
                  <a:pt x="86" y="133"/>
                </a:lnTo>
                <a:lnTo>
                  <a:pt x="80" y="147"/>
                </a:lnTo>
                <a:lnTo>
                  <a:pt x="73" y="160"/>
                </a:lnTo>
                <a:lnTo>
                  <a:pt x="67" y="179"/>
                </a:lnTo>
                <a:lnTo>
                  <a:pt x="54" y="192"/>
                </a:lnTo>
                <a:lnTo>
                  <a:pt x="53" y="194"/>
                </a:lnTo>
                <a:lnTo>
                  <a:pt x="52" y="196"/>
                </a:lnTo>
                <a:lnTo>
                  <a:pt x="52" y="207"/>
                </a:lnTo>
                <a:lnTo>
                  <a:pt x="43" y="212"/>
                </a:lnTo>
                <a:lnTo>
                  <a:pt x="41" y="213"/>
                </a:lnTo>
                <a:lnTo>
                  <a:pt x="40" y="215"/>
                </a:lnTo>
                <a:lnTo>
                  <a:pt x="34" y="228"/>
                </a:lnTo>
                <a:lnTo>
                  <a:pt x="28" y="240"/>
                </a:lnTo>
                <a:lnTo>
                  <a:pt x="17" y="246"/>
                </a:lnTo>
                <a:lnTo>
                  <a:pt x="15" y="247"/>
                </a:lnTo>
                <a:lnTo>
                  <a:pt x="14" y="249"/>
                </a:lnTo>
                <a:lnTo>
                  <a:pt x="13" y="251"/>
                </a:lnTo>
                <a:lnTo>
                  <a:pt x="13" y="263"/>
                </a:lnTo>
                <a:lnTo>
                  <a:pt x="7" y="276"/>
                </a:lnTo>
                <a:lnTo>
                  <a:pt x="1" y="290"/>
                </a:lnTo>
                <a:lnTo>
                  <a:pt x="0" y="292"/>
                </a:lnTo>
                <a:lnTo>
                  <a:pt x="1" y="295"/>
                </a:lnTo>
                <a:lnTo>
                  <a:pt x="6" y="307"/>
                </a:lnTo>
                <a:lnTo>
                  <a:pt x="6" y="319"/>
                </a:lnTo>
                <a:lnTo>
                  <a:pt x="7" y="322"/>
                </a:lnTo>
                <a:lnTo>
                  <a:pt x="8" y="324"/>
                </a:lnTo>
                <a:lnTo>
                  <a:pt x="10" y="325"/>
                </a:lnTo>
                <a:lnTo>
                  <a:pt x="30" y="338"/>
                </a:lnTo>
                <a:lnTo>
                  <a:pt x="32" y="338"/>
                </a:lnTo>
                <a:lnTo>
                  <a:pt x="45" y="338"/>
                </a:lnTo>
                <a:lnTo>
                  <a:pt x="58" y="338"/>
                </a:lnTo>
                <a:lnTo>
                  <a:pt x="61" y="338"/>
                </a:lnTo>
                <a:lnTo>
                  <a:pt x="63" y="337"/>
                </a:lnTo>
                <a:lnTo>
                  <a:pt x="64" y="335"/>
                </a:lnTo>
                <a:lnTo>
                  <a:pt x="70" y="324"/>
                </a:lnTo>
                <a:lnTo>
                  <a:pt x="81" y="318"/>
                </a:lnTo>
                <a:lnTo>
                  <a:pt x="83" y="317"/>
                </a:lnTo>
                <a:lnTo>
                  <a:pt x="84" y="315"/>
                </a:lnTo>
                <a:lnTo>
                  <a:pt x="90" y="303"/>
                </a:lnTo>
                <a:lnTo>
                  <a:pt x="101" y="298"/>
                </a:lnTo>
                <a:lnTo>
                  <a:pt x="103" y="297"/>
                </a:lnTo>
                <a:lnTo>
                  <a:pt x="104" y="295"/>
                </a:lnTo>
                <a:lnTo>
                  <a:pt x="104" y="292"/>
                </a:lnTo>
                <a:lnTo>
                  <a:pt x="104" y="282"/>
                </a:lnTo>
                <a:lnTo>
                  <a:pt x="114" y="277"/>
                </a:lnTo>
                <a:lnTo>
                  <a:pt x="116" y="276"/>
                </a:lnTo>
                <a:lnTo>
                  <a:pt x="117" y="274"/>
                </a:lnTo>
                <a:lnTo>
                  <a:pt x="124" y="261"/>
                </a:lnTo>
                <a:lnTo>
                  <a:pt x="129" y="249"/>
                </a:lnTo>
                <a:lnTo>
                  <a:pt x="143" y="235"/>
                </a:lnTo>
                <a:lnTo>
                  <a:pt x="144" y="233"/>
                </a:lnTo>
                <a:lnTo>
                  <a:pt x="150" y="220"/>
                </a:lnTo>
                <a:lnTo>
                  <a:pt x="157" y="206"/>
                </a:lnTo>
                <a:lnTo>
                  <a:pt x="157" y="203"/>
                </a:lnTo>
                <a:lnTo>
                  <a:pt x="157" y="192"/>
                </a:lnTo>
                <a:lnTo>
                  <a:pt x="163" y="179"/>
                </a:lnTo>
                <a:lnTo>
                  <a:pt x="163" y="176"/>
                </a:lnTo>
                <a:lnTo>
                  <a:pt x="163" y="162"/>
                </a:lnTo>
                <a:lnTo>
                  <a:pt x="163" y="149"/>
                </a:lnTo>
                <a:lnTo>
                  <a:pt x="163" y="135"/>
                </a:lnTo>
                <a:lnTo>
                  <a:pt x="163" y="122"/>
                </a:lnTo>
                <a:lnTo>
                  <a:pt x="163" y="108"/>
                </a:lnTo>
                <a:lnTo>
                  <a:pt x="163" y="94"/>
                </a:lnTo>
                <a:lnTo>
                  <a:pt x="163" y="81"/>
                </a:lnTo>
                <a:lnTo>
                  <a:pt x="163" y="67"/>
                </a:lnTo>
                <a:lnTo>
                  <a:pt x="163" y="65"/>
                </a:lnTo>
                <a:lnTo>
                  <a:pt x="157" y="52"/>
                </a:lnTo>
                <a:lnTo>
                  <a:pt x="156" y="50"/>
                </a:lnTo>
                <a:lnTo>
                  <a:pt x="143" y="36"/>
                </a:lnTo>
                <a:lnTo>
                  <a:pt x="137" y="24"/>
                </a:lnTo>
                <a:lnTo>
                  <a:pt x="136" y="22"/>
                </a:lnTo>
                <a:lnTo>
                  <a:pt x="134" y="21"/>
                </a:lnTo>
                <a:lnTo>
                  <a:pt x="123" y="16"/>
                </a:lnTo>
                <a:lnTo>
                  <a:pt x="120" y="12"/>
                </a:lnTo>
                <a:lnTo>
                  <a:pt x="121" y="12"/>
                </a:lnTo>
                <a:lnTo>
                  <a:pt x="123" y="11"/>
                </a:lnTo>
                <a:lnTo>
                  <a:pt x="124" y="9"/>
                </a:lnTo>
                <a:lnTo>
                  <a:pt x="124" y="6"/>
                </a:lnTo>
                <a:lnTo>
                  <a:pt x="124" y="4"/>
                </a:lnTo>
                <a:lnTo>
                  <a:pt x="123" y="2"/>
                </a:lnTo>
                <a:lnTo>
                  <a:pt x="121" y="1"/>
                </a:lnTo>
                <a:lnTo>
                  <a:pt x="118" y="0"/>
                </a:lnTo>
                <a:lnTo>
                  <a:pt x="106" y="0"/>
                </a:lnTo>
                <a:lnTo>
                  <a:pt x="111" y="22"/>
                </a:lnTo>
                <a:lnTo>
                  <a:pt x="114" y="25"/>
                </a:lnTo>
                <a:lnTo>
                  <a:pt x="116" y="26"/>
                </a:lnTo>
                <a:lnTo>
                  <a:pt x="127" y="31"/>
                </a:lnTo>
                <a:lnTo>
                  <a:pt x="133" y="43"/>
                </a:lnTo>
                <a:lnTo>
                  <a:pt x="134" y="45"/>
                </a:lnTo>
                <a:lnTo>
                  <a:pt x="147" y="59"/>
                </a:lnTo>
                <a:lnTo>
                  <a:pt x="151" y="69"/>
                </a:lnTo>
                <a:lnTo>
                  <a:pt x="151" y="81"/>
                </a:lnTo>
                <a:lnTo>
                  <a:pt x="151" y="94"/>
                </a:lnTo>
                <a:lnTo>
                  <a:pt x="151" y="108"/>
                </a:lnTo>
                <a:lnTo>
                  <a:pt x="151" y="122"/>
                </a:lnTo>
                <a:lnTo>
                  <a:pt x="151" y="135"/>
                </a:lnTo>
                <a:lnTo>
                  <a:pt x="151" y="149"/>
                </a:lnTo>
                <a:lnTo>
                  <a:pt x="151" y="162"/>
                </a:lnTo>
                <a:lnTo>
                  <a:pt x="151" y="175"/>
                </a:lnTo>
                <a:lnTo>
                  <a:pt x="146" y="188"/>
                </a:lnTo>
                <a:lnTo>
                  <a:pt x="145" y="190"/>
                </a:lnTo>
                <a:lnTo>
                  <a:pt x="145" y="202"/>
                </a:lnTo>
                <a:lnTo>
                  <a:pt x="139" y="215"/>
                </a:lnTo>
                <a:lnTo>
                  <a:pt x="134" y="226"/>
                </a:lnTo>
                <a:lnTo>
                  <a:pt x="120" y="240"/>
                </a:lnTo>
                <a:lnTo>
                  <a:pt x="119" y="242"/>
                </a:lnTo>
                <a:lnTo>
                  <a:pt x="113" y="256"/>
                </a:lnTo>
                <a:lnTo>
                  <a:pt x="107" y="267"/>
                </a:lnTo>
                <a:lnTo>
                  <a:pt x="96" y="273"/>
                </a:lnTo>
                <a:lnTo>
                  <a:pt x="94" y="274"/>
                </a:lnTo>
                <a:lnTo>
                  <a:pt x="93" y="276"/>
                </a:lnTo>
                <a:lnTo>
                  <a:pt x="92" y="278"/>
                </a:lnTo>
                <a:lnTo>
                  <a:pt x="92" y="288"/>
                </a:lnTo>
                <a:lnTo>
                  <a:pt x="83" y="293"/>
                </a:lnTo>
                <a:lnTo>
                  <a:pt x="81" y="294"/>
                </a:lnTo>
                <a:lnTo>
                  <a:pt x="80" y="296"/>
                </a:lnTo>
                <a:lnTo>
                  <a:pt x="74" y="308"/>
                </a:lnTo>
                <a:lnTo>
                  <a:pt x="63" y="314"/>
                </a:lnTo>
                <a:lnTo>
                  <a:pt x="61" y="315"/>
                </a:lnTo>
                <a:lnTo>
                  <a:pt x="60" y="317"/>
                </a:lnTo>
                <a:lnTo>
                  <a:pt x="55" y="326"/>
                </a:lnTo>
                <a:lnTo>
                  <a:pt x="45" y="326"/>
                </a:lnTo>
                <a:lnTo>
                  <a:pt x="34" y="326"/>
                </a:lnTo>
                <a:lnTo>
                  <a:pt x="18" y="316"/>
                </a:lnTo>
                <a:lnTo>
                  <a:pt x="18" y="305"/>
                </a:lnTo>
                <a:lnTo>
                  <a:pt x="18" y="303"/>
                </a:lnTo>
                <a:lnTo>
                  <a:pt x="13" y="292"/>
                </a:lnTo>
                <a:lnTo>
                  <a:pt x="18" y="281"/>
                </a:lnTo>
                <a:lnTo>
                  <a:pt x="25" y="267"/>
                </a:lnTo>
                <a:lnTo>
                  <a:pt x="25" y="264"/>
                </a:lnTo>
                <a:lnTo>
                  <a:pt x="25" y="255"/>
                </a:lnTo>
                <a:lnTo>
                  <a:pt x="35" y="250"/>
                </a:lnTo>
                <a:lnTo>
                  <a:pt x="37" y="249"/>
                </a:lnTo>
                <a:lnTo>
                  <a:pt x="38" y="247"/>
                </a:lnTo>
                <a:lnTo>
                  <a:pt x="45" y="233"/>
                </a:lnTo>
                <a:lnTo>
                  <a:pt x="50" y="222"/>
                </a:lnTo>
                <a:lnTo>
                  <a:pt x="61" y="216"/>
                </a:lnTo>
                <a:lnTo>
                  <a:pt x="63" y="215"/>
                </a:lnTo>
                <a:lnTo>
                  <a:pt x="64" y="213"/>
                </a:lnTo>
                <a:lnTo>
                  <a:pt x="64" y="210"/>
                </a:lnTo>
                <a:lnTo>
                  <a:pt x="64" y="199"/>
                </a:lnTo>
                <a:lnTo>
                  <a:pt x="77" y="188"/>
                </a:lnTo>
                <a:lnTo>
                  <a:pt x="78" y="186"/>
                </a:lnTo>
                <a:lnTo>
                  <a:pt x="84" y="165"/>
                </a:lnTo>
                <a:lnTo>
                  <a:pt x="91" y="152"/>
                </a:lnTo>
                <a:lnTo>
                  <a:pt x="97" y="138"/>
                </a:lnTo>
                <a:lnTo>
                  <a:pt x="104" y="125"/>
                </a:lnTo>
                <a:lnTo>
                  <a:pt x="111" y="111"/>
                </a:lnTo>
                <a:lnTo>
                  <a:pt x="111" y="108"/>
                </a:lnTo>
                <a:lnTo>
                  <a:pt x="111" y="94"/>
                </a:lnTo>
                <a:lnTo>
                  <a:pt x="111" y="81"/>
                </a:lnTo>
                <a:lnTo>
                  <a:pt x="111" y="67"/>
                </a:lnTo>
                <a:lnTo>
                  <a:pt x="111" y="54"/>
                </a:lnTo>
                <a:lnTo>
                  <a:pt x="111" y="40"/>
                </a:lnTo>
                <a:lnTo>
                  <a:pt x="111" y="26"/>
                </a:lnTo>
                <a:lnTo>
                  <a:pt x="111" y="22"/>
                </a:lnTo>
                <a:lnTo>
                  <a:pt x="106" y="0"/>
                </a:lnTo>
                <a:close/>
              </a:path>
            </a:pathLst>
          </a:custGeom>
          <a:solidFill>
            <a:srgbClr val="00AE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3026" name="Freeform 51"/>
          <p:cNvSpPr>
            <a:spLocks/>
          </p:cNvSpPr>
          <p:nvPr/>
        </p:nvSpPr>
        <p:spPr bwMode="auto">
          <a:xfrm>
            <a:off x="2450523" y="3247159"/>
            <a:ext cx="62057" cy="254000"/>
          </a:xfrm>
          <a:custGeom>
            <a:avLst/>
            <a:gdLst>
              <a:gd name="T0" fmla="*/ 2147483647 w 38"/>
              <a:gd name="T1" fmla="*/ 2147483647 h 168"/>
              <a:gd name="T2" fmla="*/ 2147483647 w 38"/>
              <a:gd name="T3" fmla="*/ 2147483647 h 168"/>
              <a:gd name="T4" fmla="*/ 2147483647 w 38"/>
              <a:gd name="T5" fmla="*/ 2147483647 h 168"/>
              <a:gd name="T6" fmla="*/ 2147483647 w 38"/>
              <a:gd name="T7" fmla="*/ 2147483647 h 168"/>
              <a:gd name="T8" fmla="*/ 2147483647 w 38"/>
              <a:gd name="T9" fmla="*/ 2147483647 h 168"/>
              <a:gd name="T10" fmla="*/ 2147483647 w 38"/>
              <a:gd name="T11" fmla="*/ 2147483647 h 168"/>
              <a:gd name="T12" fmla="*/ 2147483647 w 38"/>
              <a:gd name="T13" fmla="*/ 2147483647 h 168"/>
              <a:gd name="T14" fmla="*/ 2147483647 w 38"/>
              <a:gd name="T15" fmla="*/ 2147483647 h 168"/>
              <a:gd name="T16" fmla="*/ 2147483647 w 38"/>
              <a:gd name="T17" fmla="*/ 2147483647 h 168"/>
              <a:gd name="T18" fmla="*/ 2147483647 w 38"/>
              <a:gd name="T19" fmla="*/ 2147483647 h 168"/>
              <a:gd name="T20" fmla="*/ 2147483647 w 38"/>
              <a:gd name="T21" fmla="*/ 2147483647 h 168"/>
              <a:gd name="T22" fmla="*/ 2147483647 w 38"/>
              <a:gd name="T23" fmla="*/ 2147483647 h 168"/>
              <a:gd name="T24" fmla="*/ 2147483647 w 38"/>
              <a:gd name="T25" fmla="*/ 2147483647 h 168"/>
              <a:gd name="T26" fmla="*/ 2147483647 w 38"/>
              <a:gd name="T27" fmla="*/ 2147483647 h 168"/>
              <a:gd name="T28" fmla="*/ 2147483647 w 38"/>
              <a:gd name="T29" fmla="*/ 2147483647 h 168"/>
              <a:gd name="T30" fmla="*/ 2147483647 w 38"/>
              <a:gd name="T31" fmla="*/ 2147483647 h 168"/>
              <a:gd name="T32" fmla="*/ 0 w 38"/>
              <a:gd name="T33" fmla="*/ 2147483647 h 168"/>
              <a:gd name="T34" fmla="*/ 0 w 38"/>
              <a:gd name="T35" fmla="*/ 2147483647 h 168"/>
              <a:gd name="T36" fmla="*/ 0 w 38"/>
              <a:gd name="T37" fmla="*/ 2147483647 h 168"/>
              <a:gd name="T38" fmla="*/ 0 w 38"/>
              <a:gd name="T39" fmla="*/ 2147483647 h 168"/>
              <a:gd name="T40" fmla="*/ 2147483647 w 38"/>
              <a:gd name="T41" fmla="*/ 2147483647 h 168"/>
              <a:gd name="T42" fmla="*/ 2147483647 w 38"/>
              <a:gd name="T43" fmla="*/ 2147483647 h 168"/>
              <a:gd name="T44" fmla="*/ 2147483647 w 38"/>
              <a:gd name="T45" fmla="*/ 2147483647 h 168"/>
              <a:gd name="T46" fmla="*/ 2147483647 w 38"/>
              <a:gd name="T47" fmla="*/ 2147483647 h 168"/>
              <a:gd name="T48" fmla="*/ 2147483647 w 38"/>
              <a:gd name="T49" fmla="*/ 2147483647 h 168"/>
              <a:gd name="T50" fmla="*/ 2147483647 w 38"/>
              <a:gd name="T51" fmla="*/ 2147483647 h 168"/>
              <a:gd name="T52" fmla="*/ 2147483647 w 38"/>
              <a:gd name="T53" fmla="*/ 2147483647 h 168"/>
              <a:gd name="T54" fmla="*/ 2147483647 w 38"/>
              <a:gd name="T55" fmla="*/ 2147483647 h 168"/>
              <a:gd name="T56" fmla="*/ 2147483647 w 38"/>
              <a:gd name="T57" fmla="*/ 2147483647 h 168"/>
              <a:gd name="T58" fmla="*/ 2147483647 w 38"/>
              <a:gd name="T59" fmla="*/ 2147483647 h 168"/>
              <a:gd name="T60" fmla="*/ 2147483647 w 38"/>
              <a:gd name="T61" fmla="*/ 2147483647 h 168"/>
              <a:gd name="T62" fmla="*/ 2147483647 w 38"/>
              <a:gd name="T63" fmla="*/ 2147483647 h 168"/>
              <a:gd name="T64" fmla="*/ 2147483647 w 38"/>
              <a:gd name="T65" fmla="*/ 2147483647 h 168"/>
              <a:gd name="T66" fmla="*/ 2147483647 w 38"/>
              <a:gd name="T67" fmla="*/ 2147483647 h 168"/>
              <a:gd name="T68" fmla="*/ 2147483647 w 38"/>
              <a:gd name="T69" fmla="*/ 2147483647 h 168"/>
              <a:gd name="T70" fmla="*/ 2147483647 w 38"/>
              <a:gd name="T71" fmla="*/ 2147483647 h 168"/>
              <a:gd name="T72" fmla="*/ 2147483647 w 38"/>
              <a:gd name="T73" fmla="*/ 2147483647 h 168"/>
              <a:gd name="T74" fmla="*/ 2147483647 w 38"/>
              <a:gd name="T75" fmla="*/ 2147483647 h 168"/>
              <a:gd name="T76" fmla="*/ 2147483647 w 38"/>
              <a:gd name="T77" fmla="*/ 2147483647 h 168"/>
              <a:gd name="T78" fmla="*/ 2147483647 w 38"/>
              <a:gd name="T79" fmla="*/ 2147483647 h 168"/>
              <a:gd name="T80" fmla="*/ 2147483647 w 38"/>
              <a:gd name="T81" fmla="*/ 2147483647 h 168"/>
              <a:gd name="T82" fmla="*/ 2147483647 w 38"/>
              <a:gd name="T83" fmla="*/ 2147483647 h 168"/>
              <a:gd name="T84" fmla="*/ 2147483647 w 38"/>
              <a:gd name="T85" fmla="*/ 2147483647 h 168"/>
              <a:gd name="T86" fmla="*/ 2147483647 w 38"/>
              <a:gd name="T87" fmla="*/ 2147483647 h 168"/>
              <a:gd name="T88" fmla="*/ 2147483647 w 38"/>
              <a:gd name="T89" fmla="*/ 2147483647 h 168"/>
              <a:gd name="T90" fmla="*/ 2147483647 w 38"/>
              <a:gd name="T91" fmla="*/ 2147483647 h 168"/>
              <a:gd name="T92" fmla="*/ 2147483647 w 38"/>
              <a:gd name="T93" fmla="*/ 0 h 168"/>
              <a:gd name="T94" fmla="*/ 2147483647 w 38"/>
              <a:gd name="T95" fmla="*/ 2147483647 h 168"/>
              <a:gd name="T96" fmla="*/ 2147483647 w 38"/>
              <a:gd name="T97" fmla="*/ 2147483647 h 1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168"/>
              <a:gd name="T149" fmla="*/ 38 w 38"/>
              <a:gd name="T150" fmla="*/ 168 h 1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168">
                <a:moveTo>
                  <a:pt x="13" y="8"/>
                </a:moveTo>
                <a:lnTo>
                  <a:pt x="10" y="10"/>
                </a:lnTo>
                <a:lnTo>
                  <a:pt x="8" y="13"/>
                </a:lnTo>
                <a:lnTo>
                  <a:pt x="7" y="16"/>
                </a:lnTo>
                <a:lnTo>
                  <a:pt x="8" y="20"/>
                </a:lnTo>
                <a:lnTo>
                  <a:pt x="10" y="23"/>
                </a:lnTo>
                <a:lnTo>
                  <a:pt x="13" y="25"/>
                </a:lnTo>
                <a:lnTo>
                  <a:pt x="16" y="25"/>
                </a:lnTo>
                <a:lnTo>
                  <a:pt x="20" y="25"/>
                </a:lnTo>
                <a:lnTo>
                  <a:pt x="20" y="24"/>
                </a:lnTo>
                <a:lnTo>
                  <a:pt x="20" y="36"/>
                </a:lnTo>
                <a:lnTo>
                  <a:pt x="20" y="50"/>
                </a:lnTo>
                <a:lnTo>
                  <a:pt x="20" y="62"/>
                </a:lnTo>
                <a:lnTo>
                  <a:pt x="14" y="74"/>
                </a:lnTo>
                <a:lnTo>
                  <a:pt x="8" y="88"/>
                </a:lnTo>
                <a:lnTo>
                  <a:pt x="1" y="101"/>
                </a:lnTo>
                <a:lnTo>
                  <a:pt x="0" y="104"/>
                </a:lnTo>
                <a:lnTo>
                  <a:pt x="0" y="118"/>
                </a:lnTo>
                <a:lnTo>
                  <a:pt x="0" y="132"/>
                </a:lnTo>
                <a:lnTo>
                  <a:pt x="0" y="145"/>
                </a:lnTo>
                <a:lnTo>
                  <a:pt x="1" y="149"/>
                </a:lnTo>
                <a:lnTo>
                  <a:pt x="8" y="163"/>
                </a:lnTo>
                <a:lnTo>
                  <a:pt x="10" y="166"/>
                </a:lnTo>
                <a:lnTo>
                  <a:pt x="13" y="168"/>
                </a:lnTo>
                <a:lnTo>
                  <a:pt x="16" y="168"/>
                </a:lnTo>
                <a:lnTo>
                  <a:pt x="20" y="168"/>
                </a:lnTo>
                <a:lnTo>
                  <a:pt x="23" y="166"/>
                </a:lnTo>
                <a:lnTo>
                  <a:pt x="25" y="163"/>
                </a:lnTo>
                <a:lnTo>
                  <a:pt x="25" y="159"/>
                </a:lnTo>
                <a:lnTo>
                  <a:pt x="25" y="156"/>
                </a:lnTo>
                <a:lnTo>
                  <a:pt x="18" y="143"/>
                </a:lnTo>
                <a:lnTo>
                  <a:pt x="18" y="132"/>
                </a:lnTo>
                <a:lnTo>
                  <a:pt x="18" y="118"/>
                </a:lnTo>
                <a:lnTo>
                  <a:pt x="18" y="107"/>
                </a:lnTo>
                <a:lnTo>
                  <a:pt x="25" y="95"/>
                </a:lnTo>
                <a:lnTo>
                  <a:pt x="31" y="81"/>
                </a:lnTo>
                <a:lnTo>
                  <a:pt x="38" y="68"/>
                </a:lnTo>
                <a:lnTo>
                  <a:pt x="38" y="64"/>
                </a:lnTo>
                <a:lnTo>
                  <a:pt x="38" y="50"/>
                </a:lnTo>
                <a:lnTo>
                  <a:pt x="38" y="36"/>
                </a:lnTo>
                <a:lnTo>
                  <a:pt x="38" y="23"/>
                </a:lnTo>
                <a:lnTo>
                  <a:pt x="38" y="9"/>
                </a:lnTo>
                <a:lnTo>
                  <a:pt x="38" y="6"/>
                </a:lnTo>
                <a:lnTo>
                  <a:pt x="36" y="3"/>
                </a:lnTo>
                <a:lnTo>
                  <a:pt x="33" y="1"/>
                </a:lnTo>
                <a:lnTo>
                  <a:pt x="29" y="0"/>
                </a:lnTo>
                <a:lnTo>
                  <a:pt x="26" y="1"/>
                </a:lnTo>
                <a:lnTo>
                  <a:pt x="13"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3027" name="Freeform 52"/>
          <p:cNvSpPr>
            <a:spLocks/>
          </p:cNvSpPr>
          <p:nvPr/>
        </p:nvSpPr>
        <p:spPr bwMode="auto">
          <a:xfrm>
            <a:off x="2436091" y="3237057"/>
            <a:ext cx="63500" cy="254000"/>
          </a:xfrm>
          <a:custGeom>
            <a:avLst/>
            <a:gdLst>
              <a:gd name="T0" fmla="*/ 2147483647 w 38"/>
              <a:gd name="T1" fmla="*/ 2147483647 h 168"/>
              <a:gd name="T2" fmla="*/ 2147483647 w 38"/>
              <a:gd name="T3" fmla="*/ 2147483647 h 168"/>
              <a:gd name="T4" fmla="*/ 2147483647 w 38"/>
              <a:gd name="T5" fmla="*/ 2147483647 h 168"/>
              <a:gd name="T6" fmla="*/ 2147483647 w 38"/>
              <a:gd name="T7" fmla="*/ 2147483647 h 168"/>
              <a:gd name="T8" fmla="*/ 2147483647 w 38"/>
              <a:gd name="T9" fmla="*/ 2147483647 h 168"/>
              <a:gd name="T10" fmla="*/ 2147483647 w 38"/>
              <a:gd name="T11" fmla="*/ 2147483647 h 168"/>
              <a:gd name="T12" fmla="*/ 2147483647 w 38"/>
              <a:gd name="T13" fmla="*/ 2147483647 h 168"/>
              <a:gd name="T14" fmla="*/ 2147483647 w 38"/>
              <a:gd name="T15" fmla="*/ 2147483647 h 168"/>
              <a:gd name="T16" fmla="*/ 2147483647 w 38"/>
              <a:gd name="T17" fmla="*/ 2147483647 h 168"/>
              <a:gd name="T18" fmla="*/ 2147483647 w 38"/>
              <a:gd name="T19" fmla="*/ 2147483647 h 168"/>
              <a:gd name="T20" fmla="*/ 2147483647 w 38"/>
              <a:gd name="T21" fmla="*/ 2147483647 h 168"/>
              <a:gd name="T22" fmla="*/ 2147483647 w 38"/>
              <a:gd name="T23" fmla="*/ 2147483647 h 168"/>
              <a:gd name="T24" fmla="*/ 2147483647 w 38"/>
              <a:gd name="T25" fmla="*/ 2147483647 h 168"/>
              <a:gd name="T26" fmla="*/ 2147483647 w 38"/>
              <a:gd name="T27" fmla="*/ 2147483647 h 168"/>
              <a:gd name="T28" fmla="*/ 2147483647 w 38"/>
              <a:gd name="T29" fmla="*/ 2147483647 h 168"/>
              <a:gd name="T30" fmla="*/ 2147483647 w 38"/>
              <a:gd name="T31" fmla="*/ 2147483647 h 168"/>
              <a:gd name="T32" fmla="*/ 0 w 38"/>
              <a:gd name="T33" fmla="*/ 2147483647 h 168"/>
              <a:gd name="T34" fmla="*/ 0 w 38"/>
              <a:gd name="T35" fmla="*/ 2147483647 h 168"/>
              <a:gd name="T36" fmla="*/ 0 w 38"/>
              <a:gd name="T37" fmla="*/ 2147483647 h 168"/>
              <a:gd name="T38" fmla="*/ 0 w 38"/>
              <a:gd name="T39" fmla="*/ 2147483647 h 168"/>
              <a:gd name="T40" fmla="*/ 2147483647 w 38"/>
              <a:gd name="T41" fmla="*/ 2147483647 h 168"/>
              <a:gd name="T42" fmla="*/ 2147483647 w 38"/>
              <a:gd name="T43" fmla="*/ 2147483647 h 168"/>
              <a:gd name="T44" fmla="*/ 2147483647 w 38"/>
              <a:gd name="T45" fmla="*/ 2147483647 h 168"/>
              <a:gd name="T46" fmla="*/ 2147483647 w 38"/>
              <a:gd name="T47" fmla="*/ 2147483647 h 168"/>
              <a:gd name="T48" fmla="*/ 2147483647 w 38"/>
              <a:gd name="T49" fmla="*/ 2147483647 h 168"/>
              <a:gd name="T50" fmla="*/ 2147483647 w 38"/>
              <a:gd name="T51" fmla="*/ 2147483647 h 168"/>
              <a:gd name="T52" fmla="*/ 2147483647 w 38"/>
              <a:gd name="T53" fmla="*/ 2147483647 h 168"/>
              <a:gd name="T54" fmla="*/ 2147483647 w 38"/>
              <a:gd name="T55" fmla="*/ 2147483647 h 168"/>
              <a:gd name="T56" fmla="*/ 2147483647 w 38"/>
              <a:gd name="T57" fmla="*/ 2147483647 h 168"/>
              <a:gd name="T58" fmla="*/ 2147483647 w 38"/>
              <a:gd name="T59" fmla="*/ 2147483647 h 168"/>
              <a:gd name="T60" fmla="*/ 2147483647 w 38"/>
              <a:gd name="T61" fmla="*/ 2147483647 h 168"/>
              <a:gd name="T62" fmla="*/ 2147483647 w 38"/>
              <a:gd name="T63" fmla="*/ 2147483647 h 168"/>
              <a:gd name="T64" fmla="*/ 2147483647 w 38"/>
              <a:gd name="T65" fmla="*/ 2147483647 h 168"/>
              <a:gd name="T66" fmla="*/ 2147483647 w 38"/>
              <a:gd name="T67" fmla="*/ 2147483647 h 168"/>
              <a:gd name="T68" fmla="*/ 2147483647 w 38"/>
              <a:gd name="T69" fmla="*/ 2147483647 h 168"/>
              <a:gd name="T70" fmla="*/ 2147483647 w 38"/>
              <a:gd name="T71" fmla="*/ 2147483647 h 168"/>
              <a:gd name="T72" fmla="*/ 2147483647 w 38"/>
              <a:gd name="T73" fmla="*/ 2147483647 h 168"/>
              <a:gd name="T74" fmla="*/ 2147483647 w 38"/>
              <a:gd name="T75" fmla="*/ 2147483647 h 168"/>
              <a:gd name="T76" fmla="*/ 2147483647 w 38"/>
              <a:gd name="T77" fmla="*/ 2147483647 h 168"/>
              <a:gd name="T78" fmla="*/ 2147483647 w 38"/>
              <a:gd name="T79" fmla="*/ 2147483647 h 168"/>
              <a:gd name="T80" fmla="*/ 2147483647 w 38"/>
              <a:gd name="T81" fmla="*/ 2147483647 h 168"/>
              <a:gd name="T82" fmla="*/ 2147483647 w 38"/>
              <a:gd name="T83" fmla="*/ 2147483647 h 168"/>
              <a:gd name="T84" fmla="*/ 2147483647 w 38"/>
              <a:gd name="T85" fmla="*/ 2147483647 h 168"/>
              <a:gd name="T86" fmla="*/ 2147483647 w 38"/>
              <a:gd name="T87" fmla="*/ 2147483647 h 168"/>
              <a:gd name="T88" fmla="*/ 2147483647 w 38"/>
              <a:gd name="T89" fmla="*/ 2147483647 h 168"/>
              <a:gd name="T90" fmla="*/ 2147483647 w 38"/>
              <a:gd name="T91" fmla="*/ 2147483647 h 168"/>
              <a:gd name="T92" fmla="*/ 2147483647 w 38"/>
              <a:gd name="T93" fmla="*/ 0 h 168"/>
              <a:gd name="T94" fmla="*/ 2147483647 w 38"/>
              <a:gd name="T95" fmla="*/ 2147483647 h 168"/>
              <a:gd name="T96" fmla="*/ 2147483647 w 38"/>
              <a:gd name="T97" fmla="*/ 2147483647 h 1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168"/>
              <a:gd name="T149" fmla="*/ 38 w 38"/>
              <a:gd name="T150" fmla="*/ 168 h 1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168">
                <a:moveTo>
                  <a:pt x="13" y="8"/>
                </a:moveTo>
                <a:lnTo>
                  <a:pt x="10" y="10"/>
                </a:lnTo>
                <a:lnTo>
                  <a:pt x="8" y="13"/>
                </a:lnTo>
                <a:lnTo>
                  <a:pt x="7" y="16"/>
                </a:lnTo>
                <a:lnTo>
                  <a:pt x="8" y="20"/>
                </a:lnTo>
                <a:lnTo>
                  <a:pt x="10" y="23"/>
                </a:lnTo>
                <a:lnTo>
                  <a:pt x="13" y="25"/>
                </a:lnTo>
                <a:lnTo>
                  <a:pt x="16" y="25"/>
                </a:lnTo>
                <a:lnTo>
                  <a:pt x="20" y="25"/>
                </a:lnTo>
                <a:lnTo>
                  <a:pt x="20" y="24"/>
                </a:lnTo>
                <a:lnTo>
                  <a:pt x="20" y="36"/>
                </a:lnTo>
                <a:lnTo>
                  <a:pt x="20" y="50"/>
                </a:lnTo>
                <a:lnTo>
                  <a:pt x="20" y="62"/>
                </a:lnTo>
                <a:lnTo>
                  <a:pt x="14" y="74"/>
                </a:lnTo>
                <a:lnTo>
                  <a:pt x="8" y="88"/>
                </a:lnTo>
                <a:lnTo>
                  <a:pt x="1" y="101"/>
                </a:lnTo>
                <a:lnTo>
                  <a:pt x="0" y="104"/>
                </a:lnTo>
                <a:lnTo>
                  <a:pt x="0" y="118"/>
                </a:lnTo>
                <a:lnTo>
                  <a:pt x="0" y="132"/>
                </a:lnTo>
                <a:lnTo>
                  <a:pt x="0" y="145"/>
                </a:lnTo>
                <a:lnTo>
                  <a:pt x="1" y="149"/>
                </a:lnTo>
                <a:lnTo>
                  <a:pt x="8" y="163"/>
                </a:lnTo>
                <a:lnTo>
                  <a:pt x="10" y="166"/>
                </a:lnTo>
                <a:lnTo>
                  <a:pt x="13" y="168"/>
                </a:lnTo>
                <a:lnTo>
                  <a:pt x="16" y="168"/>
                </a:lnTo>
                <a:lnTo>
                  <a:pt x="20" y="168"/>
                </a:lnTo>
                <a:lnTo>
                  <a:pt x="23" y="166"/>
                </a:lnTo>
                <a:lnTo>
                  <a:pt x="25" y="163"/>
                </a:lnTo>
                <a:lnTo>
                  <a:pt x="25" y="159"/>
                </a:lnTo>
                <a:lnTo>
                  <a:pt x="25" y="156"/>
                </a:lnTo>
                <a:lnTo>
                  <a:pt x="18" y="143"/>
                </a:lnTo>
                <a:lnTo>
                  <a:pt x="18" y="132"/>
                </a:lnTo>
                <a:lnTo>
                  <a:pt x="18" y="118"/>
                </a:lnTo>
                <a:lnTo>
                  <a:pt x="18" y="107"/>
                </a:lnTo>
                <a:lnTo>
                  <a:pt x="25" y="95"/>
                </a:lnTo>
                <a:lnTo>
                  <a:pt x="31" y="81"/>
                </a:lnTo>
                <a:lnTo>
                  <a:pt x="38" y="68"/>
                </a:lnTo>
                <a:lnTo>
                  <a:pt x="38" y="64"/>
                </a:lnTo>
                <a:lnTo>
                  <a:pt x="38" y="50"/>
                </a:lnTo>
                <a:lnTo>
                  <a:pt x="38" y="36"/>
                </a:lnTo>
                <a:lnTo>
                  <a:pt x="38" y="23"/>
                </a:lnTo>
                <a:lnTo>
                  <a:pt x="38" y="9"/>
                </a:lnTo>
                <a:lnTo>
                  <a:pt x="38" y="6"/>
                </a:lnTo>
                <a:lnTo>
                  <a:pt x="36" y="3"/>
                </a:lnTo>
                <a:lnTo>
                  <a:pt x="33" y="1"/>
                </a:lnTo>
                <a:lnTo>
                  <a:pt x="29" y="0"/>
                </a:lnTo>
                <a:lnTo>
                  <a:pt x="26" y="1"/>
                </a:lnTo>
                <a:lnTo>
                  <a:pt x="13" y="8"/>
                </a:lnTo>
                <a:close/>
              </a:path>
            </a:pathLst>
          </a:custGeom>
          <a:solidFill>
            <a:srgbClr val="00AE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51254" name="Rectangle 54"/>
          <p:cNvSpPr>
            <a:spLocks noChangeArrowheads="1"/>
          </p:cNvSpPr>
          <p:nvPr/>
        </p:nvSpPr>
        <p:spPr bwMode="auto">
          <a:xfrm>
            <a:off x="2597728" y="2912341"/>
            <a:ext cx="288541" cy="251736"/>
          </a:xfrm>
          <a:prstGeom prst="rect">
            <a:avLst/>
          </a:prstGeom>
          <a:noFill/>
          <a:ln w="9525">
            <a:noFill/>
            <a:miter lim="800000"/>
            <a:headEnd/>
            <a:tailEnd/>
          </a:ln>
          <a:effectLst/>
        </p:spPr>
        <p:txBody>
          <a:bodyPr wrap="none" lIns="0" tIns="0" rIns="0" bIns="0">
            <a:spAutoFit/>
          </a:bodyPr>
          <a:lstStyle/>
          <a:p>
            <a:pPr>
              <a:defRPr/>
            </a:pPr>
            <a:r>
              <a:rPr lang="en-US" sz="1636" b="1">
                <a:effectLst>
                  <a:outerShdw blurRad="38100" dist="38100" dir="2700000" algn="tl">
                    <a:srgbClr val="DDDDDD"/>
                  </a:outerShdw>
                </a:effectLst>
                <a:latin typeface="Comic Sans MS" charset="0"/>
              </a:rPr>
              <a:t>SG</a:t>
            </a:r>
            <a:endParaRPr lang="en-US" sz="2545">
              <a:effectLst>
                <a:outerShdw blurRad="38100" dist="38100" dir="2700000" algn="tl">
                  <a:srgbClr val="DDDDDD"/>
                </a:outerShdw>
              </a:effectLst>
              <a:latin typeface="Comic Sans MS" charset="0"/>
            </a:endParaRPr>
          </a:p>
        </p:txBody>
      </p:sp>
      <p:sp>
        <p:nvSpPr>
          <p:cNvPr id="51258" name="Rectangle 58"/>
          <p:cNvSpPr>
            <a:spLocks noChangeArrowheads="1"/>
          </p:cNvSpPr>
          <p:nvPr/>
        </p:nvSpPr>
        <p:spPr bwMode="auto">
          <a:xfrm>
            <a:off x="1879023" y="2675659"/>
            <a:ext cx="331822" cy="251736"/>
          </a:xfrm>
          <a:prstGeom prst="rect">
            <a:avLst/>
          </a:prstGeom>
          <a:noFill/>
          <a:ln w="9525">
            <a:noFill/>
            <a:miter lim="800000"/>
            <a:headEnd/>
            <a:tailEnd/>
          </a:ln>
          <a:effectLst/>
        </p:spPr>
        <p:txBody>
          <a:bodyPr wrap="none" lIns="0" tIns="0" rIns="0" bIns="0">
            <a:spAutoFit/>
          </a:bodyPr>
          <a:lstStyle/>
          <a:p>
            <a:pPr>
              <a:defRPr/>
            </a:pPr>
            <a:r>
              <a:rPr lang="en-US" sz="1636" b="1">
                <a:effectLst>
                  <a:outerShdw blurRad="38100" dist="38100" dir="2700000" algn="tl">
                    <a:srgbClr val="DDDDDD"/>
                  </a:outerShdw>
                </a:effectLst>
                <a:latin typeface="Comic Sans MS" charset="0"/>
              </a:rPr>
              <a:t>MS</a:t>
            </a:r>
            <a:endParaRPr lang="en-US" sz="2545">
              <a:effectLst>
                <a:outerShdw blurRad="38100" dist="38100" dir="2700000" algn="tl">
                  <a:srgbClr val="DDDDDD"/>
                </a:outerShdw>
              </a:effectLst>
              <a:latin typeface="Comic Sans MS" charset="0"/>
            </a:endParaRPr>
          </a:p>
        </p:txBody>
      </p:sp>
      <p:sp>
        <p:nvSpPr>
          <p:cNvPr id="43030" name="Rectangle 60"/>
          <p:cNvSpPr>
            <a:spLocks noChangeArrowheads="1"/>
          </p:cNvSpPr>
          <p:nvPr/>
        </p:nvSpPr>
        <p:spPr bwMode="auto">
          <a:xfrm>
            <a:off x="1554308" y="3563217"/>
            <a:ext cx="53397" cy="1154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031" name="Rectangle 61"/>
          <p:cNvSpPr>
            <a:spLocks noChangeArrowheads="1"/>
          </p:cNvSpPr>
          <p:nvPr/>
        </p:nvSpPr>
        <p:spPr bwMode="auto">
          <a:xfrm>
            <a:off x="1646671" y="3563217"/>
            <a:ext cx="12988" cy="1154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032" name="Rectangle 62"/>
          <p:cNvSpPr>
            <a:spLocks noChangeArrowheads="1"/>
          </p:cNvSpPr>
          <p:nvPr/>
        </p:nvSpPr>
        <p:spPr bwMode="auto">
          <a:xfrm>
            <a:off x="1700068" y="3563217"/>
            <a:ext cx="53398" cy="1154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033" name="Rectangle 63"/>
          <p:cNvSpPr>
            <a:spLocks noChangeArrowheads="1"/>
          </p:cNvSpPr>
          <p:nvPr/>
        </p:nvSpPr>
        <p:spPr bwMode="auto">
          <a:xfrm>
            <a:off x="1793876" y="3563217"/>
            <a:ext cx="12988" cy="1154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034" name="Rectangle 64"/>
          <p:cNvSpPr>
            <a:spLocks noChangeArrowheads="1"/>
          </p:cNvSpPr>
          <p:nvPr/>
        </p:nvSpPr>
        <p:spPr bwMode="auto">
          <a:xfrm>
            <a:off x="1845831" y="3563217"/>
            <a:ext cx="53397" cy="1154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035" name="Rectangle 65"/>
          <p:cNvSpPr>
            <a:spLocks noChangeArrowheads="1"/>
          </p:cNvSpPr>
          <p:nvPr/>
        </p:nvSpPr>
        <p:spPr bwMode="auto">
          <a:xfrm>
            <a:off x="1938194" y="3563217"/>
            <a:ext cx="14432" cy="1154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036" name="Rectangle 66"/>
          <p:cNvSpPr>
            <a:spLocks noChangeArrowheads="1"/>
          </p:cNvSpPr>
          <p:nvPr/>
        </p:nvSpPr>
        <p:spPr bwMode="auto">
          <a:xfrm>
            <a:off x="1991591" y="3563217"/>
            <a:ext cx="53398" cy="1154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037" name="Rectangle 67"/>
          <p:cNvSpPr>
            <a:spLocks noChangeArrowheads="1"/>
          </p:cNvSpPr>
          <p:nvPr/>
        </p:nvSpPr>
        <p:spPr bwMode="auto">
          <a:xfrm>
            <a:off x="2083955" y="3563217"/>
            <a:ext cx="14432" cy="1154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038" name="Rectangle 68"/>
          <p:cNvSpPr>
            <a:spLocks noChangeArrowheads="1"/>
          </p:cNvSpPr>
          <p:nvPr/>
        </p:nvSpPr>
        <p:spPr bwMode="auto">
          <a:xfrm>
            <a:off x="2137353" y="3563217"/>
            <a:ext cx="51955" cy="1154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039" name="Rectangle 69"/>
          <p:cNvSpPr>
            <a:spLocks noChangeArrowheads="1"/>
          </p:cNvSpPr>
          <p:nvPr/>
        </p:nvSpPr>
        <p:spPr bwMode="auto">
          <a:xfrm>
            <a:off x="2229717" y="3563217"/>
            <a:ext cx="14432" cy="1154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040" name="Rectangle 70"/>
          <p:cNvSpPr>
            <a:spLocks noChangeArrowheads="1"/>
          </p:cNvSpPr>
          <p:nvPr/>
        </p:nvSpPr>
        <p:spPr bwMode="auto">
          <a:xfrm>
            <a:off x="2281672" y="3563217"/>
            <a:ext cx="53397" cy="1154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041" name="Rectangle 71"/>
          <p:cNvSpPr>
            <a:spLocks noChangeArrowheads="1"/>
          </p:cNvSpPr>
          <p:nvPr/>
        </p:nvSpPr>
        <p:spPr bwMode="auto">
          <a:xfrm>
            <a:off x="2375477" y="3563217"/>
            <a:ext cx="12989" cy="1154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042" name="Rectangle 72"/>
          <p:cNvSpPr>
            <a:spLocks noChangeArrowheads="1"/>
          </p:cNvSpPr>
          <p:nvPr/>
        </p:nvSpPr>
        <p:spPr bwMode="auto">
          <a:xfrm>
            <a:off x="2428876" y="3563217"/>
            <a:ext cx="53397" cy="1154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043" name="Rectangle 73"/>
          <p:cNvSpPr>
            <a:spLocks noChangeArrowheads="1"/>
          </p:cNvSpPr>
          <p:nvPr/>
        </p:nvSpPr>
        <p:spPr bwMode="auto">
          <a:xfrm>
            <a:off x="2521239" y="3563217"/>
            <a:ext cx="14432" cy="1154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044" name="Rectangle 74"/>
          <p:cNvSpPr>
            <a:spLocks noChangeArrowheads="1"/>
          </p:cNvSpPr>
          <p:nvPr/>
        </p:nvSpPr>
        <p:spPr bwMode="auto">
          <a:xfrm>
            <a:off x="2573194" y="3563217"/>
            <a:ext cx="54841" cy="1154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045" name="Rectangle 75"/>
          <p:cNvSpPr>
            <a:spLocks noChangeArrowheads="1"/>
          </p:cNvSpPr>
          <p:nvPr/>
        </p:nvSpPr>
        <p:spPr bwMode="auto">
          <a:xfrm>
            <a:off x="2667000" y="3563217"/>
            <a:ext cx="12989" cy="1154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046" name="Rectangle 76"/>
          <p:cNvSpPr>
            <a:spLocks noChangeArrowheads="1"/>
          </p:cNvSpPr>
          <p:nvPr/>
        </p:nvSpPr>
        <p:spPr bwMode="auto">
          <a:xfrm>
            <a:off x="2720399" y="3563217"/>
            <a:ext cx="53397" cy="1154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047" name="Rectangle 77"/>
          <p:cNvSpPr>
            <a:spLocks noChangeArrowheads="1"/>
          </p:cNvSpPr>
          <p:nvPr/>
        </p:nvSpPr>
        <p:spPr bwMode="auto">
          <a:xfrm>
            <a:off x="2811319" y="3563217"/>
            <a:ext cx="15875" cy="1154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048" name="Rectangle 78"/>
          <p:cNvSpPr>
            <a:spLocks noChangeArrowheads="1"/>
          </p:cNvSpPr>
          <p:nvPr/>
        </p:nvSpPr>
        <p:spPr bwMode="auto">
          <a:xfrm>
            <a:off x="2864717" y="3563217"/>
            <a:ext cx="54841" cy="1154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049" name="Rectangle 79"/>
          <p:cNvSpPr>
            <a:spLocks noChangeArrowheads="1"/>
          </p:cNvSpPr>
          <p:nvPr/>
        </p:nvSpPr>
        <p:spPr bwMode="auto">
          <a:xfrm>
            <a:off x="2958523" y="3563217"/>
            <a:ext cx="12989" cy="1154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050" name="Rectangle 80"/>
          <p:cNvSpPr>
            <a:spLocks noChangeArrowheads="1"/>
          </p:cNvSpPr>
          <p:nvPr/>
        </p:nvSpPr>
        <p:spPr bwMode="auto">
          <a:xfrm>
            <a:off x="3010478" y="3563217"/>
            <a:ext cx="54841" cy="1154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051" name="Rectangle 81"/>
          <p:cNvSpPr>
            <a:spLocks noChangeArrowheads="1"/>
          </p:cNvSpPr>
          <p:nvPr/>
        </p:nvSpPr>
        <p:spPr bwMode="auto">
          <a:xfrm>
            <a:off x="3102841" y="3563217"/>
            <a:ext cx="14432" cy="1154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052" name="Rectangle 82"/>
          <p:cNvSpPr>
            <a:spLocks noChangeArrowheads="1"/>
          </p:cNvSpPr>
          <p:nvPr/>
        </p:nvSpPr>
        <p:spPr bwMode="auto">
          <a:xfrm>
            <a:off x="3157682" y="3563217"/>
            <a:ext cx="51955" cy="1154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053" name="Rectangle 83"/>
          <p:cNvSpPr>
            <a:spLocks noChangeArrowheads="1"/>
          </p:cNvSpPr>
          <p:nvPr/>
        </p:nvSpPr>
        <p:spPr bwMode="auto">
          <a:xfrm>
            <a:off x="3250046" y="3563217"/>
            <a:ext cx="12989" cy="1154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054" name="Rectangle 84"/>
          <p:cNvSpPr>
            <a:spLocks noChangeArrowheads="1"/>
          </p:cNvSpPr>
          <p:nvPr/>
        </p:nvSpPr>
        <p:spPr bwMode="auto">
          <a:xfrm>
            <a:off x="3303444" y="3563217"/>
            <a:ext cx="53397" cy="1154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055" name="Rectangle 85"/>
          <p:cNvSpPr>
            <a:spLocks noChangeArrowheads="1"/>
          </p:cNvSpPr>
          <p:nvPr/>
        </p:nvSpPr>
        <p:spPr bwMode="auto">
          <a:xfrm>
            <a:off x="3394364" y="3563217"/>
            <a:ext cx="14432" cy="1154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056" name="Rectangle 86"/>
          <p:cNvSpPr>
            <a:spLocks noChangeArrowheads="1"/>
          </p:cNvSpPr>
          <p:nvPr/>
        </p:nvSpPr>
        <p:spPr bwMode="auto">
          <a:xfrm>
            <a:off x="3449204" y="3563217"/>
            <a:ext cx="51955" cy="1154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057" name="Rectangle 87"/>
          <p:cNvSpPr>
            <a:spLocks noChangeArrowheads="1"/>
          </p:cNvSpPr>
          <p:nvPr/>
        </p:nvSpPr>
        <p:spPr bwMode="auto">
          <a:xfrm>
            <a:off x="3540126" y="3563217"/>
            <a:ext cx="14432" cy="1154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058" name="Rectangle 88"/>
          <p:cNvSpPr>
            <a:spLocks noChangeArrowheads="1"/>
          </p:cNvSpPr>
          <p:nvPr/>
        </p:nvSpPr>
        <p:spPr bwMode="auto">
          <a:xfrm>
            <a:off x="3593523" y="3563217"/>
            <a:ext cx="53398" cy="1154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059" name="Rectangle 89"/>
          <p:cNvSpPr>
            <a:spLocks noChangeArrowheads="1"/>
          </p:cNvSpPr>
          <p:nvPr/>
        </p:nvSpPr>
        <p:spPr bwMode="auto">
          <a:xfrm>
            <a:off x="3685887" y="3563217"/>
            <a:ext cx="14432" cy="1154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060" name="Rectangle 90"/>
          <p:cNvSpPr>
            <a:spLocks noChangeArrowheads="1"/>
          </p:cNvSpPr>
          <p:nvPr/>
        </p:nvSpPr>
        <p:spPr bwMode="auto">
          <a:xfrm>
            <a:off x="3739285" y="3563217"/>
            <a:ext cx="53397" cy="1154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061" name="Rectangle 91"/>
          <p:cNvSpPr>
            <a:spLocks noChangeArrowheads="1"/>
          </p:cNvSpPr>
          <p:nvPr/>
        </p:nvSpPr>
        <p:spPr bwMode="auto">
          <a:xfrm>
            <a:off x="3831649" y="3563217"/>
            <a:ext cx="12988" cy="1154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062" name="Rectangle 92"/>
          <p:cNvSpPr>
            <a:spLocks noChangeArrowheads="1"/>
          </p:cNvSpPr>
          <p:nvPr/>
        </p:nvSpPr>
        <p:spPr bwMode="auto">
          <a:xfrm>
            <a:off x="3885046" y="3563217"/>
            <a:ext cx="53398" cy="1154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063" name="Rectangle 93"/>
          <p:cNvSpPr>
            <a:spLocks noChangeArrowheads="1"/>
          </p:cNvSpPr>
          <p:nvPr/>
        </p:nvSpPr>
        <p:spPr bwMode="auto">
          <a:xfrm>
            <a:off x="3978853" y="3563217"/>
            <a:ext cx="12988" cy="1154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064" name="Rectangle 94"/>
          <p:cNvSpPr>
            <a:spLocks noChangeArrowheads="1"/>
          </p:cNvSpPr>
          <p:nvPr/>
        </p:nvSpPr>
        <p:spPr bwMode="auto">
          <a:xfrm>
            <a:off x="4030808" y="3563217"/>
            <a:ext cx="53397" cy="1154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065" name="Rectangle 95"/>
          <p:cNvSpPr>
            <a:spLocks noChangeArrowheads="1"/>
          </p:cNvSpPr>
          <p:nvPr/>
        </p:nvSpPr>
        <p:spPr bwMode="auto">
          <a:xfrm>
            <a:off x="4123171" y="3563217"/>
            <a:ext cx="12988" cy="1154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066" name="Rectangle 96"/>
          <p:cNvSpPr>
            <a:spLocks noChangeArrowheads="1"/>
          </p:cNvSpPr>
          <p:nvPr/>
        </p:nvSpPr>
        <p:spPr bwMode="auto">
          <a:xfrm>
            <a:off x="4176568" y="3563217"/>
            <a:ext cx="53398" cy="1154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067" name="Rectangle 97"/>
          <p:cNvSpPr>
            <a:spLocks noChangeArrowheads="1"/>
          </p:cNvSpPr>
          <p:nvPr/>
        </p:nvSpPr>
        <p:spPr bwMode="auto">
          <a:xfrm>
            <a:off x="4270376" y="3563217"/>
            <a:ext cx="12988" cy="1154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068" name="Rectangle 98"/>
          <p:cNvSpPr>
            <a:spLocks noChangeArrowheads="1"/>
          </p:cNvSpPr>
          <p:nvPr/>
        </p:nvSpPr>
        <p:spPr bwMode="auto">
          <a:xfrm>
            <a:off x="4322331" y="3563217"/>
            <a:ext cx="53397" cy="1154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069" name="Rectangle 99"/>
          <p:cNvSpPr>
            <a:spLocks noChangeArrowheads="1"/>
          </p:cNvSpPr>
          <p:nvPr/>
        </p:nvSpPr>
        <p:spPr bwMode="auto">
          <a:xfrm>
            <a:off x="4414694" y="3563217"/>
            <a:ext cx="12988" cy="1154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070" name="Rectangle 100"/>
          <p:cNvSpPr>
            <a:spLocks noChangeArrowheads="1"/>
          </p:cNvSpPr>
          <p:nvPr/>
        </p:nvSpPr>
        <p:spPr bwMode="auto">
          <a:xfrm>
            <a:off x="4466649" y="3563217"/>
            <a:ext cx="53397" cy="1154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071" name="Rectangle 101"/>
          <p:cNvSpPr>
            <a:spLocks noChangeArrowheads="1"/>
          </p:cNvSpPr>
          <p:nvPr/>
        </p:nvSpPr>
        <p:spPr bwMode="auto">
          <a:xfrm>
            <a:off x="4560455" y="3563217"/>
            <a:ext cx="12989" cy="1154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072" name="Rectangle 102"/>
          <p:cNvSpPr>
            <a:spLocks noChangeArrowheads="1"/>
          </p:cNvSpPr>
          <p:nvPr/>
        </p:nvSpPr>
        <p:spPr bwMode="auto">
          <a:xfrm>
            <a:off x="4613853" y="3563217"/>
            <a:ext cx="51955" cy="1154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073" name="Rectangle 103"/>
          <p:cNvSpPr>
            <a:spLocks noChangeArrowheads="1"/>
          </p:cNvSpPr>
          <p:nvPr/>
        </p:nvSpPr>
        <p:spPr bwMode="auto">
          <a:xfrm>
            <a:off x="4706217" y="3563217"/>
            <a:ext cx="12988" cy="1154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074" name="Rectangle 104"/>
          <p:cNvSpPr>
            <a:spLocks noChangeArrowheads="1"/>
          </p:cNvSpPr>
          <p:nvPr/>
        </p:nvSpPr>
        <p:spPr bwMode="auto">
          <a:xfrm>
            <a:off x="4758172" y="3563217"/>
            <a:ext cx="53397" cy="1154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075" name="Rectangle 105"/>
          <p:cNvSpPr>
            <a:spLocks noChangeArrowheads="1"/>
          </p:cNvSpPr>
          <p:nvPr/>
        </p:nvSpPr>
        <p:spPr bwMode="auto">
          <a:xfrm>
            <a:off x="4851977" y="3563217"/>
            <a:ext cx="12989" cy="1154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076" name="Rectangle 106"/>
          <p:cNvSpPr>
            <a:spLocks noChangeArrowheads="1"/>
          </p:cNvSpPr>
          <p:nvPr/>
        </p:nvSpPr>
        <p:spPr bwMode="auto">
          <a:xfrm>
            <a:off x="4905375" y="3563217"/>
            <a:ext cx="51955" cy="1154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077" name="Rectangle 107"/>
          <p:cNvSpPr>
            <a:spLocks noChangeArrowheads="1"/>
          </p:cNvSpPr>
          <p:nvPr/>
        </p:nvSpPr>
        <p:spPr bwMode="auto">
          <a:xfrm>
            <a:off x="4997740" y="3563217"/>
            <a:ext cx="12988" cy="1154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078" name="Rectangle 108"/>
          <p:cNvSpPr>
            <a:spLocks noChangeArrowheads="1"/>
          </p:cNvSpPr>
          <p:nvPr/>
        </p:nvSpPr>
        <p:spPr bwMode="auto">
          <a:xfrm>
            <a:off x="5049694" y="3563217"/>
            <a:ext cx="53397" cy="1154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079" name="Rectangle 109"/>
          <p:cNvSpPr>
            <a:spLocks noChangeArrowheads="1"/>
          </p:cNvSpPr>
          <p:nvPr/>
        </p:nvSpPr>
        <p:spPr bwMode="auto">
          <a:xfrm>
            <a:off x="5143500" y="3563217"/>
            <a:ext cx="12989" cy="1154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080" name="Rectangle 110"/>
          <p:cNvSpPr>
            <a:spLocks noChangeArrowheads="1"/>
          </p:cNvSpPr>
          <p:nvPr/>
        </p:nvSpPr>
        <p:spPr bwMode="auto">
          <a:xfrm>
            <a:off x="5195455" y="3563217"/>
            <a:ext cx="53398" cy="1154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081" name="Rectangle 112"/>
          <p:cNvSpPr>
            <a:spLocks noChangeArrowheads="1"/>
          </p:cNvSpPr>
          <p:nvPr/>
        </p:nvSpPr>
        <p:spPr bwMode="auto">
          <a:xfrm>
            <a:off x="1541318" y="3551671"/>
            <a:ext cx="53398" cy="1154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082" name="Rectangle 113"/>
          <p:cNvSpPr>
            <a:spLocks noChangeArrowheads="1"/>
          </p:cNvSpPr>
          <p:nvPr/>
        </p:nvSpPr>
        <p:spPr bwMode="auto">
          <a:xfrm>
            <a:off x="1635126" y="3551671"/>
            <a:ext cx="11545" cy="1154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083" name="Rectangle 114"/>
          <p:cNvSpPr>
            <a:spLocks noChangeArrowheads="1"/>
          </p:cNvSpPr>
          <p:nvPr/>
        </p:nvSpPr>
        <p:spPr bwMode="auto">
          <a:xfrm>
            <a:off x="1687081" y="3551671"/>
            <a:ext cx="53397" cy="1154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084" name="Rectangle 115"/>
          <p:cNvSpPr>
            <a:spLocks noChangeArrowheads="1"/>
          </p:cNvSpPr>
          <p:nvPr/>
        </p:nvSpPr>
        <p:spPr bwMode="auto">
          <a:xfrm>
            <a:off x="1780886" y="3551671"/>
            <a:ext cx="12989" cy="1154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085" name="Rectangle 116"/>
          <p:cNvSpPr>
            <a:spLocks noChangeArrowheads="1"/>
          </p:cNvSpPr>
          <p:nvPr/>
        </p:nvSpPr>
        <p:spPr bwMode="auto">
          <a:xfrm>
            <a:off x="1832841" y="3551671"/>
            <a:ext cx="53398" cy="1154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086" name="Rectangle 117"/>
          <p:cNvSpPr>
            <a:spLocks noChangeArrowheads="1"/>
          </p:cNvSpPr>
          <p:nvPr/>
        </p:nvSpPr>
        <p:spPr bwMode="auto">
          <a:xfrm>
            <a:off x="1925205" y="3551671"/>
            <a:ext cx="12989" cy="1154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087" name="Rectangle 118"/>
          <p:cNvSpPr>
            <a:spLocks noChangeArrowheads="1"/>
          </p:cNvSpPr>
          <p:nvPr/>
        </p:nvSpPr>
        <p:spPr bwMode="auto">
          <a:xfrm>
            <a:off x="1978603" y="3551671"/>
            <a:ext cx="53397" cy="1154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088" name="Rectangle 119"/>
          <p:cNvSpPr>
            <a:spLocks noChangeArrowheads="1"/>
          </p:cNvSpPr>
          <p:nvPr/>
        </p:nvSpPr>
        <p:spPr bwMode="auto">
          <a:xfrm>
            <a:off x="2070967" y="3551671"/>
            <a:ext cx="12988" cy="1154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089" name="Rectangle 120"/>
          <p:cNvSpPr>
            <a:spLocks noChangeArrowheads="1"/>
          </p:cNvSpPr>
          <p:nvPr/>
        </p:nvSpPr>
        <p:spPr bwMode="auto">
          <a:xfrm>
            <a:off x="2124363" y="3551671"/>
            <a:ext cx="51955" cy="1154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090" name="Rectangle 121"/>
          <p:cNvSpPr>
            <a:spLocks noChangeArrowheads="1"/>
          </p:cNvSpPr>
          <p:nvPr/>
        </p:nvSpPr>
        <p:spPr bwMode="auto">
          <a:xfrm>
            <a:off x="2216727" y="3551671"/>
            <a:ext cx="12989" cy="1154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091" name="Rectangle 122"/>
          <p:cNvSpPr>
            <a:spLocks noChangeArrowheads="1"/>
          </p:cNvSpPr>
          <p:nvPr/>
        </p:nvSpPr>
        <p:spPr bwMode="auto">
          <a:xfrm>
            <a:off x="2270126" y="3551671"/>
            <a:ext cx="53397" cy="1154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092" name="Rectangle 123"/>
          <p:cNvSpPr>
            <a:spLocks noChangeArrowheads="1"/>
          </p:cNvSpPr>
          <p:nvPr/>
        </p:nvSpPr>
        <p:spPr bwMode="auto">
          <a:xfrm>
            <a:off x="2362490" y="3551671"/>
            <a:ext cx="12988" cy="1154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093" name="Rectangle 124"/>
          <p:cNvSpPr>
            <a:spLocks noChangeArrowheads="1"/>
          </p:cNvSpPr>
          <p:nvPr/>
        </p:nvSpPr>
        <p:spPr bwMode="auto">
          <a:xfrm>
            <a:off x="2415886" y="3551671"/>
            <a:ext cx="51955" cy="1154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094" name="Rectangle 125"/>
          <p:cNvSpPr>
            <a:spLocks noChangeArrowheads="1"/>
          </p:cNvSpPr>
          <p:nvPr/>
        </p:nvSpPr>
        <p:spPr bwMode="auto">
          <a:xfrm>
            <a:off x="2508250" y="3551671"/>
            <a:ext cx="12989" cy="1154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095" name="Rectangle 126"/>
          <p:cNvSpPr>
            <a:spLocks noChangeArrowheads="1"/>
          </p:cNvSpPr>
          <p:nvPr/>
        </p:nvSpPr>
        <p:spPr bwMode="auto">
          <a:xfrm>
            <a:off x="2561648" y="3551671"/>
            <a:ext cx="51955" cy="1154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096" name="Rectangle 127"/>
          <p:cNvSpPr>
            <a:spLocks noChangeArrowheads="1"/>
          </p:cNvSpPr>
          <p:nvPr/>
        </p:nvSpPr>
        <p:spPr bwMode="auto">
          <a:xfrm>
            <a:off x="2654012" y="3551671"/>
            <a:ext cx="12988" cy="1154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097" name="Rectangle 128"/>
          <p:cNvSpPr>
            <a:spLocks noChangeArrowheads="1"/>
          </p:cNvSpPr>
          <p:nvPr/>
        </p:nvSpPr>
        <p:spPr bwMode="auto">
          <a:xfrm>
            <a:off x="2705967" y="3551671"/>
            <a:ext cx="53397" cy="1154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098" name="Rectangle 129"/>
          <p:cNvSpPr>
            <a:spLocks noChangeArrowheads="1"/>
          </p:cNvSpPr>
          <p:nvPr/>
        </p:nvSpPr>
        <p:spPr bwMode="auto">
          <a:xfrm>
            <a:off x="2798331" y="3551671"/>
            <a:ext cx="12988" cy="1154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099" name="Rectangle 130"/>
          <p:cNvSpPr>
            <a:spLocks noChangeArrowheads="1"/>
          </p:cNvSpPr>
          <p:nvPr/>
        </p:nvSpPr>
        <p:spPr bwMode="auto">
          <a:xfrm>
            <a:off x="2851727" y="3551671"/>
            <a:ext cx="53398" cy="1154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00" name="Rectangle 131"/>
          <p:cNvSpPr>
            <a:spLocks noChangeArrowheads="1"/>
          </p:cNvSpPr>
          <p:nvPr/>
        </p:nvSpPr>
        <p:spPr bwMode="auto">
          <a:xfrm>
            <a:off x="2945535" y="3551671"/>
            <a:ext cx="12988" cy="1154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01" name="Rectangle 132"/>
          <p:cNvSpPr>
            <a:spLocks noChangeArrowheads="1"/>
          </p:cNvSpPr>
          <p:nvPr/>
        </p:nvSpPr>
        <p:spPr bwMode="auto">
          <a:xfrm>
            <a:off x="2997490" y="3551671"/>
            <a:ext cx="53397" cy="1154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02" name="Rectangle 133"/>
          <p:cNvSpPr>
            <a:spLocks noChangeArrowheads="1"/>
          </p:cNvSpPr>
          <p:nvPr/>
        </p:nvSpPr>
        <p:spPr bwMode="auto">
          <a:xfrm>
            <a:off x="3089853" y="3551671"/>
            <a:ext cx="12988" cy="1154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03" name="Rectangle 134"/>
          <p:cNvSpPr>
            <a:spLocks noChangeArrowheads="1"/>
          </p:cNvSpPr>
          <p:nvPr/>
        </p:nvSpPr>
        <p:spPr bwMode="auto">
          <a:xfrm>
            <a:off x="3143250" y="3551671"/>
            <a:ext cx="53398" cy="1154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04" name="Rectangle 135"/>
          <p:cNvSpPr>
            <a:spLocks noChangeArrowheads="1"/>
          </p:cNvSpPr>
          <p:nvPr/>
        </p:nvSpPr>
        <p:spPr bwMode="auto">
          <a:xfrm>
            <a:off x="3237058" y="3551671"/>
            <a:ext cx="12988" cy="1154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05" name="Rectangle 136"/>
          <p:cNvSpPr>
            <a:spLocks noChangeArrowheads="1"/>
          </p:cNvSpPr>
          <p:nvPr/>
        </p:nvSpPr>
        <p:spPr bwMode="auto">
          <a:xfrm>
            <a:off x="3289012" y="3551671"/>
            <a:ext cx="53397" cy="1154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06" name="Rectangle 137"/>
          <p:cNvSpPr>
            <a:spLocks noChangeArrowheads="1"/>
          </p:cNvSpPr>
          <p:nvPr/>
        </p:nvSpPr>
        <p:spPr bwMode="auto">
          <a:xfrm>
            <a:off x="3381376" y="3551671"/>
            <a:ext cx="12988" cy="1154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07" name="Rectangle 138"/>
          <p:cNvSpPr>
            <a:spLocks noChangeArrowheads="1"/>
          </p:cNvSpPr>
          <p:nvPr/>
        </p:nvSpPr>
        <p:spPr bwMode="auto">
          <a:xfrm>
            <a:off x="3434773" y="3551671"/>
            <a:ext cx="53398" cy="1154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08" name="Rectangle 139"/>
          <p:cNvSpPr>
            <a:spLocks noChangeArrowheads="1"/>
          </p:cNvSpPr>
          <p:nvPr/>
        </p:nvSpPr>
        <p:spPr bwMode="auto">
          <a:xfrm>
            <a:off x="3527136" y="3551671"/>
            <a:ext cx="12989" cy="1154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09" name="Rectangle 140"/>
          <p:cNvSpPr>
            <a:spLocks noChangeArrowheads="1"/>
          </p:cNvSpPr>
          <p:nvPr/>
        </p:nvSpPr>
        <p:spPr bwMode="auto">
          <a:xfrm>
            <a:off x="3580534" y="3551671"/>
            <a:ext cx="51955" cy="1154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10" name="Rectangle 141"/>
          <p:cNvSpPr>
            <a:spLocks noChangeArrowheads="1"/>
          </p:cNvSpPr>
          <p:nvPr/>
        </p:nvSpPr>
        <p:spPr bwMode="auto">
          <a:xfrm>
            <a:off x="3672899" y="3551671"/>
            <a:ext cx="12988" cy="1154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11" name="Rectangle 142"/>
          <p:cNvSpPr>
            <a:spLocks noChangeArrowheads="1"/>
          </p:cNvSpPr>
          <p:nvPr/>
        </p:nvSpPr>
        <p:spPr bwMode="auto">
          <a:xfrm>
            <a:off x="3724853" y="3551671"/>
            <a:ext cx="53397" cy="1154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12" name="Rectangle 143"/>
          <p:cNvSpPr>
            <a:spLocks noChangeArrowheads="1"/>
          </p:cNvSpPr>
          <p:nvPr/>
        </p:nvSpPr>
        <p:spPr bwMode="auto">
          <a:xfrm>
            <a:off x="3818659" y="3551671"/>
            <a:ext cx="12989" cy="1154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13" name="Rectangle 144"/>
          <p:cNvSpPr>
            <a:spLocks noChangeArrowheads="1"/>
          </p:cNvSpPr>
          <p:nvPr/>
        </p:nvSpPr>
        <p:spPr bwMode="auto">
          <a:xfrm>
            <a:off x="3872057" y="3551671"/>
            <a:ext cx="51955" cy="1154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14" name="Rectangle 145"/>
          <p:cNvSpPr>
            <a:spLocks noChangeArrowheads="1"/>
          </p:cNvSpPr>
          <p:nvPr/>
        </p:nvSpPr>
        <p:spPr bwMode="auto">
          <a:xfrm>
            <a:off x="3964421" y="3551671"/>
            <a:ext cx="14432" cy="1154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15" name="Rectangle 146"/>
          <p:cNvSpPr>
            <a:spLocks noChangeArrowheads="1"/>
          </p:cNvSpPr>
          <p:nvPr/>
        </p:nvSpPr>
        <p:spPr bwMode="auto">
          <a:xfrm>
            <a:off x="4016376" y="3551671"/>
            <a:ext cx="53397" cy="1154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16" name="Rectangle 147"/>
          <p:cNvSpPr>
            <a:spLocks noChangeArrowheads="1"/>
          </p:cNvSpPr>
          <p:nvPr/>
        </p:nvSpPr>
        <p:spPr bwMode="auto">
          <a:xfrm>
            <a:off x="4110182" y="3551671"/>
            <a:ext cx="12989" cy="1154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17" name="Rectangle 148"/>
          <p:cNvSpPr>
            <a:spLocks noChangeArrowheads="1"/>
          </p:cNvSpPr>
          <p:nvPr/>
        </p:nvSpPr>
        <p:spPr bwMode="auto">
          <a:xfrm>
            <a:off x="4162136" y="3551671"/>
            <a:ext cx="53398" cy="1154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18" name="Rectangle 149"/>
          <p:cNvSpPr>
            <a:spLocks noChangeArrowheads="1"/>
          </p:cNvSpPr>
          <p:nvPr/>
        </p:nvSpPr>
        <p:spPr bwMode="auto">
          <a:xfrm>
            <a:off x="4254501" y="3551671"/>
            <a:ext cx="15875" cy="1154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19" name="Rectangle 150"/>
          <p:cNvSpPr>
            <a:spLocks noChangeArrowheads="1"/>
          </p:cNvSpPr>
          <p:nvPr/>
        </p:nvSpPr>
        <p:spPr bwMode="auto">
          <a:xfrm>
            <a:off x="4307899" y="3551671"/>
            <a:ext cx="53397" cy="1154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20" name="Rectangle 151"/>
          <p:cNvSpPr>
            <a:spLocks noChangeArrowheads="1"/>
          </p:cNvSpPr>
          <p:nvPr/>
        </p:nvSpPr>
        <p:spPr bwMode="auto">
          <a:xfrm>
            <a:off x="4401705" y="3551671"/>
            <a:ext cx="12989" cy="1154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21" name="Rectangle 152"/>
          <p:cNvSpPr>
            <a:spLocks noChangeArrowheads="1"/>
          </p:cNvSpPr>
          <p:nvPr/>
        </p:nvSpPr>
        <p:spPr bwMode="auto">
          <a:xfrm>
            <a:off x="4453660" y="3551671"/>
            <a:ext cx="54841" cy="1154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22" name="Rectangle 153"/>
          <p:cNvSpPr>
            <a:spLocks noChangeArrowheads="1"/>
          </p:cNvSpPr>
          <p:nvPr/>
        </p:nvSpPr>
        <p:spPr bwMode="auto">
          <a:xfrm>
            <a:off x="4546023" y="3551671"/>
            <a:ext cx="14432" cy="1154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23" name="Rectangle 154"/>
          <p:cNvSpPr>
            <a:spLocks noChangeArrowheads="1"/>
          </p:cNvSpPr>
          <p:nvPr/>
        </p:nvSpPr>
        <p:spPr bwMode="auto">
          <a:xfrm>
            <a:off x="4599422" y="3551671"/>
            <a:ext cx="53397" cy="1154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24" name="Rectangle 155"/>
          <p:cNvSpPr>
            <a:spLocks noChangeArrowheads="1"/>
          </p:cNvSpPr>
          <p:nvPr/>
        </p:nvSpPr>
        <p:spPr bwMode="auto">
          <a:xfrm>
            <a:off x="4693227" y="3551671"/>
            <a:ext cx="12989" cy="1154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25" name="Rectangle 156"/>
          <p:cNvSpPr>
            <a:spLocks noChangeArrowheads="1"/>
          </p:cNvSpPr>
          <p:nvPr/>
        </p:nvSpPr>
        <p:spPr bwMode="auto">
          <a:xfrm>
            <a:off x="4745182" y="3551671"/>
            <a:ext cx="54841" cy="1154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26" name="Rectangle 157"/>
          <p:cNvSpPr>
            <a:spLocks noChangeArrowheads="1"/>
          </p:cNvSpPr>
          <p:nvPr/>
        </p:nvSpPr>
        <p:spPr bwMode="auto">
          <a:xfrm>
            <a:off x="4837546" y="3551671"/>
            <a:ext cx="14432" cy="1154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27" name="Rectangle 158"/>
          <p:cNvSpPr>
            <a:spLocks noChangeArrowheads="1"/>
          </p:cNvSpPr>
          <p:nvPr/>
        </p:nvSpPr>
        <p:spPr bwMode="auto">
          <a:xfrm>
            <a:off x="4889500" y="3551671"/>
            <a:ext cx="54841" cy="1154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28" name="Rectangle 159"/>
          <p:cNvSpPr>
            <a:spLocks noChangeArrowheads="1"/>
          </p:cNvSpPr>
          <p:nvPr/>
        </p:nvSpPr>
        <p:spPr bwMode="auto">
          <a:xfrm>
            <a:off x="4983308" y="3551671"/>
            <a:ext cx="14432" cy="1154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29" name="Rectangle 160"/>
          <p:cNvSpPr>
            <a:spLocks noChangeArrowheads="1"/>
          </p:cNvSpPr>
          <p:nvPr/>
        </p:nvSpPr>
        <p:spPr bwMode="auto">
          <a:xfrm>
            <a:off x="5036705" y="3551671"/>
            <a:ext cx="53398" cy="1154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30" name="Rectangle 161"/>
          <p:cNvSpPr>
            <a:spLocks noChangeArrowheads="1"/>
          </p:cNvSpPr>
          <p:nvPr/>
        </p:nvSpPr>
        <p:spPr bwMode="auto">
          <a:xfrm>
            <a:off x="5129069" y="3551671"/>
            <a:ext cx="14432" cy="1154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31" name="Rectangle 162"/>
          <p:cNvSpPr>
            <a:spLocks noChangeArrowheads="1"/>
          </p:cNvSpPr>
          <p:nvPr/>
        </p:nvSpPr>
        <p:spPr bwMode="auto">
          <a:xfrm>
            <a:off x="5182467" y="3551671"/>
            <a:ext cx="53397" cy="1154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32" name="Rectangle 163"/>
          <p:cNvSpPr>
            <a:spLocks noChangeArrowheads="1"/>
          </p:cNvSpPr>
          <p:nvPr/>
        </p:nvSpPr>
        <p:spPr bwMode="auto">
          <a:xfrm>
            <a:off x="5274831" y="3551671"/>
            <a:ext cx="12988" cy="1154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33" name="Rectangle 165"/>
          <p:cNvSpPr>
            <a:spLocks noChangeArrowheads="1"/>
          </p:cNvSpPr>
          <p:nvPr/>
        </p:nvSpPr>
        <p:spPr bwMode="auto">
          <a:xfrm>
            <a:off x="3408796" y="2215285"/>
            <a:ext cx="11545" cy="4906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34" name="Rectangle 166"/>
          <p:cNvSpPr>
            <a:spLocks noChangeArrowheads="1"/>
          </p:cNvSpPr>
          <p:nvPr/>
        </p:nvSpPr>
        <p:spPr bwMode="auto">
          <a:xfrm>
            <a:off x="3408796" y="2300432"/>
            <a:ext cx="11545" cy="1154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35" name="Rectangle 167"/>
          <p:cNvSpPr>
            <a:spLocks noChangeArrowheads="1"/>
          </p:cNvSpPr>
          <p:nvPr/>
        </p:nvSpPr>
        <p:spPr bwMode="auto">
          <a:xfrm>
            <a:off x="3408796" y="2348058"/>
            <a:ext cx="11545" cy="4906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36" name="Rectangle 168"/>
          <p:cNvSpPr>
            <a:spLocks noChangeArrowheads="1"/>
          </p:cNvSpPr>
          <p:nvPr/>
        </p:nvSpPr>
        <p:spPr bwMode="auto">
          <a:xfrm>
            <a:off x="3408796" y="2433205"/>
            <a:ext cx="11545" cy="1154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37" name="Rectangle 169"/>
          <p:cNvSpPr>
            <a:spLocks noChangeArrowheads="1"/>
          </p:cNvSpPr>
          <p:nvPr/>
        </p:nvSpPr>
        <p:spPr bwMode="auto">
          <a:xfrm>
            <a:off x="3408796" y="2480830"/>
            <a:ext cx="11545" cy="4762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38" name="Rectangle 170"/>
          <p:cNvSpPr>
            <a:spLocks noChangeArrowheads="1"/>
          </p:cNvSpPr>
          <p:nvPr/>
        </p:nvSpPr>
        <p:spPr bwMode="auto">
          <a:xfrm>
            <a:off x="3408796" y="2563091"/>
            <a:ext cx="11545" cy="144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39" name="Rectangle 171"/>
          <p:cNvSpPr>
            <a:spLocks noChangeArrowheads="1"/>
          </p:cNvSpPr>
          <p:nvPr/>
        </p:nvSpPr>
        <p:spPr bwMode="auto">
          <a:xfrm>
            <a:off x="3408796" y="2613603"/>
            <a:ext cx="11545" cy="4762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40" name="Rectangle 172"/>
          <p:cNvSpPr>
            <a:spLocks noChangeArrowheads="1"/>
          </p:cNvSpPr>
          <p:nvPr/>
        </p:nvSpPr>
        <p:spPr bwMode="auto">
          <a:xfrm>
            <a:off x="3408796" y="2697308"/>
            <a:ext cx="11545" cy="129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41" name="Rectangle 173"/>
          <p:cNvSpPr>
            <a:spLocks noChangeArrowheads="1"/>
          </p:cNvSpPr>
          <p:nvPr/>
        </p:nvSpPr>
        <p:spPr bwMode="auto">
          <a:xfrm>
            <a:off x="3408796" y="2746376"/>
            <a:ext cx="11545" cy="4762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42" name="Rectangle 174"/>
          <p:cNvSpPr>
            <a:spLocks noChangeArrowheads="1"/>
          </p:cNvSpPr>
          <p:nvPr/>
        </p:nvSpPr>
        <p:spPr bwMode="auto">
          <a:xfrm>
            <a:off x="3408796" y="2830080"/>
            <a:ext cx="11545" cy="1010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43" name="Rectangle 175"/>
          <p:cNvSpPr>
            <a:spLocks noChangeArrowheads="1"/>
          </p:cNvSpPr>
          <p:nvPr/>
        </p:nvSpPr>
        <p:spPr bwMode="auto">
          <a:xfrm>
            <a:off x="3408796" y="2877705"/>
            <a:ext cx="11545" cy="4906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44" name="Rectangle 176"/>
          <p:cNvSpPr>
            <a:spLocks noChangeArrowheads="1"/>
          </p:cNvSpPr>
          <p:nvPr/>
        </p:nvSpPr>
        <p:spPr bwMode="auto">
          <a:xfrm>
            <a:off x="3408796" y="2961409"/>
            <a:ext cx="11545" cy="12989"/>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45" name="Rectangle 177"/>
          <p:cNvSpPr>
            <a:spLocks noChangeArrowheads="1"/>
          </p:cNvSpPr>
          <p:nvPr/>
        </p:nvSpPr>
        <p:spPr bwMode="auto">
          <a:xfrm>
            <a:off x="3408796" y="3009035"/>
            <a:ext cx="11545" cy="4906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46" name="Rectangle 178"/>
          <p:cNvSpPr>
            <a:spLocks noChangeArrowheads="1"/>
          </p:cNvSpPr>
          <p:nvPr/>
        </p:nvSpPr>
        <p:spPr bwMode="auto">
          <a:xfrm>
            <a:off x="3408796" y="3095625"/>
            <a:ext cx="11545" cy="1010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47" name="Rectangle 179"/>
          <p:cNvSpPr>
            <a:spLocks noChangeArrowheads="1"/>
          </p:cNvSpPr>
          <p:nvPr/>
        </p:nvSpPr>
        <p:spPr bwMode="auto">
          <a:xfrm>
            <a:off x="3408796" y="3143250"/>
            <a:ext cx="11545" cy="4762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48" name="Rectangle 180"/>
          <p:cNvSpPr>
            <a:spLocks noChangeArrowheads="1"/>
          </p:cNvSpPr>
          <p:nvPr/>
        </p:nvSpPr>
        <p:spPr bwMode="auto">
          <a:xfrm>
            <a:off x="3408796" y="3228398"/>
            <a:ext cx="11545" cy="1010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49" name="Rectangle 181"/>
          <p:cNvSpPr>
            <a:spLocks noChangeArrowheads="1"/>
          </p:cNvSpPr>
          <p:nvPr/>
        </p:nvSpPr>
        <p:spPr bwMode="auto">
          <a:xfrm>
            <a:off x="3408796" y="3276023"/>
            <a:ext cx="11545" cy="4762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50" name="Rectangle 182"/>
          <p:cNvSpPr>
            <a:spLocks noChangeArrowheads="1"/>
          </p:cNvSpPr>
          <p:nvPr/>
        </p:nvSpPr>
        <p:spPr bwMode="auto">
          <a:xfrm>
            <a:off x="3408796" y="3358285"/>
            <a:ext cx="11545" cy="144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51" name="Rectangle 183"/>
          <p:cNvSpPr>
            <a:spLocks noChangeArrowheads="1"/>
          </p:cNvSpPr>
          <p:nvPr/>
        </p:nvSpPr>
        <p:spPr bwMode="auto">
          <a:xfrm>
            <a:off x="3408796" y="3407353"/>
            <a:ext cx="11545" cy="4762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52" name="Rectangle 184"/>
          <p:cNvSpPr>
            <a:spLocks noChangeArrowheads="1"/>
          </p:cNvSpPr>
          <p:nvPr/>
        </p:nvSpPr>
        <p:spPr bwMode="auto">
          <a:xfrm>
            <a:off x="3408796" y="3492500"/>
            <a:ext cx="11545" cy="1154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53" name="Rectangle 185"/>
          <p:cNvSpPr>
            <a:spLocks noChangeArrowheads="1"/>
          </p:cNvSpPr>
          <p:nvPr/>
        </p:nvSpPr>
        <p:spPr bwMode="auto">
          <a:xfrm>
            <a:off x="3408796" y="3540126"/>
            <a:ext cx="11545" cy="4762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54" name="Rectangle 186"/>
          <p:cNvSpPr>
            <a:spLocks noChangeArrowheads="1"/>
          </p:cNvSpPr>
          <p:nvPr/>
        </p:nvSpPr>
        <p:spPr bwMode="auto">
          <a:xfrm>
            <a:off x="3408796" y="3623830"/>
            <a:ext cx="11545" cy="1154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55" name="Rectangle 187"/>
          <p:cNvSpPr>
            <a:spLocks noChangeArrowheads="1"/>
          </p:cNvSpPr>
          <p:nvPr/>
        </p:nvSpPr>
        <p:spPr bwMode="auto">
          <a:xfrm>
            <a:off x="3408796" y="3671455"/>
            <a:ext cx="11545" cy="5051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56" name="Rectangle 188"/>
          <p:cNvSpPr>
            <a:spLocks noChangeArrowheads="1"/>
          </p:cNvSpPr>
          <p:nvPr/>
        </p:nvSpPr>
        <p:spPr bwMode="auto">
          <a:xfrm>
            <a:off x="3408796" y="3756603"/>
            <a:ext cx="11545" cy="129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57" name="Rectangle 189"/>
          <p:cNvSpPr>
            <a:spLocks noChangeArrowheads="1"/>
          </p:cNvSpPr>
          <p:nvPr/>
        </p:nvSpPr>
        <p:spPr bwMode="auto">
          <a:xfrm>
            <a:off x="3408796" y="3804228"/>
            <a:ext cx="11545" cy="4906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58" name="Rectangle 190"/>
          <p:cNvSpPr>
            <a:spLocks noChangeArrowheads="1"/>
          </p:cNvSpPr>
          <p:nvPr/>
        </p:nvSpPr>
        <p:spPr bwMode="auto">
          <a:xfrm>
            <a:off x="3408796" y="3890819"/>
            <a:ext cx="11545" cy="10103"/>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59" name="Rectangle 191"/>
          <p:cNvSpPr>
            <a:spLocks noChangeArrowheads="1"/>
          </p:cNvSpPr>
          <p:nvPr/>
        </p:nvSpPr>
        <p:spPr bwMode="auto">
          <a:xfrm>
            <a:off x="3408796" y="3937001"/>
            <a:ext cx="11545" cy="4906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60" name="Rectangle 192"/>
          <p:cNvSpPr>
            <a:spLocks noChangeArrowheads="1"/>
          </p:cNvSpPr>
          <p:nvPr/>
        </p:nvSpPr>
        <p:spPr bwMode="auto">
          <a:xfrm>
            <a:off x="3408796" y="4022148"/>
            <a:ext cx="11545" cy="1154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61" name="Rectangle 193"/>
          <p:cNvSpPr>
            <a:spLocks noChangeArrowheads="1"/>
          </p:cNvSpPr>
          <p:nvPr/>
        </p:nvSpPr>
        <p:spPr bwMode="auto">
          <a:xfrm>
            <a:off x="3408796" y="4069773"/>
            <a:ext cx="11545" cy="4762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62" name="Rectangle 194"/>
          <p:cNvSpPr>
            <a:spLocks noChangeArrowheads="1"/>
          </p:cNvSpPr>
          <p:nvPr/>
        </p:nvSpPr>
        <p:spPr bwMode="auto">
          <a:xfrm>
            <a:off x="3408796" y="4153477"/>
            <a:ext cx="11545" cy="12989"/>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63" name="Rectangle 195"/>
          <p:cNvSpPr>
            <a:spLocks noChangeArrowheads="1"/>
          </p:cNvSpPr>
          <p:nvPr/>
        </p:nvSpPr>
        <p:spPr bwMode="auto">
          <a:xfrm>
            <a:off x="3408796" y="4202546"/>
            <a:ext cx="11545" cy="4762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64" name="Rectangle 196"/>
          <p:cNvSpPr>
            <a:spLocks noChangeArrowheads="1"/>
          </p:cNvSpPr>
          <p:nvPr/>
        </p:nvSpPr>
        <p:spPr bwMode="auto">
          <a:xfrm>
            <a:off x="3408796" y="4286250"/>
            <a:ext cx="11545" cy="12989"/>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65" name="Rectangle 197"/>
          <p:cNvSpPr>
            <a:spLocks noChangeArrowheads="1"/>
          </p:cNvSpPr>
          <p:nvPr/>
        </p:nvSpPr>
        <p:spPr bwMode="auto">
          <a:xfrm>
            <a:off x="3408796" y="4333876"/>
            <a:ext cx="11545" cy="4906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66" name="Rectangle 198"/>
          <p:cNvSpPr>
            <a:spLocks noChangeArrowheads="1"/>
          </p:cNvSpPr>
          <p:nvPr/>
        </p:nvSpPr>
        <p:spPr bwMode="auto">
          <a:xfrm>
            <a:off x="3408796" y="4419023"/>
            <a:ext cx="11545" cy="1154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67" name="Rectangle 199"/>
          <p:cNvSpPr>
            <a:spLocks noChangeArrowheads="1"/>
          </p:cNvSpPr>
          <p:nvPr/>
        </p:nvSpPr>
        <p:spPr bwMode="auto">
          <a:xfrm>
            <a:off x="3408796" y="4466649"/>
            <a:ext cx="11545" cy="4906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68" name="Rectangle 200"/>
          <p:cNvSpPr>
            <a:spLocks noChangeArrowheads="1"/>
          </p:cNvSpPr>
          <p:nvPr/>
        </p:nvSpPr>
        <p:spPr bwMode="auto">
          <a:xfrm>
            <a:off x="3408796" y="4551796"/>
            <a:ext cx="11545" cy="1154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69" name="Rectangle 201"/>
          <p:cNvSpPr>
            <a:spLocks noChangeArrowheads="1"/>
          </p:cNvSpPr>
          <p:nvPr/>
        </p:nvSpPr>
        <p:spPr bwMode="auto">
          <a:xfrm>
            <a:off x="3408796" y="4599421"/>
            <a:ext cx="11545" cy="4906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70" name="Rectangle 202"/>
          <p:cNvSpPr>
            <a:spLocks noChangeArrowheads="1"/>
          </p:cNvSpPr>
          <p:nvPr/>
        </p:nvSpPr>
        <p:spPr bwMode="auto">
          <a:xfrm>
            <a:off x="3408796" y="4683126"/>
            <a:ext cx="11545" cy="129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71" name="Rectangle 203"/>
          <p:cNvSpPr>
            <a:spLocks noChangeArrowheads="1"/>
          </p:cNvSpPr>
          <p:nvPr/>
        </p:nvSpPr>
        <p:spPr bwMode="auto">
          <a:xfrm>
            <a:off x="3408796" y="4730750"/>
            <a:ext cx="11545" cy="4762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72" name="Rectangle 204"/>
          <p:cNvSpPr>
            <a:spLocks noChangeArrowheads="1"/>
          </p:cNvSpPr>
          <p:nvPr/>
        </p:nvSpPr>
        <p:spPr bwMode="auto">
          <a:xfrm>
            <a:off x="3408796" y="4817341"/>
            <a:ext cx="11545" cy="10103"/>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73" name="Rectangle 205"/>
          <p:cNvSpPr>
            <a:spLocks noChangeArrowheads="1"/>
          </p:cNvSpPr>
          <p:nvPr/>
        </p:nvSpPr>
        <p:spPr bwMode="auto">
          <a:xfrm>
            <a:off x="3408796" y="4864967"/>
            <a:ext cx="11545" cy="37523"/>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74" name="Rectangle 206"/>
          <p:cNvSpPr>
            <a:spLocks noChangeArrowheads="1"/>
          </p:cNvSpPr>
          <p:nvPr/>
        </p:nvSpPr>
        <p:spPr bwMode="auto">
          <a:xfrm>
            <a:off x="3395808" y="2203739"/>
            <a:ext cx="12988" cy="4762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75" name="Rectangle 207"/>
          <p:cNvSpPr>
            <a:spLocks noChangeArrowheads="1"/>
          </p:cNvSpPr>
          <p:nvPr/>
        </p:nvSpPr>
        <p:spPr bwMode="auto">
          <a:xfrm>
            <a:off x="3395808" y="2287444"/>
            <a:ext cx="12988" cy="1298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76" name="Rectangle 208"/>
          <p:cNvSpPr>
            <a:spLocks noChangeArrowheads="1"/>
          </p:cNvSpPr>
          <p:nvPr/>
        </p:nvSpPr>
        <p:spPr bwMode="auto">
          <a:xfrm>
            <a:off x="3395808" y="2336512"/>
            <a:ext cx="12988" cy="4762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77" name="Rectangle 209"/>
          <p:cNvSpPr>
            <a:spLocks noChangeArrowheads="1"/>
          </p:cNvSpPr>
          <p:nvPr/>
        </p:nvSpPr>
        <p:spPr bwMode="auto">
          <a:xfrm>
            <a:off x="3395808" y="2420217"/>
            <a:ext cx="12988" cy="1298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78" name="Rectangle 210"/>
          <p:cNvSpPr>
            <a:spLocks noChangeArrowheads="1"/>
          </p:cNvSpPr>
          <p:nvPr/>
        </p:nvSpPr>
        <p:spPr bwMode="auto">
          <a:xfrm>
            <a:off x="3395808" y="2467841"/>
            <a:ext cx="12988" cy="4762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79" name="Rectangle 211"/>
          <p:cNvSpPr>
            <a:spLocks noChangeArrowheads="1"/>
          </p:cNvSpPr>
          <p:nvPr/>
        </p:nvSpPr>
        <p:spPr bwMode="auto">
          <a:xfrm>
            <a:off x="3395808" y="2552989"/>
            <a:ext cx="12988" cy="10102"/>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80" name="Rectangle 212"/>
          <p:cNvSpPr>
            <a:spLocks noChangeArrowheads="1"/>
          </p:cNvSpPr>
          <p:nvPr/>
        </p:nvSpPr>
        <p:spPr bwMode="auto">
          <a:xfrm>
            <a:off x="3395808" y="2600614"/>
            <a:ext cx="12988" cy="4906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81" name="Rectangle 213"/>
          <p:cNvSpPr>
            <a:spLocks noChangeArrowheads="1"/>
          </p:cNvSpPr>
          <p:nvPr/>
        </p:nvSpPr>
        <p:spPr bwMode="auto">
          <a:xfrm>
            <a:off x="3395808" y="2685762"/>
            <a:ext cx="12988" cy="1154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82" name="Rectangle 214"/>
          <p:cNvSpPr>
            <a:spLocks noChangeArrowheads="1"/>
          </p:cNvSpPr>
          <p:nvPr/>
        </p:nvSpPr>
        <p:spPr bwMode="auto">
          <a:xfrm>
            <a:off x="3395808" y="2733387"/>
            <a:ext cx="12988" cy="4906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83" name="Rectangle 215"/>
          <p:cNvSpPr>
            <a:spLocks noChangeArrowheads="1"/>
          </p:cNvSpPr>
          <p:nvPr/>
        </p:nvSpPr>
        <p:spPr bwMode="auto">
          <a:xfrm>
            <a:off x="3395808" y="2817091"/>
            <a:ext cx="12988" cy="12989"/>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84" name="Rectangle 216"/>
          <p:cNvSpPr>
            <a:spLocks noChangeArrowheads="1"/>
          </p:cNvSpPr>
          <p:nvPr/>
        </p:nvSpPr>
        <p:spPr bwMode="auto">
          <a:xfrm>
            <a:off x="3395808" y="2864717"/>
            <a:ext cx="12988" cy="4906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85" name="Rectangle 217"/>
          <p:cNvSpPr>
            <a:spLocks noChangeArrowheads="1"/>
          </p:cNvSpPr>
          <p:nvPr/>
        </p:nvSpPr>
        <p:spPr bwMode="auto">
          <a:xfrm>
            <a:off x="3395808" y="2951307"/>
            <a:ext cx="12988" cy="10102"/>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86" name="Rectangle 218"/>
          <p:cNvSpPr>
            <a:spLocks noChangeArrowheads="1"/>
          </p:cNvSpPr>
          <p:nvPr/>
        </p:nvSpPr>
        <p:spPr bwMode="auto">
          <a:xfrm>
            <a:off x="3395808" y="2998932"/>
            <a:ext cx="12988" cy="4762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87" name="Rectangle 219"/>
          <p:cNvSpPr>
            <a:spLocks noChangeArrowheads="1"/>
          </p:cNvSpPr>
          <p:nvPr/>
        </p:nvSpPr>
        <p:spPr bwMode="auto">
          <a:xfrm>
            <a:off x="3395808" y="3081194"/>
            <a:ext cx="12988" cy="14432"/>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88" name="Rectangle 220"/>
          <p:cNvSpPr>
            <a:spLocks noChangeArrowheads="1"/>
          </p:cNvSpPr>
          <p:nvPr/>
        </p:nvSpPr>
        <p:spPr bwMode="auto">
          <a:xfrm>
            <a:off x="3395808" y="3131705"/>
            <a:ext cx="12988" cy="4762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89" name="Rectangle 221"/>
          <p:cNvSpPr>
            <a:spLocks noChangeArrowheads="1"/>
          </p:cNvSpPr>
          <p:nvPr/>
        </p:nvSpPr>
        <p:spPr bwMode="auto">
          <a:xfrm>
            <a:off x="3395808" y="3213967"/>
            <a:ext cx="12988" cy="14432"/>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90" name="Rectangle 222"/>
          <p:cNvSpPr>
            <a:spLocks noChangeArrowheads="1"/>
          </p:cNvSpPr>
          <p:nvPr/>
        </p:nvSpPr>
        <p:spPr bwMode="auto">
          <a:xfrm>
            <a:off x="3395808" y="3263035"/>
            <a:ext cx="12988" cy="4762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91" name="Rectangle 223"/>
          <p:cNvSpPr>
            <a:spLocks noChangeArrowheads="1"/>
          </p:cNvSpPr>
          <p:nvPr/>
        </p:nvSpPr>
        <p:spPr bwMode="auto">
          <a:xfrm>
            <a:off x="3395808" y="3348182"/>
            <a:ext cx="12988" cy="10103"/>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92" name="Rectangle 224"/>
          <p:cNvSpPr>
            <a:spLocks noChangeArrowheads="1"/>
          </p:cNvSpPr>
          <p:nvPr/>
        </p:nvSpPr>
        <p:spPr bwMode="auto">
          <a:xfrm>
            <a:off x="3395808" y="3395808"/>
            <a:ext cx="12988" cy="4906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93" name="Rectangle 225"/>
          <p:cNvSpPr>
            <a:spLocks noChangeArrowheads="1"/>
          </p:cNvSpPr>
          <p:nvPr/>
        </p:nvSpPr>
        <p:spPr bwMode="auto">
          <a:xfrm>
            <a:off x="3395808" y="3479512"/>
            <a:ext cx="12988" cy="1298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94" name="Rectangle 226"/>
          <p:cNvSpPr>
            <a:spLocks noChangeArrowheads="1"/>
          </p:cNvSpPr>
          <p:nvPr/>
        </p:nvSpPr>
        <p:spPr bwMode="auto">
          <a:xfrm>
            <a:off x="3395808" y="3527137"/>
            <a:ext cx="12988" cy="4906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95" name="Rectangle 227"/>
          <p:cNvSpPr>
            <a:spLocks noChangeArrowheads="1"/>
          </p:cNvSpPr>
          <p:nvPr/>
        </p:nvSpPr>
        <p:spPr bwMode="auto">
          <a:xfrm>
            <a:off x="3395808" y="3612285"/>
            <a:ext cx="12988" cy="1154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96" name="Rectangle 228"/>
          <p:cNvSpPr>
            <a:spLocks noChangeArrowheads="1"/>
          </p:cNvSpPr>
          <p:nvPr/>
        </p:nvSpPr>
        <p:spPr bwMode="auto">
          <a:xfrm>
            <a:off x="3395808" y="3659910"/>
            <a:ext cx="12988" cy="4906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97" name="Rectangle 229"/>
          <p:cNvSpPr>
            <a:spLocks noChangeArrowheads="1"/>
          </p:cNvSpPr>
          <p:nvPr/>
        </p:nvSpPr>
        <p:spPr bwMode="auto">
          <a:xfrm>
            <a:off x="3395808" y="3746500"/>
            <a:ext cx="12988" cy="10103"/>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98" name="Rectangle 230"/>
          <p:cNvSpPr>
            <a:spLocks noChangeArrowheads="1"/>
          </p:cNvSpPr>
          <p:nvPr/>
        </p:nvSpPr>
        <p:spPr bwMode="auto">
          <a:xfrm>
            <a:off x="3395808" y="3794126"/>
            <a:ext cx="12988" cy="4762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199" name="Rectangle 231"/>
          <p:cNvSpPr>
            <a:spLocks noChangeArrowheads="1"/>
          </p:cNvSpPr>
          <p:nvPr/>
        </p:nvSpPr>
        <p:spPr bwMode="auto">
          <a:xfrm>
            <a:off x="3395808" y="3876387"/>
            <a:ext cx="12988" cy="14432"/>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200" name="Rectangle 232"/>
          <p:cNvSpPr>
            <a:spLocks noChangeArrowheads="1"/>
          </p:cNvSpPr>
          <p:nvPr/>
        </p:nvSpPr>
        <p:spPr bwMode="auto">
          <a:xfrm>
            <a:off x="3395808" y="3925455"/>
            <a:ext cx="12988" cy="4762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201" name="Rectangle 233"/>
          <p:cNvSpPr>
            <a:spLocks noChangeArrowheads="1"/>
          </p:cNvSpPr>
          <p:nvPr/>
        </p:nvSpPr>
        <p:spPr bwMode="auto">
          <a:xfrm>
            <a:off x="3395808" y="4009159"/>
            <a:ext cx="12988" cy="12989"/>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202" name="Rectangle 234"/>
          <p:cNvSpPr>
            <a:spLocks noChangeArrowheads="1"/>
          </p:cNvSpPr>
          <p:nvPr/>
        </p:nvSpPr>
        <p:spPr bwMode="auto">
          <a:xfrm>
            <a:off x="3395808" y="4058228"/>
            <a:ext cx="12988" cy="4762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203" name="Rectangle 235"/>
          <p:cNvSpPr>
            <a:spLocks noChangeArrowheads="1"/>
          </p:cNvSpPr>
          <p:nvPr/>
        </p:nvSpPr>
        <p:spPr bwMode="auto">
          <a:xfrm>
            <a:off x="3395808" y="4141932"/>
            <a:ext cx="12988" cy="1154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204" name="Rectangle 236"/>
          <p:cNvSpPr>
            <a:spLocks noChangeArrowheads="1"/>
          </p:cNvSpPr>
          <p:nvPr/>
        </p:nvSpPr>
        <p:spPr bwMode="auto">
          <a:xfrm>
            <a:off x="3395808" y="4189558"/>
            <a:ext cx="12988" cy="4906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205" name="Rectangle 237"/>
          <p:cNvSpPr>
            <a:spLocks noChangeArrowheads="1"/>
          </p:cNvSpPr>
          <p:nvPr/>
        </p:nvSpPr>
        <p:spPr bwMode="auto">
          <a:xfrm>
            <a:off x="3395808" y="4274705"/>
            <a:ext cx="12988" cy="1154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206" name="Rectangle 238"/>
          <p:cNvSpPr>
            <a:spLocks noChangeArrowheads="1"/>
          </p:cNvSpPr>
          <p:nvPr/>
        </p:nvSpPr>
        <p:spPr bwMode="auto">
          <a:xfrm>
            <a:off x="3395808" y="4322331"/>
            <a:ext cx="12988" cy="4906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207" name="Rectangle 239"/>
          <p:cNvSpPr>
            <a:spLocks noChangeArrowheads="1"/>
          </p:cNvSpPr>
          <p:nvPr/>
        </p:nvSpPr>
        <p:spPr bwMode="auto">
          <a:xfrm>
            <a:off x="3395808" y="4407478"/>
            <a:ext cx="12988" cy="1154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208" name="Rectangle 240"/>
          <p:cNvSpPr>
            <a:spLocks noChangeArrowheads="1"/>
          </p:cNvSpPr>
          <p:nvPr/>
        </p:nvSpPr>
        <p:spPr bwMode="auto">
          <a:xfrm>
            <a:off x="3395808" y="4455103"/>
            <a:ext cx="12988" cy="4762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209" name="Rectangle 241"/>
          <p:cNvSpPr>
            <a:spLocks noChangeArrowheads="1"/>
          </p:cNvSpPr>
          <p:nvPr/>
        </p:nvSpPr>
        <p:spPr bwMode="auto">
          <a:xfrm>
            <a:off x="3395808" y="4540250"/>
            <a:ext cx="12988" cy="1154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210" name="Rectangle 242"/>
          <p:cNvSpPr>
            <a:spLocks noChangeArrowheads="1"/>
          </p:cNvSpPr>
          <p:nvPr/>
        </p:nvSpPr>
        <p:spPr bwMode="auto">
          <a:xfrm>
            <a:off x="3395808" y="4587876"/>
            <a:ext cx="12988" cy="4762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211" name="Rectangle 243"/>
          <p:cNvSpPr>
            <a:spLocks noChangeArrowheads="1"/>
          </p:cNvSpPr>
          <p:nvPr/>
        </p:nvSpPr>
        <p:spPr bwMode="auto">
          <a:xfrm>
            <a:off x="3395808" y="4671580"/>
            <a:ext cx="12988" cy="1154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212" name="Rectangle 244"/>
          <p:cNvSpPr>
            <a:spLocks noChangeArrowheads="1"/>
          </p:cNvSpPr>
          <p:nvPr/>
        </p:nvSpPr>
        <p:spPr bwMode="auto">
          <a:xfrm>
            <a:off x="3395808" y="4720648"/>
            <a:ext cx="12988" cy="4762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213" name="Rectangle 245"/>
          <p:cNvSpPr>
            <a:spLocks noChangeArrowheads="1"/>
          </p:cNvSpPr>
          <p:nvPr/>
        </p:nvSpPr>
        <p:spPr bwMode="auto">
          <a:xfrm>
            <a:off x="3395808" y="4802909"/>
            <a:ext cx="12988" cy="14432"/>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214" name="Rectangle 246"/>
          <p:cNvSpPr>
            <a:spLocks noChangeArrowheads="1"/>
          </p:cNvSpPr>
          <p:nvPr/>
        </p:nvSpPr>
        <p:spPr bwMode="auto">
          <a:xfrm>
            <a:off x="3395808" y="4851978"/>
            <a:ext cx="12988" cy="38966"/>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51448" name="Rectangle 248"/>
          <p:cNvSpPr>
            <a:spLocks noChangeArrowheads="1"/>
          </p:cNvSpPr>
          <p:nvPr/>
        </p:nvSpPr>
        <p:spPr bwMode="auto">
          <a:xfrm>
            <a:off x="2583296" y="3698875"/>
            <a:ext cx="298159" cy="251736"/>
          </a:xfrm>
          <a:prstGeom prst="rect">
            <a:avLst/>
          </a:prstGeom>
          <a:noFill/>
          <a:ln w="9525">
            <a:noFill/>
            <a:miter lim="800000"/>
            <a:headEnd/>
            <a:tailEnd/>
          </a:ln>
          <a:effectLst/>
        </p:spPr>
        <p:txBody>
          <a:bodyPr wrap="none" lIns="0" tIns="0" rIns="0" bIns="0">
            <a:spAutoFit/>
          </a:bodyPr>
          <a:lstStyle/>
          <a:p>
            <a:pPr>
              <a:defRPr/>
            </a:pPr>
            <a:r>
              <a:rPr lang="en-US" sz="1636" b="1">
                <a:effectLst>
                  <a:outerShdw blurRad="38100" dist="38100" dir="2700000" algn="tl">
                    <a:srgbClr val="DDDDDD"/>
                  </a:outerShdw>
                </a:effectLst>
                <a:latin typeface="Comic Sans MS" charset="0"/>
              </a:rPr>
              <a:t>DS</a:t>
            </a:r>
            <a:endParaRPr lang="en-US" sz="2545">
              <a:effectLst>
                <a:outerShdw blurRad="38100" dist="38100" dir="2700000" algn="tl">
                  <a:srgbClr val="DDDDDD"/>
                </a:outerShdw>
              </a:effectLst>
              <a:latin typeface="Comic Sans MS" charset="0"/>
            </a:endParaRPr>
          </a:p>
        </p:txBody>
      </p:sp>
      <p:sp>
        <p:nvSpPr>
          <p:cNvPr id="43216" name="Oval 250"/>
          <p:cNvSpPr>
            <a:spLocks noChangeArrowheads="1"/>
          </p:cNvSpPr>
          <p:nvPr/>
        </p:nvSpPr>
        <p:spPr bwMode="auto">
          <a:xfrm>
            <a:off x="4410364" y="4104409"/>
            <a:ext cx="124114" cy="111125"/>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3217" name="Oval 251"/>
          <p:cNvSpPr>
            <a:spLocks noChangeArrowheads="1"/>
          </p:cNvSpPr>
          <p:nvPr/>
        </p:nvSpPr>
        <p:spPr bwMode="auto">
          <a:xfrm>
            <a:off x="4410364" y="4104409"/>
            <a:ext cx="98136" cy="86591"/>
          </a:xfrm>
          <a:prstGeom prst="ellipse">
            <a:avLst/>
          </a:prstGeom>
          <a:solidFill>
            <a:srgbClr val="FAF2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3218" name="Oval 252"/>
          <p:cNvSpPr>
            <a:spLocks noChangeArrowheads="1"/>
          </p:cNvSpPr>
          <p:nvPr/>
        </p:nvSpPr>
        <p:spPr bwMode="auto">
          <a:xfrm>
            <a:off x="4395932" y="4091421"/>
            <a:ext cx="125557" cy="111125"/>
          </a:xfrm>
          <a:prstGeom prst="ellipse">
            <a:avLst/>
          </a:prstGeom>
          <a:noFill/>
          <a:ln w="12700">
            <a:solidFill>
              <a:srgbClr val="00AE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455"/>
          </a:p>
        </p:txBody>
      </p:sp>
      <p:sp>
        <p:nvSpPr>
          <p:cNvPr id="51453" name="Rectangle 253"/>
          <p:cNvSpPr>
            <a:spLocks noChangeArrowheads="1"/>
          </p:cNvSpPr>
          <p:nvPr/>
        </p:nvSpPr>
        <p:spPr bwMode="auto">
          <a:xfrm>
            <a:off x="4587876" y="4120285"/>
            <a:ext cx="153888" cy="251736"/>
          </a:xfrm>
          <a:prstGeom prst="rect">
            <a:avLst/>
          </a:prstGeom>
          <a:noFill/>
          <a:ln w="9525">
            <a:noFill/>
            <a:miter lim="800000"/>
            <a:headEnd/>
            <a:tailEnd/>
          </a:ln>
          <a:effectLst/>
        </p:spPr>
        <p:txBody>
          <a:bodyPr wrap="none" lIns="0" tIns="0" rIns="0" bIns="0">
            <a:spAutoFit/>
          </a:bodyPr>
          <a:lstStyle/>
          <a:p>
            <a:pPr>
              <a:defRPr/>
            </a:pPr>
            <a:r>
              <a:rPr lang="en-US" sz="1636" b="1">
                <a:effectLst>
                  <a:outerShdw blurRad="38100" dist="38100" dir="2700000" algn="tl">
                    <a:srgbClr val="DDDDDD"/>
                  </a:outerShdw>
                </a:effectLst>
                <a:latin typeface="Comic Sans MS" charset="0"/>
              </a:rPr>
              <a:t>U</a:t>
            </a:r>
            <a:endParaRPr lang="en-US" sz="2545">
              <a:effectLst>
                <a:outerShdw blurRad="38100" dist="38100" dir="2700000" algn="tl">
                  <a:srgbClr val="DDDDDD"/>
                </a:outerShdw>
              </a:effectLst>
              <a:latin typeface="Comic Sans MS" charset="0"/>
            </a:endParaRPr>
          </a:p>
        </p:txBody>
      </p:sp>
      <p:sp>
        <p:nvSpPr>
          <p:cNvPr id="51456" name="Rectangle 256"/>
          <p:cNvSpPr>
            <a:spLocks noChangeArrowheads="1"/>
          </p:cNvSpPr>
          <p:nvPr/>
        </p:nvSpPr>
        <p:spPr bwMode="auto">
          <a:xfrm>
            <a:off x="3937000" y="3270250"/>
            <a:ext cx="133050" cy="251736"/>
          </a:xfrm>
          <a:prstGeom prst="rect">
            <a:avLst/>
          </a:prstGeom>
          <a:noFill/>
          <a:ln w="9525">
            <a:noFill/>
            <a:miter lim="800000"/>
            <a:headEnd/>
            <a:tailEnd/>
          </a:ln>
          <a:effectLst/>
        </p:spPr>
        <p:txBody>
          <a:bodyPr wrap="none" lIns="0" tIns="0" rIns="0" bIns="0">
            <a:spAutoFit/>
          </a:bodyPr>
          <a:lstStyle/>
          <a:p>
            <a:pPr>
              <a:defRPr/>
            </a:pPr>
            <a:r>
              <a:rPr lang="en-US" sz="1636" b="1">
                <a:effectLst>
                  <a:outerShdw blurRad="38100" dist="38100" dir="2700000" algn="tl">
                    <a:srgbClr val="DDDDDD"/>
                  </a:outerShdw>
                </a:effectLst>
                <a:latin typeface="Comic Sans MS" charset="0"/>
              </a:rPr>
              <a:t>B</a:t>
            </a:r>
            <a:endParaRPr lang="en-US" sz="2545">
              <a:effectLst>
                <a:outerShdw blurRad="38100" dist="38100" dir="2700000" algn="tl">
                  <a:srgbClr val="DDDDDD"/>
                </a:outerShdw>
              </a:effectLst>
              <a:latin typeface="Comic Sans MS" charset="0"/>
            </a:endParaRPr>
          </a:p>
        </p:txBody>
      </p:sp>
      <p:sp>
        <p:nvSpPr>
          <p:cNvPr id="43221" name="Oval 257"/>
          <p:cNvSpPr>
            <a:spLocks noChangeArrowheads="1"/>
          </p:cNvSpPr>
          <p:nvPr/>
        </p:nvSpPr>
        <p:spPr bwMode="auto">
          <a:xfrm>
            <a:off x="3818659" y="3310660"/>
            <a:ext cx="122671" cy="11256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3222" name="Oval 258"/>
          <p:cNvSpPr>
            <a:spLocks noChangeArrowheads="1"/>
          </p:cNvSpPr>
          <p:nvPr/>
        </p:nvSpPr>
        <p:spPr bwMode="auto">
          <a:xfrm>
            <a:off x="3818659" y="3310660"/>
            <a:ext cx="96694" cy="89477"/>
          </a:xfrm>
          <a:prstGeom prst="ellipse">
            <a:avLst/>
          </a:prstGeom>
          <a:solidFill>
            <a:srgbClr val="FAF2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3223" name="Oval 259"/>
          <p:cNvSpPr>
            <a:spLocks noChangeArrowheads="1"/>
          </p:cNvSpPr>
          <p:nvPr/>
        </p:nvSpPr>
        <p:spPr bwMode="auto">
          <a:xfrm>
            <a:off x="3804227" y="3299114"/>
            <a:ext cx="122671" cy="111125"/>
          </a:xfrm>
          <a:prstGeom prst="ellipse">
            <a:avLst/>
          </a:prstGeom>
          <a:noFill/>
          <a:ln w="12700">
            <a:solidFill>
              <a:srgbClr val="00AE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455"/>
          </a:p>
        </p:txBody>
      </p:sp>
      <p:sp>
        <p:nvSpPr>
          <p:cNvPr id="51460" name="Rectangle 260"/>
          <p:cNvSpPr>
            <a:spLocks noChangeArrowheads="1"/>
          </p:cNvSpPr>
          <p:nvPr/>
        </p:nvSpPr>
        <p:spPr bwMode="auto">
          <a:xfrm>
            <a:off x="3779694" y="2731944"/>
            <a:ext cx="161904" cy="251736"/>
          </a:xfrm>
          <a:prstGeom prst="rect">
            <a:avLst/>
          </a:prstGeom>
          <a:noFill/>
          <a:ln w="9525">
            <a:noFill/>
            <a:miter lim="800000"/>
            <a:headEnd/>
            <a:tailEnd/>
          </a:ln>
          <a:effectLst/>
        </p:spPr>
        <p:txBody>
          <a:bodyPr wrap="none" lIns="0" tIns="0" rIns="0" bIns="0">
            <a:spAutoFit/>
          </a:bodyPr>
          <a:lstStyle/>
          <a:p>
            <a:pPr>
              <a:defRPr/>
            </a:pPr>
            <a:r>
              <a:rPr lang="en-US" sz="1636" b="1">
                <a:effectLst>
                  <a:outerShdw blurRad="38100" dist="38100" dir="2700000" algn="tl">
                    <a:srgbClr val="DDDDDD"/>
                  </a:outerShdw>
                </a:effectLst>
                <a:latin typeface="Comic Sans MS" charset="0"/>
              </a:rPr>
              <a:t>H</a:t>
            </a:r>
            <a:endParaRPr lang="en-US" sz="2545">
              <a:effectLst>
                <a:outerShdw blurRad="38100" dist="38100" dir="2700000" algn="tl">
                  <a:srgbClr val="DDDDDD"/>
                </a:outerShdw>
              </a:effectLst>
              <a:latin typeface="Comic Sans MS" charset="0"/>
            </a:endParaRPr>
          </a:p>
        </p:txBody>
      </p:sp>
      <p:sp>
        <p:nvSpPr>
          <p:cNvPr id="43225" name="Oval 262"/>
          <p:cNvSpPr>
            <a:spLocks noChangeArrowheads="1"/>
          </p:cNvSpPr>
          <p:nvPr/>
        </p:nvSpPr>
        <p:spPr bwMode="auto">
          <a:xfrm>
            <a:off x="3593523" y="2746376"/>
            <a:ext cx="125557" cy="11256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3226" name="Oval 263"/>
          <p:cNvSpPr>
            <a:spLocks noChangeArrowheads="1"/>
          </p:cNvSpPr>
          <p:nvPr/>
        </p:nvSpPr>
        <p:spPr bwMode="auto">
          <a:xfrm>
            <a:off x="3593523" y="2746376"/>
            <a:ext cx="96694" cy="89477"/>
          </a:xfrm>
          <a:prstGeom prst="ellipse">
            <a:avLst/>
          </a:prstGeom>
          <a:solidFill>
            <a:srgbClr val="FAF2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3227" name="Oval 264"/>
          <p:cNvSpPr>
            <a:spLocks noChangeArrowheads="1"/>
          </p:cNvSpPr>
          <p:nvPr/>
        </p:nvSpPr>
        <p:spPr bwMode="auto">
          <a:xfrm>
            <a:off x="3580535" y="2734830"/>
            <a:ext cx="124114" cy="111125"/>
          </a:xfrm>
          <a:prstGeom prst="ellipse">
            <a:avLst/>
          </a:prstGeom>
          <a:noFill/>
          <a:ln w="12700">
            <a:solidFill>
              <a:srgbClr val="00AE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455"/>
          </a:p>
        </p:txBody>
      </p:sp>
      <p:sp>
        <p:nvSpPr>
          <p:cNvPr id="51465" name="Rectangle 265"/>
          <p:cNvSpPr>
            <a:spLocks noChangeArrowheads="1"/>
          </p:cNvSpPr>
          <p:nvPr/>
        </p:nvSpPr>
        <p:spPr bwMode="auto">
          <a:xfrm>
            <a:off x="4583546" y="2300432"/>
            <a:ext cx="474489" cy="251736"/>
          </a:xfrm>
          <a:prstGeom prst="rect">
            <a:avLst/>
          </a:prstGeom>
          <a:noFill/>
          <a:ln w="9525">
            <a:noFill/>
            <a:miter lim="800000"/>
            <a:headEnd/>
            <a:tailEnd/>
          </a:ln>
          <a:effectLst/>
        </p:spPr>
        <p:txBody>
          <a:bodyPr wrap="none" lIns="0" tIns="0" rIns="0" bIns="0">
            <a:spAutoFit/>
          </a:bodyPr>
          <a:lstStyle/>
          <a:p>
            <a:pPr>
              <a:defRPr/>
            </a:pPr>
            <a:r>
              <a:rPr lang="en-US" sz="1636" b="1">
                <a:effectLst>
                  <a:outerShdw blurRad="38100" dist="38100" dir="2700000" algn="tl">
                    <a:srgbClr val="DDDDDD"/>
                  </a:outerShdw>
                </a:effectLst>
                <a:latin typeface="Comic Sans MS" charset="0"/>
              </a:rPr>
              <a:t>N(A)</a:t>
            </a:r>
            <a:endParaRPr lang="en-US" sz="2545">
              <a:effectLst>
                <a:outerShdw blurRad="38100" dist="38100" dir="2700000" algn="tl">
                  <a:srgbClr val="DDDDDD"/>
                </a:outerShdw>
              </a:effectLst>
              <a:latin typeface="Comic Sans MS" charset="0"/>
            </a:endParaRPr>
          </a:p>
        </p:txBody>
      </p:sp>
      <p:sp>
        <p:nvSpPr>
          <p:cNvPr id="43229" name="Oval 267"/>
          <p:cNvSpPr>
            <a:spLocks noChangeArrowheads="1"/>
          </p:cNvSpPr>
          <p:nvPr/>
        </p:nvSpPr>
        <p:spPr bwMode="auto">
          <a:xfrm>
            <a:off x="4517159" y="2563091"/>
            <a:ext cx="122671" cy="114012"/>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3230" name="Oval 268"/>
          <p:cNvSpPr>
            <a:spLocks noChangeArrowheads="1"/>
          </p:cNvSpPr>
          <p:nvPr/>
        </p:nvSpPr>
        <p:spPr bwMode="auto">
          <a:xfrm>
            <a:off x="4517159" y="2563091"/>
            <a:ext cx="96694" cy="90921"/>
          </a:xfrm>
          <a:prstGeom prst="ellipse">
            <a:avLst/>
          </a:prstGeom>
          <a:solidFill>
            <a:srgbClr val="FAF2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3231" name="Oval 269"/>
          <p:cNvSpPr>
            <a:spLocks noChangeArrowheads="1"/>
          </p:cNvSpPr>
          <p:nvPr/>
        </p:nvSpPr>
        <p:spPr bwMode="auto">
          <a:xfrm>
            <a:off x="4501285" y="2551546"/>
            <a:ext cx="125556" cy="114012"/>
          </a:xfrm>
          <a:prstGeom prst="ellipse">
            <a:avLst/>
          </a:prstGeom>
          <a:noFill/>
          <a:ln w="12700">
            <a:solidFill>
              <a:srgbClr val="00AE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455"/>
          </a:p>
        </p:txBody>
      </p:sp>
      <p:sp>
        <p:nvSpPr>
          <p:cNvPr id="43232" name="Oval 270"/>
          <p:cNvSpPr>
            <a:spLocks noChangeArrowheads="1"/>
          </p:cNvSpPr>
          <p:nvPr/>
        </p:nvSpPr>
        <p:spPr bwMode="auto">
          <a:xfrm>
            <a:off x="2195080" y="3156239"/>
            <a:ext cx="122670" cy="111125"/>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3233" name="Oval 271"/>
          <p:cNvSpPr>
            <a:spLocks noChangeArrowheads="1"/>
          </p:cNvSpPr>
          <p:nvPr/>
        </p:nvSpPr>
        <p:spPr bwMode="auto">
          <a:xfrm>
            <a:off x="2195080" y="3156239"/>
            <a:ext cx="98136" cy="88034"/>
          </a:xfrm>
          <a:prstGeom prst="ellipse">
            <a:avLst/>
          </a:prstGeom>
          <a:solidFill>
            <a:srgbClr val="FAF2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3234" name="Oval 272"/>
          <p:cNvSpPr>
            <a:spLocks noChangeArrowheads="1"/>
          </p:cNvSpPr>
          <p:nvPr/>
        </p:nvSpPr>
        <p:spPr bwMode="auto">
          <a:xfrm>
            <a:off x="2182091" y="3144694"/>
            <a:ext cx="124114" cy="112568"/>
          </a:xfrm>
          <a:prstGeom prst="ellipse">
            <a:avLst/>
          </a:prstGeom>
          <a:noFill/>
          <a:ln w="12700">
            <a:solidFill>
              <a:srgbClr val="00AE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455"/>
          </a:p>
        </p:txBody>
      </p:sp>
      <p:sp>
        <p:nvSpPr>
          <p:cNvPr id="51473" name="Rectangle 273"/>
          <p:cNvSpPr>
            <a:spLocks noChangeArrowheads="1"/>
          </p:cNvSpPr>
          <p:nvPr/>
        </p:nvSpPr>
        <p:spPr bwMode="auto">
          <a:xfrm>
            <a:off x="2398569" y="3140364"/>
            <a:ext cx="65" cy="279757"/>
          </a:xfrm>
          <a:prstGeom prst="rect">
            <a:avLst/>
          </a:prstGeom>
          <a:noFill/>
          <a:ln w="9525">
            <a:noFill/>
            <a:miter lim="800000"/>
            <a:headEnd/>
            <a:tailEnd/>
          </a:ln>
          <a:effectLst/>
        </p:spPr>
        <p:txBody>
          <a:bodyPr wrap="none" lIns="0" tIns="0" rIns="0" bIns="0">
            <a:spAutoFit/>
          </a:bodyPr>
          <a:lstStyle/>
          <a:p>
            <a:pPr>
              <a:defRPr/>
            </a:pPr>
            <a:endParaRPr lang="en-US" sz="1818">
              <a:effectLst>
                <a:outerShdw blurRad="38100" dist="38100" dir="2700000" algn="tl">
                  <a:srgbClr val="DDDDDD"/>
                </a:outerShdw>
              </a:effectLst>
              <a:latin typeface="Times" pitchFamily="-107" charset="0"/>
              <a:ea typeface="+mn-ea"/>
              <a:cs typeface="+mn-cs"/>
            </a:endParaRPr>
          </a:p>
        </p:txBody>
      </p:sp>
      <p:sp>
        <p:nvSpPr>
          <p:cNvPr id="51474" name="Rectangle 274"/>
          <p:cNvSpPr>
            <a:spLocks noChangeArrowheads="1"/>
          </p:cNvSpPr>
          <p:nvPr/>
        </p:nvSpPr>
        <p:spPr bwMode="auto">
          <a:xfrm>
            <a:off x="2274455" y="2854614"/>
            <a:ext cx="141064" cy="279757"/>
          </a:xfrm>
          <a:prstGeom prst="rect">
            <a:avLst/>
          </a:prstGeom>
          <a:noFill/>
          <a:ln w="9525">
            <a:noFill/>
            <a:miter lim="800000"/>
            <a:headEnd/>
            <a:tailEnd/>
          </a:ln>
          <a:effectLst/>
        </p:spPr>
        <p:txBody>
          <a:bodyPr wrap="none" lIns="0" tIns="0" rIns="0" bIns="0">
            <a:spAutoFit/>
          </a:bodyPr>
          <a:lstStyle/>
          <a:p>
            <a:pPr>
              <a:defRPr/>
            </a:pPr>
            <a:r>
              <a:rPr lang="en-US" sz="1818" b="1">
                <a:effectLst>
                  <a:outerShdw blurRad="38100" dist="38100" dir="2700000" algn="tl">
                    <a:srgbClr val="DDDDDD"/>
                  </a:outerShdw>
                </a:effectLst>
                <a:latin typeface="Comic Sans MS" charset="0"/>
              </a:rPr>
              <a:t>C</a:t>
            </a:r>
            <a:endParaRPr lang="en-US" sz="2909">
              <a:effectLst>
                <a:outerShdw blurRad="38100" dist="38100" dir="2700000" algn="tl">
                  <a:srgbClr val="DDDDDD"/>
                </a:outerShdw>
              </a:effectLst>
              <a:latin typeface="Comic Sans MS" charset="0"/>
            </a:endParaRPr>
          </a:p>
        </p:txBody>
      </p:sp>
      <p:sp>
        <p:nvSpPr>
          <p:cNvPr id="43237" name="Oval 275"/>
          <p:cNvSpPr>
            <a:spLocks noChangeArrowheads="1"/>
          </p:cNvSpPr>
          <p:nvPr/>
        </p:nvSpPr>
        <p:spPr bwMode="auto">
          <a:xfrm>
            <a:off x="2254250" y="3420341"/>
            <a:ext cx="122671" cy="11256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3238" name="Oval 276"/>
          <p:cNvSpPr>
            <a:spLocks noChangeArrowheads="1"/>
          </p:cNvSpPr>
          <p:nvPr/>
        </p:nvSpPr>
        <p:spPr bwMode="auto">
          <a:xfrm>
            <a:off x="2254250" y="3420341"/>
            <a:ext cx="96694" cy="86591"/>
          </a:xfrm>
          <a:prstGeom prst="ellipse">
            <a:avLst/>
          </a:prstGeom>
          <a:solidFill>
            <a:srgbClr val="FAF2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3239" name="Oval 277"/>
          <p:cNvSpPr>
            <a:spLocks noChangeArrowheads="1"/>
          </p:cNvSpPr>
          <p:nvPr/>
        </p:nvSpPr>
        <p:spPr bwMode="auto">
          <a:xfrm>
            <a:off x="2241262" y="3405909"/>
            <a:ext cx="121227" cy="114012"/>
          </a:xfrm>
          <a:prstGeom prst="ellipse">
            <a:avLst/>
          </a:prstGeom>
          <a:noFill/>
          <a:ln w="12700">
            <a:solidFill>
              <a:srgbClr val="00AE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455"/>
          </a:p>
        </p:txBody>
      </p:sp>
      <p:sp>
        <p:nvSpPr>
          <p:cNvPr id="51478" name="Rectangle 278"/>
          <p:cNvSpPr>
            <a:spLocks noChangeArrowheads="1"/>
          </p:cNvSpPr>
          <p:nvPr/>
        </p:nvSpPr>
        <p:spPr bwMode="auto">
          <a:xfrm>
            <a:off x="2081068" y="3257262"/>
            <a:ext cx="155492" cy="279757"/>
          </a:xfrm>
          <a:prstGeom prst="rect">
            <a:avLst/>
          </a:prstGeom>
          <a:noFill/>
          <a:ln w="9525">
            <a:noFill/>
            <a:miter lim="800000"/>
            <a:headEnd/>
            <a:tailEnd/>
          </a:ln>
          <a:effectLst/>
        </p:spPr>
        <p:txBody>
          <a:bodyPr wrap="none" lIns="0" tIns="0" rIns="0" bIns="0">
            <a:spAutoFit/>
          </a:bodyPr>
          <a:lstStyle/>
          <a:p>
            <a:pPr>
              <a:defRPr/>
            </a:pPr>
            <a:r>
              <a:rPr lang="en-US" sz="1818" b="1">
                <a:effectLst>
                  <a:outerShdw blurRad="38100" dist="38100" dir="2700000" algn="tl">
                    <a:srgbClr val="DDDDDD"/>
                  </a:outerShdw>
                </a:effectLst>
                <a:latin typeface="Comic Sans MS" charset="0"/>
              </a:rPr>
              <a:t>J</a:t>
            </a:r>
            <a:endParaRPr lang="en-US" sz="2909">
              <a:effectLst>
                <a:outerShdw blurRad="38100" dist="38100" dir="2700000" algn="tl">
                  <a:srgbClr val="DDDDDD"/>
                </a:outerShdw>
              </a:effectLst>
              <a:latin typeface="Comic Sans MS" charset="0"/>
            </a:endParaRPr>
          </a:p>
        </p:txBody>
      </p:sp>
      <p:sp>
        <p:nvSpPr>
          <p:cNvPr id="43241" name="Oval 280"/>
          <p:cNvSpPr>
            <a:spLocks noChangeArrowheads="1"/>
          </p:cNvSpPr>
          <p:nvPr/>
        </p:nvSpPr>
        <p:spPr bwMode="auto">
          <a:xfrm>
            <a:off x="2564535" y="3400137"/>
            <a:ext cx="124114" cy="114012"/>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3242" name="Oval 281"/>
          <p:cNvSpPr>
            <a:spLocks noChangeArrowheads="1"/>
          </p:cNvSpPr>
          <p:nvPr/>
        </p:nvSpPr>
        <p:spPr bwMode="auto">
          <a:xfrm>
            <a:off x="2564535" y="3400137"/>
            <a:ext cx="98136" cy="90921"/>
          </a:xfrm>
          <a:prstGeom prst="ellipse">
            <a:avLst/>
          </a:prstGeom>
          <a:solidFill>
            <a:srgbClr val="FAF2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3243" name="Oval 282"/>
          <p:cNvSpPr>
            <a:spLocks noChangeArrowheads="1"/>
          </p:cNvSpPr>
          <p:nvPr/>
        </p:nvSpPr>
        <p:spPr bwMode="auto">
          <a:xfrm>
            <a:off x="2550103" y="3388591"/>
            <a:ext cx="125556" cy="112568"/>
          </a:xfrm>
          <a:prstGeom prst="ellipse">
            <a:avLst/>
          </a:prstGeom>
          <a:noFill/>
          <a:ln w="12700">
            <a:solidFill>
              <a:srgbClr val="00AE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455"/>
          </a:p>
        </p:txBody>
      </p:sp>
      <p:sp>
        <p:nvSpPr>
          <p:cNvPr id="43244" name="Oval 283"/>
          <p:cNvSpPr>
            <a:spLocks noChangeArrowheads="1"/>
          </p:cNvSpPr>
          <p:nvPr/>
        </p:nvSpPr>
        <p:spPr bwMode="auto">
          <a:xfrm>
            <a:off x="2212398" y="4137603"/>
            <a:ext cx="125556" cy="11256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3245" name="Oval 284"/>
          <p:cNvSpPr>
            <a:spLocks noChangeArrowheads="1"/>
          </p:cNvSpPr>
          <p:nvPr/>
        </p:nvSpPr>
        <p:spPr bwMode="auto">
          <a:xfrm>
            <a:off x="2212398" y="4137603"/>
            <a:ext cx="98136" cy="89477"/>
          </a:xfrm>
          <a:prstGeom prst="ellipse">
            <a:avLst/>
          </a:prstGeom>
          <a:solidFill>
            <a:srgbClr val="FAF2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3246" name="Oval 285"/>
          <p:cNvSpPr>
            <a:spLocks noChangeArrowheads="1"/>
          </p:cNvSpPr>
          <p:nvPr/>
        </p:nvSpPr>
        <p:spPr bwMode="auto">
          <a:xfrm>
            <a:off x="2200853" y="4127500"/>
            <a:ext cx="122670" cy="111125"/>
          </a:xfrm>
          <a:prstGeom prst="ellipse">
            <a:avLst/>
          </a:prstGeom>
          <a:noFill/>
          <a:ln w="12700">
            <a:solidFill>
              <a:srgbClr val="00AE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455"/>
          </a:p>
        </p:txBody>
      </p:sp>
      <p:sp>
        <p:nvSpPr>
          <p:cNvPr id="51487" name="Rectangle 287"/>
          <p:cNvSpPr>
            <a:spLocks noChangeArrowheads="1"/>
          </p:cNvSpPr>
          <p:nvPr/>
        </p:nvSpPr>
        <p:spPr bwMode="auto">
          <a:xfrm>
            <a:off x="2335068" y="4001944"/>
            <a:ext cx="261290" cy="251736"/>
          </a:xfrm>
          <a:prstGeom prst="rect">
            <a:avLst/>
          </a:prstGeom>
          <a:noFill/>
          <a:ln w="9525">
            <a:noFill/>
            <a:miter lim="800000"/>
            <a:headEnd/>
            <a:tailEnd/>
          </a:ln>
          <a:effectLst/>
        </p:spPr>
        <p:txBody>
          <a:bodyPr wrap="none" lIns="0" tIns="0" rIns="0" bIns="0">
            <a:spAutoFit/>
          </a:bodyPr>
          <a:lstStyle/>
          <a:p>
            <a:pPr>
              <a:defRPr/>
            </a:pPr>
            <a:r>
              <a:rPr lang="en-US" sz="1636" b="1">
                <a:effectLst>
                  <a:outerShdw blurRad="38100" dist="38100" dir="2700000" algn="tl">
                    <a:srgbClr val="DDDDDD"/>
                  </a:outerShdw>
                </a:effectLst>
                <a:latin typeface="Comic Sans MS" charset="0"/>
              </a:rPr>
              <a:t>KB</a:t>
            </a:r>
            <a:endParaRPr lang="en-US" sz="2545">
              <a:effectLst>
                <a:outerShdw blurRad="38100" dist="38100" dir="2700000" algn="tl">
                  <a:srgbClr val="DDDDDD"/>
                </a:outerShdw>
              </a:effectLst>
              <a:latin typeface="Comic Sans MS" charset="0"/>
            </a:endParaRPr>
          </a:p>
        </p:txBody>
      </p:sp>
      <p:sp>
        <p:nvSpPr>
          <p:cNvPr id="43248" name="Oval 288"/>
          <p:cNvSpPr>
            <a:spLocks noChangeArrowheads="1"/>
          </p:cNvSpPr>
          <p:nvPr/>
        </p:nvSpPr>
        <p:spPr bwMode="auto">
          <a:xfrm>
            <a:off x="2262909" y="4520046"/>
            <a:ext cx="122671" cy="114012"/>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3249" name="Oval 289"/>
          <p:cNvSpPr>
            <a:spLocks noChangeArrowheads="1"/>
          </p:cNvSpPr>
          <p:nvPr/>
        </p:nvSpPr>
        <p:spPr bwMode="auto">
          <a:xfrm>
            <a:off x="2262909" y="4520046"/>
            <a:ext cx="96694" cy="89477"/>
          </a:xfrm>
          <a:prstGeom prst="ellipse">
            <a:avLst/>
          </a:prstGeom>
          <a:solidFill>
            <a:srgbClr val="FAF2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3250" name="Oval 290"/>
          <p:cNvSpPr>
            <a:spLocks noChangeArrowheads="1"/>
          </p:cNvSpPr>
          <p:nvPr/>
        </p:nvSpPr>
        <p:spPr bwMode="auto">
          <a:xfrm>
            <a:off x="2249921" y="4508501"/>
            <a:ext cx="124114" cy="112568"/>
          </a:xfrm>
          <a:prstGeom prst="ellipse">
            <a:avLst/>
          </a:prstGeom>
          <a:noFill/>
          <a:ln w="12700">
            <a:solidFill>
              <a:srgbClr val="00AE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455"/>
          </a:p>
        </p:txBody>
      </p:sp>
      <p:sp>
        <p:nvSpPr>
          <p:cNvPr id="51491" name="Rectangle 291"/>
          <p:cNvSpPr>
            <a:spLocks noChangeArrowheads="1"/>
          </p:cNvSpPr>
          <p:nvPr/>
        </p:nvSpPr>
        <p:spPr bwMode="auto">
          <a:xfrm>
            <a:off x="2016126" y="4306455"/>
            <a:ext cx="331822" cy="251736"/>
          </a:xfrm>
          <a:prstGeom prst="rect">
            <a:avLst/>
          </a:prstGeom>
          <a:noFill/>
          <a:ln w="9525">
            <a:noFill/>
            <a:miter lim="800000"/>
            <a:headEnd/>
            <a:tailEnd/>
          </a:ln>
          <a:effectLst/>
        </p:spPr>
        <p:txBody>
          <a:bodyPr wrap="none" lIns="0" tIns="0" rIns="0" bIns="0">
            <a:spAutoFit/>
          </a:bodyPr>
          <a:lstStyle/>
          <a:p>
            <a:pPr>
              <a:defRPr/>
            </a:pPr>
            <a:r>
              <a:rPr lang="en-US" sz="1636" b="1">
                <a:effectLst>
                  <a:outerShdw blurRad="38100" dist="38100" dir="2700000" algn="tl">
                    <a:srgbClr val="DDDDDD"/>
                  </a:outerShdw>
                </a:effectLst>
                <a:latin typeface="Comic Sans MS" charset="0"/>
              </a:rPr>
              <a:t>MS</a:t>
            </a:r>
            <a:endParaRPr lang="en-US" sz="2545">
              <a:effectLst>
                <a:outerShdw blurRad="38100" dist="38100" dir="2700000" algn="tl">
                  <a:srgbClr val="DDDDDD"/>
                </a:outerShdw>
              </a:effectLst>
              <a:latin typeface="Comic Sans MS" charset="0"/>
            </a:endParaRPr>
          </a:p>
        </p:txBody>
      </p:sp>
      <p:sp>
        <p:nvSpPr>
          <p:cNvPr id="43252" name="Oval 293"/>
          <p:cNvSpPr>
            <a:spLocks noChangeArrowheads="1"/>
          </p:cNvSpPr>
          <p:nvPr/>
        </p:nvSpPr>
        <p:spPr bwMode="auto">
          <a:xfrm>
            <a:off x="1503795" y="3931227"/>
            <a:ext cx="127000" cy="109682"/>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3253" name="Oval 294"/>
          <p:cNvSpPr>
            <a:spLocks noChangeArrowheads="1"/>
          </p:cNvSpPr>
          <p:nvPr/>
        </p:nvSpPr>
        <p:spPr bwMode="auto">
          <a:xfrm>
            <a:off x="1503796" y="3931227"/>
            <a:ext cx="101023" cy="86591"/>
          </a:xfrm>
          <a:prstGeom prst="ellipse">
            <a:avLst/>
          </a:prstGeom>
          <a:solidFill>
            <a:srgbClr val="FAF2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3254" name="Oval 295"/>
          <p:cNvSpPr>
            <a:spLocks noChangeArrowheads="1"/>
          </p:cNvSpPr>
          <p:nvPr/>
        </p:nvSpPr>
        <p:spPr bwMode="auto">
          <a:xfrm>
            <a:off x="1490807" y="3918240"/>
            <a:ext cx="127000" cy="112568"/>
          </a:xfrm>
          <a:prstGeom prst="ellipse">
            <a:avLst/>
          </a:prstGeom>
          <a:noFill/>
          <a:ln w="12700">
            <a:solidFill>
              <a:srgbClr val="00AE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455"/>
          </a:p>
        </p:txBody>
      </p:sp>
      <p:sp>
        <p:nvSpPr>
          <p:cNvPr id="51496" name="Rectangle 296"/>
          <p:cNvSpPr>
            <a:spLocks noChangeArrowheads="1"/>
          </p:cNvSpPr>
          <p:nvPr/>
        </p:nvSpPr>
        <p:spPr bwMode="auto">
          <a:xfrm>
            <a:off x="1639455" y="3727739"/>
            <a:ext cx="131446" cy="251736"/>
          </a:xfrm>
          <a:prstGeom prst="rect">
            <a:avLst/>
          </a:prstGeom>
          <a:noFill/>
          <a:ln w="9525">
            <a:noFill/>
            <a:miter lim="800000"/>
            <a:headEnd/>
            <a:tailEnd/>
          </a:ln>
          <a:effectLst/>
        </p:spPr>
        <p:txBody>
          <a:bodyPr wrap="none" lIns="0" tIns="0" rIns="0" bIns="0">
            <a:spAutoFit/>
          </a:bodyPr>
          <a:lstStyle/>
          <a:p>
            <a:pPr>
              <a:defRPr/>
            </a:pPr>
            <a:r>
              <a:rPr lang="en-US" sz="1636" b="1">
                <a:effectLst>
                  <a:outerShdw blurRad="38100" dist="38100" dir="2700000" algn="tl">
                    <a:srgbClr val="DDDDDD"/>
                  </a:outerShdw>
                </a:effectLst>
                <a:latin typeface="Comic Sans MS" charset="0"/>
              </a:rPr>
              <a:t>E</a:t>
            </a:r>
            <a:endParaRPr lang="en-US" sz="2545">
              <a:effectLst>
                <a:outerShdw blurRad="38100" dist="38100" dir="2700000" algn="tl">
                  <a:srgbClr val="DDDDDD"/>
                </a:outerShdw>
              </a:effectLst>
              <a:latin typeface="Comic Sans MS" charset="0"/>
            </a:endParaRPr>
          </a:p>
        </p:txBody>
      </p:sp>
      <p:sp>
        <p:nvSpPr>
          <p:cNvPr id="51498" name="Rectangle 298"/>
          <p:cNvSpPr>
            <a:spLocks noChangeArrowheads="1"/>
          </p:cNvSpPr>
          <p:nvPr/>
        </p:nvSpPr>
        <p:spPr bwMode="auto">
          <a:xfrm>
            <a:off x="2736273" y="3307773"/>
            <a:ext cx="352661" cy="251736"/>
          </a:xfrm>
          <a:prstGeom prst="rect">
            <a:avLst/>
          </a:prstGeom>
          <a:noFill/>
          <a:ln w="9525">
            <a:noFill/>
            <a:miter lim="800000"/>
            <a:headEnd/>
            <a:tailEnd/>
          </a:ln>
          <a:effectLst/>
        </p:spPr>
        <p:txBody>
          <a:bodyPr wrap="none" lIns="0" tIns="0" rIns="0" bIns="0">
            <a:spAutoFit/>
          </a:bodyPr>
          <a:lstStyle/>
          <a:p>
            <a:pPr>
              <a:defRPr/>
            </a:pPr>
            <a:r>
              <a:rPr lang="en-US" sz="1636" b="1">
                <a:effectLst>
                  <a:outerShdw blurRad="38100" dist="38100" dir="2700000" algn="tl">
                    <a:srgbClr val="DDDDDD"/>
                  </a:outerShdw>
                </a:effectLst>
                <a:latin typeface="Comic Sans MS" charset="0"/>
              </a:rPr>
              <a:t>MN</a:t>
            </a:r>
            <a:endParaRPr lang="en-US" sz="2545">
              <a:effectLst>
                <a:outerShdw blurRad="38100" dist="38100" dir="2700000" algn="tl">
                  <a:srgbClr val="DDDDDD"/>
                </a:outerShdw>
              </a:effectLst>
              <a:latin typeface="Comic Sans MS" charset="0"/>
            </a:endParaRPr>
          </a:p>
        </p:txBody>
      </p:sp>
      <p:sp>
        <p:nvSpPr>
          <p:cNvPr id="51553" name="Rectangle 353"/>
          <p:cNvSpPr>
            <a:spLocks noChangeArrowheads="1"/>
          </p:cNvSpPr>
          <p:nvPr/>
        </p:nvSpPr>
        <p:spPr bwMode="auto">
          <a:xfrm>
            <a:off x="2926773" y="4316558"/>
            <a:ext cx="99386" cy="237757"/>
          </a:xfrm>
          <a:prstGeom prst="rect">
            <a:avLst/>
          </a:prstGeom>
          <a:noFill/>
          <a:ln w="9525">
            <a:noFill/>
            <a:miter lim="800000"/>
            <a:headEnd/>
            <a:tailEnd/>
          </a:ln>
          <a:effectLst/>
        </p:spPr>
        <p:txBody>
          <a:bodyPr wrap="none" lIns="0" tIns="0" rIns="0" bIns="0">
            <a:spAutoFit/>
          </a:bodyPr>
          <a:lstStyle/>
          <a:p>
            <a:pPr>
              <a:defRPr/>
            </a:pPr>
            <a:r>
              <a:rPr lang="ja-JP" altLang="en-US" sz="1545" b="1">
                <a:effectLst>
                  <a:outerShdw blurRad="38100" dist="38100" dir="2700000" algn="tl">
                    <a:srgbClr val="DDDDDD"/>
                  </a:outerShdw>
                </a:effectLst>
                <a:latin typeface="Comic Sans MS" charset="0"/>
              </a:rPr>
              <a:t>“</a:t>
            </a:r>
            <a:endParaRPr lang="en-US" sz="1818">
              <a:effectLst>
                <a:outerShdw blurRad="38100" dist="38100" dir="2700000" algn="tl">
                  <a:srgbClr val="DDDDDD"/>
                </a:outerShdw>
              </a:effectLst>
              <a:latin typeface="Times" charset="0"/>
            </a:endParaRPr>
          </a:p>
        </p:txBody>
      </p:sp>
      <p:grpSp>
        <p:nvGrpSpPr>
          <p:cNvPr id="43258" name="Group 689"/>
          <p:cNvGrpSpPr>
            <a:grpSpLocks/>
          </p:cNvGrpSpPr>
          <p:nvPr/>
        </p:nvGrpSpPr>
        <p:grpSpPr bwMode="auto">
          <a:xfrm>
            <a:off x="3024911" y="4156366"/>
            <a:ext cx="1144975" cy="646546"/>
            <a:chOff x="1815" y="2600"/>
            <a:chExt cx="976" cy="448"/>
          </a:xfrm>
        </p:grpSpPr>
        <p:sp>
          <p:nvSpPr>
            <p:cNvPr id="51554" name="Rectangle 354"/>
            <p:cNvSpPr>
              <a:spLocks noChangeArrowheads="1"/>
            </p:cNvSpPr>
            <p:nvPr/>
          </p:nvSpPr>
          <p:spPr bwMode="auto">
            <a:xfrm>
              <a:off x="1815" y="2600"/>
              <a:ext cx="976" cy="165"/>
            </a:xfrm>
            <a:prstGeom prst="rect">
              <a:avLst/>
            </a:prstGeom>
            <a:noFill/>
            <a:ln w="9525">
              <a:noFill/>
              <a:miter lim="800000"/>
              <a:headEnd/>
              <a:tailEnd/>
            </a:ln>
            <a:effectLst/>
          </p:spPr>
          <p:txBody>
            <a:bodyPr wrap="none" lIns="0" tIns="0" rIns="0" bIns="0">
              <a:spAutoFit/>
            </a:bodyPr>
            <a:lstStyle/>
            <a:p>
              <a:pPr>
                <a:defRPr/>
              </a:pPr>
              <a:r>
                <a:rPr lang="en-US" sz="1545" b="1">
                  <a:effectLst>
                    <a:outerShdw blurRad="38100" dist="38100" dir="2700000" algn="tl">
                      <a:srgbClr val="DDDDDD"/>
                    </a:outerShdw>
                  </a:effectLst>
                  <a:latin typeface="Comic Sans MS" charset="0"/>
                </a:rPr>
                <a:t>THE STAGE</a:t>
              </a:r>
              <a:endParaRPr lang="en-US" sz="1818">
                <a:effectLst>
                  <a:outerShdw blurRad="38100" dist="38100" dir="2700000" algn="tl">
                    <a:srgbClr val="DDDDDD"/>
                  </a:outerShdw>
                </a:effectLst>
                <a:latin typeface="Times" charset="0"/>
              </a:endParaRPr>
            </a:p>
          </p:txBody>
        </p:sp>
        <p:sp>
          <p:nvSpPr>
            <p:cNvPr id="51555" name="Rectangle 355"/>
            <p:cNvSpPr>
              <a:spLocks noChangeArrowheads="1"/>
            </p:cNvSpPr>
            <p:nvPr/>
          </p:nvSpPr>
          <p:spPr bwMode="auto">
            <a:xfrm>
              <a:off x="1961" y="2740"/>
              <a:ext cx="638" cy="165"/>
            </a:xfrm>
            <a:prstGeom prst="rect">
              <a:avLst/>
            </a:prstGeom>
            <a:noFill/>
            <a:ln w="9525">
              <a:noFill/>
              <a:miter lim="800000"/>
              <a:headEnd/>
              <a:tailEnd/>
            </a:ln>
            <a:effectLst/>
          </p:spPr>
          <p:txBody>
            <a:bodyPr wrap="none" lIns="0" tIns="0" rIns="0" bIns="0">
              <a:spAutoFit/>
            </a:bodyPr>
            <a:lstStyle/>
            <a:p>
              <a:pPr>
                <a:defRPr/>
              </a:pPr>
              <a:r>
                <a:rPr lang="en-US" sz="1545" b="1">
                  <a:effectLst>
                    <a:outerShdw blurRad="38100" dist="38100" dir="2700000" algn="tl">
                      <a:srgbClr val="DDDDDD"/>
                    </a:outerShdw>
                  </a:effectLst>
                  <a:latin typeface="Comic Sans MS" charset="0"/>
                </a:rPr>
                <a:t>OF THE</a:t>
              </a:r>
              <a:endParaRPr lang="en-US" sz="1818">
                <a:effectLst>
                  <a:outerShdw blurRad="38100" dist="38100" dir="2700000" algn="tl">
                    <a:srgbClr val="DDDDDD"/>
                  </a:outerShdw>
                </a:effectLst>
                <a:latin typeface="Times" charset="0"/>
              </a:endParaRPr>
            </a:p>
          </p:txBody>
        </p:sp>
        <p:sp>
          <p:nvSpPr>
            <p:cNvPr id="51556" name="Rectangle 356"/>
            <p:cNvSpPr>
              <a:spLocks noChangeArrowheads="1"/>
            </p:cNvSpPr>
            <p:nvPr/>
          </p:nvSpPr>
          <p:spPr bwMode="auto">
            <a:xfrm>
              <a:off x="1931" y="2883"/>
              <a:ext cx="788" cy="165"/>
            </a:xfrm>
            <a:prstGeom prst="rect">
              <a:avLst/>
            </a:prstGeom>
            <a:noFill/>
            <a:ln w="9525">
              <a:noFill/>
              <a:miter lim="800000"/>
              <a:headEnd/>
              <a:tailEnd/>
            </a:ln>
            <a:effectLst/>
          </p:spPr>
          <p:txBody>
            <a:bodyPr wrap="none" lIns="0" tIns="0" rIns="0" bIns="0">
              <a:spAutoFit/>
            </a:bodyPr>
            <a:lstStyle/>
            <a:p>
              <a:pPr>
                <a:defRPr/>
              </a:pPr>
              <a:r>
                <a:rPr lang="en-US" sz="1545" b="1">
                  <a:effectLst>
                    <a:outerShdw blurRad="38100" dist="38100" dir="2700000" algn="tl">
                      <a:srgbClr val="DDDDDD"/>
                    </a:outerShdw>
                  </a:effectLst>
                  <a:latin typeface="Comic Sans MS" charset="0"/>
                </a:rPr>
                <a:t>ACTION</a:t>
              </a:r>
              <a:r>
                <a:rPr lang="ja-JP" altLang="en-US" sz="1545" b="1">
                  <a:effectLst>
                    <a:outerShdw blurRad="38100" dist="38100" dir="2700000" algn="tl">
                      <a:srgbClr val="DDDDDD"/>
                    </a:outerShdw>
                  </a:effectLst>
                  <a:latin typeface="Comic Sans MS" charset="0"/>
                </a:rPr>
                <a:t>”</a:t>
              </a:r>
              <a:endParaRPr lang="en-US" sz="1818">
                <a:effectLst>
                  <a:outerShdw blurRad="38100" dist="38100" dir="2700000" algn="tl">
                    <a:srgbClr val="DDDDDD"/>
                  </a:outerShdw>
                </a:effectLst>
                <a:latin typeface="Times" charset="0"/>
              </a:endParaRPr>
            </a:p>
          </p:txBody>
        </p:sp>
      </p:grpSp>
      <p:sp>
        <p:nvSpPr>
          <p:cNvPr id="51886" name="Rectangle 686"/>
          <p:cNvSpPr>
            <a:spLocks noChangeArrowheads="1"/>
          </p:cNvSpPr>
          <p:nvPr/>
        </p:nvSpPr>
        <p:spPr bwMode="auto">
          <a:xfrm>
            <a:off x="510886" y="5354205"/>
            <a:ext cx="5671424" cy="349776"/>
          </a:xfrm>
          <a:prstGeom prst="rect">
            <a:avLst/>
          </a:prstGeom>
          <a:noFill/>
          <a:ln w="9525">
            <a:noFill/>
            <a:miter lim="800000"/>
            <a:headEnd/>
            <a:tailEnd/>
          </a:ln>
          <a:effectLst/>
        </p:spPr>
        <p:txBody>
          <a:bodyPr wrap="none" lIns="0" tIns="0" rIns="0" bIns="0">
            <a:spAutoFit/>
          </a:bodyPr>
          <a:lstStyle/>
          <a:p>
            <a:pPr>
              <a:defRPr/>
            </a:pPr>
            <a:r>
              <a:rPr lang="en-US" sz="2273" b="1" i="1">
                <a:effectLst>
                  <a:outerShdw blurRad="38100" dist="38100" dir="2700000" algn="tl">
                    <a:srgbClr val="DDDDDD"/>
                  </a:outerShdw>
                </a:effectLst>
                <a:latin typeface="Comic Sans MS" charset="0"/>
              </a:rPr>
              <a:t> ADDING THE ROUTE OF </a:t>
            </a:r>
            <a:r>
              <a:rPr lang="ja-JP" altLang="en-US" sz="2273" b="1" i="1">
                <a:effectLst>
                  <a:outerShdw blurRad="38100" dist="38100" dir="2700000" algn="tl">
                    <a:srgbClr val="DDDDDD"/>
                  </a:outerShdw>
                </a:effectLst>
                <a:latin typeface="Comic Sans MS" charset="0"/>
              </a:rPr>
              <a:t>“</a:t>
            </a:r>
            <a:r>
              <a:rPr lang="en-US" sz="2273" b="1" i="1">
                <a:effectLst>
                  <a:outerShdw blurRad="38100" dist="38100" dir="2700000" algn="tl">
                    <a:srgbClr val="DDDDDD"/>
                  </a:outerShdw>
                </a:effectLst>
                <a:latin typeface="Comic Sans MS" charset="0"/>
              </a:rPr>
              <a:t>THE STORY</a:t>
            </a:r>
            <a:r>
              <a:rPr lang="ja-JP" altLang="en-US" sz="2273" b="1" i="1">
                <a:effectLst>
                  <a:outerShdw blurRad="38100" dist="38100" dir="2700000" algn="tl">
                    <a:srgbClr val="DDDDDD"/>
                  </a:outerShdw>
                </a:effectLst>
                <a:latin typeface="Comic Sans MS" charset="0"/>
              </a:rPr>
              <a:t>”</a:t>
            </a:r>
            <a:endParaRPr lang="en-US" sz="2182" b="1" i="1">
              <a:effectLst>
                <a:outerShdw blurRad="38100" dist="38100" dir="2700000" algn="tl">
                  <a:srgbClr val="DDDDDD"/>
                </a:outerShdw>
              </a:effectLst>
              <a:latin typeface="Times" charset="0"/>
            </a:endParaRPr>
          </a:p>
        </p:txBody>
      </p:sp>
      <p:sp>
        <p:nvSpPr>
          <p:cNvPr id="43260" name="Line 687"/>
          <p:cNvSpPr>
            <a:spLocks noChangeShapeType="1"/>
          </p:cNvSpPr>
          <p:nvPr/>
        </p:nvSpPr>
        <p:spPr bwMode="auto">
          <a:xfrm>
            <a:off x="828387" y="5217103"/>
            <a:ext cx="5064125"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grpSp>
        <p:nvGrpSpPr>
          <p:cNvPr id="43261" name="Group 692"/>
          <p:cNvGrpSpPr>
            <a:grpSpLocks/>
          </p:cNvGrpSpPr>
          <p:nvPr/>
        </p:nvGrpSpPr>
        <p:grpSpPr bwMode="auto">
          <a:xfrm>
            <a:off x="1346489" y="5784273"/>
            <a:ext cx="4258829" cy="2749262"/>
            <a:chOff x="482" y="3416"/>
            <a:chExt cx="3687" cy="1905"/>
          </a:xfrm>
        </p:grpSpPr>
        <p:grpSp>
          <p:nvGrpSpPr>
            <p:cNvPr id="43262" name="Group 372"/>
            <p:cNvGrpSpPr>
              <a:grpSpLocks/>
            </p:cNvGrpSpPr>
            <p:nvPr/>
          </p:nvGrpSpPr>
          <p:grpSpPr bwMode="auto">
            <a:xfrm>
              <a:off x="482" y="3416"/>
              <a:ext cx="902" cy="1083"/>
              <a:chOff x="1131" y="2250"/>
              <a:chExt cx="581" cy="1107"/>
            </a:xfrm>
          </p:grpSpPr>
          <p:sp>
            <p:nvSpPr>
              <p:cNvPr id="43541" name="Freeform 373"/>
              <p:cNvSpPr>
                <a:spLocks/>
              </p:cNvSpPr>
              <p:nvPr/>
            </p:nvSpPr>
            <p:spPr bwMode="auto">
              <a:xfrm>
                <a:off x="1139" y="2258"/>
                <a:ext cx="573" cy="1099"/>
              </a:xfrm>
              <a:custGeom>
                <a:avLst/>
                <a:gdLst>
                  <a:gd name="T0" fmla="*/ 550 w 573"/>
                  <a:gd name="T1" fmla="*/ 1 h 1099"/>
                  <a:gd name="T2" fmla="*/ 542 w 573"/>
                  <a:gd name="T3" fmla="*/ 4 h 1099"/>
                  <a:gd name="T4" fmla="*/ 548 w 573"/>
                  <a:gd name="T5" fmla="*/ 35 h 1099"/>
                  <a:gd name="T6" fmla="*/ 554 w 573"/>
                  <a:gd name="T7" fmla="*/ 73 h 1099"/>
                  <a:gd name="T8" fmla="*/ 561 w 573"/>
                  <a:gd name="T9" fmla="*/ 128 h 1099"/>
                  <a:gd name="T10" fmla="*/ 561 w 573"/>
                  <a:gd name="T11" fmla="*/ 189 h 1099"/>
                  <a:gd name="T12" fmla="*/ 561 w 573"/>
                  <a:gd name="T13" fmla="*/ 249 h 1099"/>
                  <a:gd name="T14" fmla="*/ 549 w 573"/>
                  <a:gd name="T15" fmla="*/ 296 h 1099"/>
                  <a:gd name="T16" fmla="*/ 542 w 573"/>
                  <a:gd name="T17" fmla="*/ 343 h 1099"/>
                  <a:gd name="T18" fmla="*/ 535 w 573"/>
                  <a:gd name="T19" fmla="*/ 399 h 1099"/>
                  <a:gd name="T20" fmla="*/ 515 w 573"/>
                  <a:gd name="T21" fmla="*/ 441 h 1099"/>
                  <a:gd name="T22" fmla="*/ 508 w 573"/>
                  <a:gd name="T23" fmla="*/ 494 h 1099"/>
                  <a:gd name="T24" fmla="*/ 495 w 573"/>
                  <a:gd name="T25" fmla="*/ 535 h 1099"/>
                  <a:gd name="T26" fmla="*/ 470 w 573"/>
                  <a:gd name="T27" fmla="*/ 595 h 1099"/>
                  <a:gd name="T28" fmla="*/ 455 w 573"/>
                  <a:gd name="T29" fmla="*/ 637 h 1099"/>
                  <a:gd name="T30" fmla="*/ 424 w 573"/>
                  <a:gd name="T31" fmla="*/ 695 h 1099"/>
                  <a:gd name="T32" fmla="*/ 404 w 573"/>
                  <a:gd name="T33" fmla="*/ 729 h 1099"/>
                  <a:gd name="T34" fmla="*/ 384 w 573"/>
                  <a:gd name="T35" fmla="*/ 758 h 1099"/>
                  <a:gd name="T36" fmla="*/ 357 w 573"/>
                  <a:gd name="T37" fmla="*/ 799 h 1099"/>
                  <a:gd name="T38" fmla="*/ 332 w 573"/>
                  <a:gd name="T39" fmla="*/ 838 h 1099"/>
                  <a:gd name="T40" fmla="*/ 312 w 573"/>
                  <a:gd name="T41" fmla="*/ 865 h 1099"/>
                  <a:gd name="T42" fmla="*/ 301 w 573"/>
                  <a:gd name="T43" fmla="*/ 884 h 1099"/>
                  <a:gd name="T44" fmla="*/ 286 w 573"/>
                  <a:gd name="T45" fmla="*/ 913 h 1099"/>
                  <a:gd name="T46" fmla="*/ 266 w 573"/>
                  <a:gd name="T47" fmla="*/ 933 h 1099"/>
                  <a:gd name="T48" fmla="*/ 226 w 573"/>
                  <a:gd name="T49" fmla="*/ 967 h 1099"/>
                  <a:gd name="T50" fmla="*/ 189 w 573"/>
                  <a:gd name="T51" fmla="*/ 1000 h 1099"/>
                  <a:gd name="T52" fmla="*/ 160 w 573"/>
                  <a:gd name="T53" fmla="*/ 1021 h 1099"/>
                  <a:gd name="T54" fmla="*/ 96 w 573"/>
                  <a:gd name="T55" fmla="*/ 1054 h 1099"/>
                  <a:gd name="T56" fmla="*/ 57 w 573"/>
                  <a:gd name="T57" fmla="*/ 1068 h 1099"/>
                  <a:gd name="T58" fmla="*/ 6 w 573"/>
                  <a:gd name="T59" fmla="*/ 1087 h 1099"/>
                  <a:gd name="T60" fmla="*/ 0 w 573"/>
                  <a:gd name="T61" fmla="*/ 1093 h 1099"/>
                  <a:gd name="T62" fmla="*/ 6 w 573"/>
                  <a:gd name="T63" fmla="*/ 1099 h 1099"/>
                  <a:gd name="T64" fmla="*/ 49 w 573"/>
                  <a:gd name="T65" fmla="*/ 1086 h 1099"/>
                  <a:gd name="T66" fmla="*/ 84 w 573"/>
                  <a:gd name="T67" fmla="*/ 1078 h 1099"/>
                  <a:gd name="T68" fmla="*/ 148 w 573"/>
                  <a:gd name="T69" fmla="*/ 1045 h 1099"/>
                  <a:gd name="T70" fmla="*/ 183 w 573"/>
                  <a:gd name="T71" fmla="*/ 1024 h 1099"/>
                  <a:gd name="T72" fmla="*/ 227 w 573"/>
                  <a:gd name="T73" fmla="*/ 991 h 1099"/>
                  <a:gd name="T74" fmla="*/ 247 w 573"/>
                  <a:gd name="T75" fmla="*/ 970 h 1099"/>
                  <a:gd name="T76" fmla="*/ 276 w 573"/>
                  <a:gd name="T77" fmla="*/ 940 h 1099"/>
                  <a:gd name="T78" fmla="*/ 296 w 573"/>
                  <a:gd name="T79" fmla="*/ 920 h 1099"/>
                  <a:gd name="T80" fmla="*/ 321 w 573"/>
                  <a:gd name="T81" fmla="*/ 888 h 1099"/>
                  <a:gd name="T82" fmla="*/ 322 w 573"/>
                  <a:gd name="T83" fmla="*/ 872 h 1099"/>
                  <a:gd name="T84" fmla="*/ 341 w 573"/>
                  <a:gd name="T85" fmla="*/ 847 h 1099"/>
                  <a:gd name="T86" fmla="*/ 368 w 573"/>
                  <a:gd name="T87" fmla="*/ 804 h 1099"/>
                  <a:gd name="T88" fmla="*/ 395 w 573"/>
                  <a:gd name="T89" fmla="*/ 763 h 1099"/>
                  <a:gd name="T90" fmla="*/ 415 w 573"/>
                  <a:gd name="T91" fmla="*/ 736 h 1099"/>
                  <a:gd name="T92" fmla="*/ 434 w 573"/>
                  <a:gd name="T93" fmla="*/ 702 h 1099"/>
                  <a:gd name="T94" fmla="*/ 467 w 573"/>
                  <a:gd name="T95" fmla="*/ 641 h 1099"/>
                  <a:gd name="T96" fmla="*/ 474 w 573"/>
                  <a:gd name="T97" fmla="*/ 614 h 1099"/>
                  <a:gd name="T98" fmla="*/ 500 w 573"/>
                  <a:gd name="T99" fmla="*/ 552 h 1099"/>
                  <a:gd name="T100" fmla="*/ 507 w 573"/>
                  <a:gd name="T101" fmla="*/ 524 h 1099"/>
                  <a:gd name="T102" fmla="*/ 520 w 573"/>
                  <a:gd name="T103" fmla="*/ 495 h 1099"/>
                  <a:gd name="T104" fmla="*/ 527 w 573"/>
                  <a:gd name="T105" fmla="*/ 454 h 1099"/>
                  <a:gd name="T106" fmla="*/ 547 w 573"/>
                  <a:gd name="T107" fmla="*/ 403 h 1099"/>
                  <a:gd name="T108" fmla="*/ 547 w 573"/>
                  <a:gd name="T109" fmla="*/ 367 h 1099"/>
                  <a:gd name="T110" fmla="*/ 560 w 573"/>
                  <a:gd name="T111" fmla="*/ 325 h 1099"/>
                  <a:gd name="T112" fmla="*/ 566 w 573"/>
                  <a:gd name="T113" fmla="*/ 284 h 1099"/>
                  <a:gd name="T114" fmla="*/ 573 w 573"/>
                  <a:gd name="T115" fmla="*/ 250 h 1099"/>
                  <a:gd name="T116" fmla="*/ 573 w 573"/>
                  <a:gd name="T117" fmla="*/ 203 h 1099"/>
                  <a:gd name="T118" fmla="*/ 573 w 573"/>
                  <a:gd name="T119" fmla="*/ 141 h 1099"/>
                  <a:gd name="T120" fmla="*/ 573 w 573"/>
                  <a:gd name="T121" fmla="*/ 92 h 1099"/>
                  <a:gd name="T122" fmla="*/ 560 w 573"/>
                  <a:gd name="T123" fmla="*/ 45 h 1099"/>
                  <a:gd name="T124" fmla="*/ 553 w 573"/>
                  <a:gd name="T125" fmla="*/ 6 h 1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3"/>
                  <a:gd name="T190" fmla="*/ 0 h 1099"/>
                  <a:gd name="T191" fmla="*/ 573 w 573"/>
                  <a:gd name="T192" fmla="*/ 1099 h 10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3" h="1099">
                    <a:moveTo>
                      <a:pt x="553" y="6"/>
                    </a:moveTo>
                    <a:lnTo>
                      <a:pt x="553" y="4"/>
                    </a:lnTo>
                    <a:lnTo>
                      <a:pt x="552" y="2"/>
                    </a:lnTo>
                    <a:lnTo>
                      <a:pt x="550" y="1"/>
                    </a:lnTo>
                    <a:lnTo>
                      <a:pt x="547" y="0"/>
                    </a:lnTo>
                    <a:lnTo>
                      <a:pt x="545" y="1"/>
                    </a:lnTo>
                    <a:lnTo>
                      <a:pt x="543" y="2"/>
                    </a:lnTo>
                    <a:lnTo>
                      <a:pt x="542" y="4"/>
                    </a:lnTo>
                    <a:lnTo>
                      <a:pt x="541" y="6"/>
                    </a:lnTo>
                    <a:lnTo>
                      <a:pt x="541" y="19"/>
                    </a:lnTo>
                    <a:lnTo>
                      <a:pt x="542" y="22"/>
                    </a:lnTo>
                    <a:lnTo>
                      <a:pt x="548" y="35"/>
                    </a:lnTo>
                    <a:lnTo>
                      <a:pt x="548" y="46"/>
                    </a:lnTo>
                    <a:lnTo>
                      <a:pt x="549" y="49"/>
                    </a:lnTo>
                    <a:lnTo>
                      <a:pt x="554" y="62"/>
                    </a:lnTo>
                    <a:lnTo>
                      <a:pt x="554" y="73"/>
                    </a:lnTo>
                    <a:lnTo>
                      <a:pt x="555" y="76"/>
                    </a:lnTo>
                    <a:lnTo>
                      <a:pt x="561" y="95"/>
                    </a:lnTo>
                    <a:lnTo>
                      <a:pt x="561" y="107"/>
                    </a:lnTo>
                    <a:lnTo>
                      <a:pt x="561" y="128"/>
                    </a:lnTo>
                    <a:lnTo>
                      <a:pt x="561" y="141"/>
                    </a:lnTo>
                    <a:lnTo>
                      <a:pt x="561" y="155"/>
                    </a:lnTo>
                    <a:lnTo>
                      <a:pt x="561" y="175"/>
                    </a:lnTo>
                    <a:lnTo>
                      <a:pt x="561" y="189"/>
                    </a:lnTo>
                    <a:lnTo>
                      <a:pt x="561" y="203"/>
                    </a:lnTo>
                    <a:lnTo>
                      <a:pt x="561" y="216"/>
                    </a:lnTo>
                    <a:lnTo>
                      <a:pt x="561" y="230"/>
                    </a:lnTo>
                    <a:lnTo>
                      <a:pt x="561" y="249"/>
                    </a:lnTo>
                    <a:lnTo>
                      <a:pt x="555" y="262"/>
                    </a:lnTo>
                    <a:lnTo>
                      <a:pt x="554" y="264"/>
                    </a:lnTo>
                    <a:lnTo>
                      <a:pt x="554" y="283"/>
                    </a:lnTo>
                    <a:lnTo>
                      <a:pt x="549" y="296"/>
                    </a:lnTo>
                    <a:lnTo>
                      <a:pt x="548" y="298"/>
                    </a:lnTo>
                    <a:lnTo>
                      <a:pt x="548" y="311"/>
                    </a:lnTo>
                    <a:lnTo>
                      <a:pt x="548" y="324"/>
                    </a:lnTo>
                    <a:lnTo>
                      <a:pt x="542" y="343"/>
                    </a:lnTo>
                    <a:lnTo>
                      <a:pt x="536" y="364"/>
                    </a:lnTo>
                    <a:lnTo>
                      <a:pt x="535" y="366"/>
                    </a:lnTo>
                    <a:lnTo>
                      <a:pt x="535" y="386"/>
                    </a:lnTo>
                    <a:lnTo>
                      <a:pt x="535" y="399"/>
                    </a:lnTo>
                    <a:lnTo>
                      <a:pt x="529" y="411"/>
                    </a:lnTo>
                    <a:lnTo>
                      <a:pt x="522" y="425"/>
                    </a:lnTo>
                    <a:lnTo>
                      <a:pt x="516" y="439"/>
                    </a:lnTo>
                    <a:lnTo>
                      <a:pt x="515" y="441"/>
                    </a:lnTo>
                    <a:lnTo>
                      <a:pt x="515" y="453"/>
                    </a:lnTo>
                    <a:lnTo>
                      <a:pt x="509" y="473"/>
                    </a:lnTo>
                    <a:lnTo>
                      <a:pt x="508" y="475"/>
                    </a:lnTo>
                    <a:lnTo>
                      <a:pt x="508" y="494"/>
                    </a:lnTo>
                    <a:lnTo>
                      <a:pt x="503" y="507"/>
                    </a:lnTo>
                    <a:lnTo>
                      <a:pt x="496" y="520"/>
                    </a:lnTo>
                    <a:lnTo>
                      <a:pt x="495" y="522"/>
                    </a:lnTo>
                    <a:lnTo>
                      <a:pt x="495" y="535"/>
                    </a:lnTo>
                    <a:lnTo>
                      <a:pt x="489" y="547"/>
                    </a:lnTo>
                    <a:lnTo>
                      <a:pt x="483" y="561"/>
                    </a:lnTo>
                    <a:lnTo>
                      <a:pt x="476" y="581"/>
                    </a:lnTo>
                    <a:lnTo>
                      <a:pt x="470" y="595"/>
                    </a:lnTo>
                    <a:lnTo>
                      <a:pt x="463" y="609"/>
                    </a:lnTo>
                    <a:lnTo>
                      <a:pt x="456" y="622"/>
                    </a:lnTo>
                    <a:lnTo>
                      <a:pt x="455" y="624"/>
                    </a:lnTo>
                    <a:lnTo>
                      <a:pt x="455" y="637"/>
                    </a:lnTo>
                    <a:lnTo>
                      <a:pt x="443" y="656"/>
                    </a:lnTo>
                    <a:lnTo>
                      <a:pt x="437" y="670"/>
                    </a:lnTo>
                    <a:lnTo>
                      <a:pt x="430" y="683"/>
                    </a:lnTo>
                    <a:lnTo>
                      <a:pt x="424" y="695"/>
                    </a:lnTo>
                    <a:lnTo>
                      <a:pt x="413" y="701"/>
                    </a:lnTo>
                    <a:lnTo>
                      <a:pt x="411" y="702"/>
                    </a:lnTo>
                    <a:lnTo>
                      <a:pt x="410" y="704"/>
                    </a:lnTo>
                    <a:lnTo>
                      <a:pt x="404" y="729"/>
                    </a:lnTo>
                    <a:lnTo>
                      <a:pt x="393" y="735"/>
                    </a:lnTo>
                    <a:lnTo>
                      <a:pt x="391" y="736"/>
                    </a:lnTo>
                    <a:lnTo>
                      <a:pt x="390" y="738"/>
                    </a:lnTo>
                    <a:lnTo>
                      <a:pt x="384" y="758"/>
                    </a:lnTo>
                    <a:lnTo>
                      <a:pt x="378" y="770"/>
                    </a:lnTo>
                    <a:lnTo>
                      <a:pt x="365" y="783"/>
                    </a:lnTo>
                    <a:lnTo>
                      <a:pt x="364" y="785"/>
                    </a:lnTo>
                    <a:lnTo>
                      <a:pt x="357" y="799"/>
                    </a:lnTo>
                    <a:lnTo>
                      <a:pt x="351" y="813"/>
                    </a:lnTo>
                    <a:lnTo>
                      <a:pt x="345" y="824"/>
                    </a:lnTo>
                    <a:lnTo>
                      <a:pt x="332" y="838"/>
                    </a:lnTo>
                    <a:lnTo>
                      <a:pt x="331" y="840"/>
                    </a:lnTo>
                    <a:lnTo>
                      <a:pt x="325" y="851"/>
                    </a:lnTo>
                    <a:lnTo>
                      <a:pt x="312" y="865"/>
                    </a:lnTo>
                    <a:lnTo>
                      <a:pt x="311" y="867"/>
                    </a:lnTo>
                    <a:lnTo>
                      <a:pt x="310" y="869"/>
                    </a:lnTo>
                    <a:lnTo>
                      <a:pt x="310" y="879"/>
                    </a:lnTo>
                    <a:lnTo>
                      <a:pt x="301" y="884"/>
                    </a:lnTo>
                    <a:lnTo>
                      <a:pt x="299" y="885"/>
                    </a:lnTo>
                    <a:lnTo>
                      <a:pt x="298" y="887"/>
                    </a:lnTo>
                    <a:lnTo>
                      <a:pt x="291" y="901"/>
                    </a:lnTo>
                    <a:lnTo>
                      <a:pt x="286" y="913"/>
                    </a:lnTo>
                    <a:lnTo>
                      <a:pt x="275" y="918"/>
                    </a:lnTo>
                    <a:lnTo>
                      <a:pt x="273" y="919"/>
                    </a:lnTo>
                    <a:lnTo>
                      <a:pt x="272" y="921"/>
                    </a:lnTo>
                    <a:lnTo>
                      <a:pt x="266" y="933"/>
                    </a:lnTo>
                    <a:lnTo>
                      <a:pt x="253" y="947"/>
                    </a:lnTo>
                    <a:lnTo>
                      <a:pt x="240" y="960"/>
                    </a:lnTo>
                    <a:lnTo>
                      <a:pt x="228" y="966"/>
                    </a:lnTo>
                    <a:lnTo>
                      <a:pt x="226" y="967"/>
                    </a:lnTo>
                    <a:lnTo>
                      <a:pt x="225" y="969"/>
                    </a:lnTo>
                    <a:lnTo>
                      <a:pt x="219" y="981"/>
                    </a:lnTo>
                    <a:lnTo>
                      <a:pt x="202" y="993"/>
                    </a:lnTo>
                    <a:lnTo>
                      <a:pt x="189" y="1000"/>
                    </a:lnTo>
                    <a:lnTo>
                      <a:pt x="187" y="1001"/>
                    </a:lnTo>
                    <a:lnTo>
                      <a:pt x="174" y="1015"/>
                    </a:lnTo>
                    <a:lnTo>
                      <a:pt x="162" y="1020"/>
                    </a:lnTo>
                    <a:lnTo>
                      <a:pt x="160" y="1021"/>
                    </a:lnTo>
                    <a:lnTo>
                      <a:pt x="141" y="1035"/>
                    </a:lnTo>
                    <a:lnTo>
                      <a:pt x="129" y="1041"/>
                    </a:lnTo>
                    <a:lnTo>
                      <a:pt x="110" y="1048"/>
                    </a:lnTo>
                    <a:lnTo>
                      <a:pt x="96" y="1054"/>
                    </a:lnTo>
                    <a:lnTo>
                      <a:pt x="94" y="1055"/>
                    </a:lnTo>
                    <a:lnTo>
                      <a:pt x="77" y="1067"/>
                    </a:lnTo>
                    <a:lnTo>
                      <a:pt x="59" y="1067"/>
                    </a:lnTo>
                    <a:lnTo>
                      <a:pt x="57" y="1068"/>
                    </a:lnTo>
                    <a:lnTo>
                      <a:pt x="44" y="1075"/>
                    </a:lnTo>
                    <a:lnTo>
                      <a:pt x="30" y="1082"/>
                    </a:lnTo>
                    <a:lnTo>
                      <a:pt x="18" y="1087"/>
                    </a:lnTo>
                    <a:lnTo>
                      <a:pt x="6" y="1087"/>
                    </a:lnTo>
                    <a:lnTo>
                      <a:pt x="4" y="1088"/>
                    </a:lnTo>
                    <a:lnTo>
                      <a:pt x="2" y="1089"/>
                    </a:lnTo>
                    <a:lnTo>
                      <a:pt x="1" y="1091"/>
                    </a:lnTo>
                    <a:lnTo>
                      <a:pt x="0" y="1093"/>
                    </a:lnTo>
                    <a:lnTo>
                      <a:pt x="1" y="1096"/>
                    </a:lnTo>
                    <a:lnTo>
                      <a:pt x="2" y="1098"/>
                    </a:lnTo>
                    <a:lnTo>
                      <a:pt x="4" y="1099"/>
                    </a:lnTo>
                    <a:lnTo>
                      <a:pt x="6" y="1099"/>
                    </a:lnTo>
                    <a:lnTo>
                      <a:pt x="19" y="1099"/>
                    </a:lnTo>
                    <a:lnTo>
                      <a:pt x="22" y="1099"/>
                    </a:lnTo>
                    <a:lnTo>
                      <a:pt x="35" y="1093"/>
                    </a:lnTo>
                    <a:lnTo>
                      <a:pt x="49" y="1086"/>
                    </a:lnTo>
                    <a:lnTo>
                      <a:pt x="61" y="1079"/>
                    </a:lnTo>
                    <a:lnTo>
                      <a:pt x="79" y="1079"/>
                    </a:lnTo>
                    <a:lnTo>
                      <a:pt x="82" y="1079"/>
                    </a:lnTo>
                    <a:lnTo>
                      <a:pt x="84" y="1078"/>
                    </a:lnTo>
                    <a:lnTo>
                      <a:pt x="102" y="1064"/>
                    </a:lnTo>
                    <a:lnTo>
                      <a:pt x="115" y="1059"/>
                    </a:lnTo>
                    <a:lnTo>
                      <a:pt x="134" y="1052"/>
                    </a:lnTo>
                    <a:lnTo>
                      <a:pt x="148" y="1045"/>
                    </a:lnTo>
                    <a:lnTo>
                      <a:pt x="150" y="1044"/>
                    </a:lnTo>
                    <a:lnTo>
                      <a:pt x="168" y="1030"/>
                    </a:lnTo>
                    <a:lnTo>
                      <a:pt x="181" y="1025"/>
                    </a:lnTo>
                    <a:lnTo>
                      <a:pt x="183" y="1024"/>
                    </a:lnTo>
                    <a:lnTo>
                      <a:pt x="196" y="1010"/>
                    </a:lnTo>
                    <a:lnTo>
                      <a:pt x="207" y="1004"/>
                    </a:lnTo>
                    <a:lnTo>
                      <a:pt x="227" y="991"/>
                    </a:lnTo>
                    <a:lnTo>
                      <a:pt x="229" y="990"/>
                    </a:lnTo>
                    <a:lnTo>
                      <a:pt x="230" y="988"/>
                    </a:lnTo>
                    <a:lnTo>
                      <a:pt x="235" y="976"/>
                    </a:lnTo>
                    <a:lnTo>
                      <a:pt x="247" y="970"/>
                    </a:lnTo>
                    <a:lnTo>
                      <a:pt x="249" y="969"/>
                    </a:lnTo>
                    <a:lnTo>
                      <a:pt x="262" y="956"/>
                    </a:lnTo>
                    <a:lnTo>
                      <a:pt x="275" y="942"/>
                    </a:lnTo>
                    <a:lnTo>
                      <a:pt x="276" y="940"/>
                    </a:lnTo>
                    <a:lnTo>
                      <a:pt x="282" y="928"/>
                    </a:lnTo>
                    <a:lnTo>
                      <a:pt x="293" y="923"/>
                    </a:lnTo>
                    <a:lnTo>
                      <a:pt x="295" y="922"/>
                    </a:lnTo>
                    <a:lnTo>
                      <a:pt x="296" y="920"/>
                    </a:lnTo>
                    <a:lnTo>
                      <a:pt x="302" y="906"/>
                    </a:lnTo>
                    <a:lnTo>
                      <a:pt x="308" y="894"/>
                    </a:lnTo>
                    <a:lnTo>
                      <a:pt x="319" y="889"/>
                    </a:lnTo>
                    <a:lnTo>
                      <a:pt x="321" y="888"/>
                    </a:lnTo>
                    <a:lnTo>
                      <a:pt x="322" y="886"/>
                    </a:lnTo>
                    <a:lnTo>
                      <a:pt x="322" y="883"/>
                    </a:lnTo>
                    <a:lnTo>
                      <a:pt x="322" y="872"/>
                    </a:lnTo>
                    <a:lnTo>
                      <a:pt x="334" y="860"/>
                    </a:lnTo>
                    <a:lnTo>
                      <a:pt x="335" y="858"/>
                    </a:lnTo>
                    <a:lnTo>
                      <a:pt x="341" y="847"/>
                    </a:lnTo>
                    <a:lnTo>
                      <a:pt x="354" y="833"/>
                    </a:lnTo>
                    <a:lnTo>
                      <a:pt x="355" y="831"/>
                    </a:lnTo>
                    <a:lnTo>
                      <a:pt x="362" y="818"/>
                    </a:lnTo>
                    <a:lnTo>
                      <a:pt x="368" y="804"/>
                    </a:lnTo>
                    <a:lnTo>
                      <a:pt x="374" y="792"/>
                    </a:lnTo>
                    <a:lnTo>
                      <a:pt x="387" y="779"/>
                    </a:lnTo>
                    <a:lnTo>
                      <a:pt x="388" y="777"/>
                    </a:lnTo>
                    <a:lnTo>
                      <a:pt x="395" y="763"/>
                    </a:lnTo>
                    <a:lnTo>
                      <a:pt x="400" y="745"/>
                    </a:lnTo>
                    <a:lnTo>
                      <a:pt x="412" y="739"/>
                    </a:lnTo>
                    <a:lnTo>
                      <a:pt x="414" y="738"/>
                    </a:lnTo>
                    <a:lnTo>
                      <a:pt x="415" y="736"/>
                    </a:lnTo>
                    <a:lnTo>
                      <a:pt x="420" y="710"/>
                    </a:lnTo>
                    <a:lnTo>
                      <a:pt x="431" y="705"/>
                    </a:lnTo>
                    <a:lnTo>
                      <a:pt x="433" y="704"/>
                    </a:lnTo>
                    <a:lnTo>
                      <a:pt x="434" y="702"/>
                    </a:lnTo>
                    <a:lnTo>
                      <a:pt x="441" y="688"/>
                    </a:lnTo>
                    <a:lnTo>
                      <a:pt x="448" y="675"/>
                    </a:lnTo>
                    <a:lnTo>
                      <a:pt x="454" y="661"/>
                    </a:lnTo>
                    <a:lnTo>
                      <a:pt x="467" y="641"/>
                    </a:lnTo>
                    <a:lnTo>
                      <a:pt x="467" y="638"/>
                    </a:lnTo>
                    <a:lnTo>
                      <a:pt x="467" y="626"/>
                    </a:lnTo>
                    <a:lnTo>
                      <a:pt x="474" y="614"/>
                    </a:lnTo>
                    <a:lnTo>
                      <a:pt x="481" y="600"/>
                    </a:lnTo>
                    <a:lnTo>
                      <a:pt x="487" y="586"/>
                    </a:lnTo>
                    <a:lnTo>
                      <a:pt x="494" y="566"/>
                    </a:lnTo>
                    <a:lnTo>
                      <a:pt x="500" y="552"/>
                    </a:lnTo>
                    <a:lnTo>
                      <a:pt x="507" y="539"/>
                    </a:lnTo>
                    <a:lnTo>
                      <a:pt x="507" y="536"/>
                    </a:lnTo>
                    <a:lnTo>
                      <a:pt x="507" y="524"/>
                    </a:lnTo>
                    <a:lnTo>
                      <a:pt x="514" y="512"/>
                    </a:lnTo>
                    <a:lnTo>
                      <a:pt x="520" y="498"/>
                    </a:lnTo>
                    <a:lnTo>
                      <a:pt x="520" y="495"/>
                    </a:lnTo>
                    <a:lnTo>
                      <a:pt x="520" y="476"/>
                    </a:lnTo>
                    <a:lnTo>
                      <a:pt x="527" y="457"/>
                    </a:lnTo>
                    <a:lnTo>
                      <a:pt x="527" y="454"/>
                    </a:lnTo>
                    <a:lnTo>
                      <a:pt x="527" y="443"/>
                    </a:lnTo>
                    <a:lnTo>
                      <a:pt x="533" y="430"/>
                    </a:lnTo>
                    <a:lnTo>
                      <a:pt x="540" y="416"/>
                    </a:lnTo>
                    <a:lnTo>
                      <a:pt x="547" y="403"/>
                    </a:lnTo>
                    <a:lnTo>
                      <a:pt x="547" y="400"/>
                    </a:lnTo>
                    <a:lnTo>
                      <a:pt x="547" y="386"/>
                    </a:lnTo>
                    <a:lnTo>
                      <a:pt x="547" y="367"/>
                    </a:lnTo>
                    <a:lnTo>
                      <a:pt x="553" y="348"/>
                    </a:lnTo>
                    <a:lnTo>
                      <a:pt x="560" y="328"/>
                    </a:lnTo>
                    <a:lnTo>
                      <a:pt x="560" y="325"/>
                    </a:lnTo>
                    <a:lnTo>
                      <a:pt x="560" y="311"/>
                    </a:lnTo>
                    <a:lnTo>
                      <a:pt x="560" y="300"/>
                    </a:lnTo>
                    <a:lnTo>
                      <a:pt x="566" y="287"/>
                    </a:lnTo>
                    <a:lnTo>
                      <a:pt x="566" y="284"/>
                    </a:lnTo>
                    <a:lnTo>
                      <a:pt x="566" y="266"/>
                    </a:lnTo>
                    <a:lnTo>
                      <a:pt x="573" y="253"/>
                    </a:lnTo>
                    <a:lnTo>
                      <a:pt x="573" y="250"/>
                    </a:lnTo>
                    <a:lnTo>
                      <a:pt x="573" y="230"/>
                    </a:lnTo>
                    <a:lnTo>
                      <a:pt x="573" y="216"/>
                    </a:lnTo>
                    <a:lnTo>
                      <a:pt x="573" y="203"/>
                    </a:lnTo>
                    <a:lnTo>
                      <a:pt x="573" y="189"/>
                    </a:lnTo>
                    <a:lnTo>
                      <a:pt x="573" y="175"/>
                    </a:lnTo>
                    <a:lnTo>
                      <a:pt x="573" y="155"/>
                    </a:lnTo>
                    <a:lnTo>
                      <a:pt x="573" y="141"/>
                    </a:lnTo>
                    <a:lnTo>
                      <a:pt x="573" y="128"/>
                    </a:lnTo>
                    <a:lnTo>
                      <a:pt x="573" y="107"/>
                    </a:lnTo>
                    <a:lnTo>
                      <a:pt x="573" y="94"/>
                    </a:lnTo>
                    <a:lnTo>
                      <a:pt x="573" y="92"/>
                    </a:lnTo>
                    <a:lnTo>
                      <a:pt x="566" y="72"/>
                    </a:lnTo>
                    <a:lnTo>
                      <a:pt x="566" y="60"/>
                    </a:lnTo>
                    <a:lnTo>
                      <a:pt x="566" y="58"/>
                    </a:lnTo>
                    <a:lnTo>
                      <a:pt x="560" y="45"/>
                    </a:lnTo>
                    <a:lnTo>
                      <a:pt x="560" y="33"/>
                    </a:lnTo>
                    <a:lnTo>
                      <a:pt x="560" y="31"/>
                    </a:lnTo>
                    <a:lnTo>
                      <a:pt x="553" y="18"/>
                    </a:lnTo>
                    <a:lnTo>
                      <a:pt x="553"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3542" name="Freeform 374"/>
              <p:cNvSpPr>
                <a:spLocks/>
              </p:cNvSpPr>
              <p:nvPr/>
            </p:nvSpPr>
            <p:spPr bwMode="auto">
              <a:xfrm>
                <a:off x="1131" y="2250"/>
                <a:ext cx="573" cy="1099"/>
              </a:xfrm>
              <a:custGeom>
                <a:avLst/>
                <a:gdLst>
                  <a:gd name="T0" fmla="*/ 550 w 573"/>
                  <a:gd name="T1" fmla="*/ 1 h 1099"/>
                  <a:gd name="T2" fmla="*/ 542 w 573"/>
                  <a:gd name="T3" fmla="*/ 4 h 1099"/>
                  <a:gd name="T4" fmla="*/ 548 w 573"/>
                  <a:gd name="T5" fmla="*/ 35 h 1099"/>
                  <a:gd name="T6" fmla="*/ 554 w 573"/>
                  <a:gd name="T7" fmla="*/ 73 h 1099"/>
                  <a:gd name="T8" fmla="*/ 561 w 573"/>
                  <a:gd name="T9" fmla="*/ 128 h 1099"/>
                  <a:gd name="T10" fmla="*/ 561 w 573"/>
                  <a:gd name="T11" fmla="*/ 189 h 1099"/>
                  <a:gd name="T12" fmla="*/ 561 w 573"/>
                  <a:gd name="T13" fmla="*/ 249 h 1099"/>
                  <a:gd name="T14" fmla="*/ 549 w 573"/>
                  <a:gd name="T15" fmla="*/ 296 h 1099"/>
                  <a:gd name="T16" fmla="*/ 542 w 573"/>
                  <a:gd name="T17" fmla="*/ 343 h 1099"/>
                  <a:gd name="T18" fmla="*/ 535 w 573"/>
                  <a:gd name="T19" fmla="*/ 399 h 1099"/>
                  <a:gd name="T20" fmla="*/ 515 w 573"/>
                  <a:gd name="T21" fmla="*/ 441 h 1099"/>
                  <a:gd name="T22" fmla="*/ 508 w 573"/>
                  <a:gd name="T23" fmla="*/ 494 h 1099"/>
                  <a:gd name="T24" fmla="*/ 495 w 573"/>
                  <a:gd name="T25" fmla="*/ 535 h 1099"/>
                  <a:gd name="T26" fmla="*/ 470 w 573"/>
                  <a:gd name="T27" fmla="*/ 595 h 1099"/>
                  <a:gd name="T28" fmla="*/ 455 w 573"/>
                  <a:gd name="T29" fmla="*/ 637 h 1099"/>
                  <a:gd name="T30" fmla="*/ 424 w 573"/>
                  <a:gd name="T31" fmla="*/ 695 h 1099"/>
                  <a:gd name="T32" fmla="*/ 404 w 573"/>
                  <a:gd name="T33" fmla="*/ 729 h 1099"/>
                  <a:gd name="T34" fmla="*/ 384 w 573"/>
                  <a:gd name="T35" fmla="*/ 758 h 1099"/>
                  <a:gd name="T36" fmla="*/ 357 w 573"/>
                  <a:gd name="T37" fmla="*/ 799 h 1099"/>
                  <a:gd name="T38" fmla="*/ 332 w 573"/>
                  <a:gd name="T39" fmla="*/ 838 h 1099"/>
                  <a:gd name="T40" fmla="*/ 312 w 573"/>
                  <a:gd name="T41" fmla="*/ 865 h 1099"/>
                  <a:gd name="T42" fmla="*/ 301 w 573"/>
                  <a:gd name="T43" fmla="*/ 884 h 1099"/>
                  <a:gd name="T44" fmla="*/ 286 w 573"/>
                  <a:gd name="T45" fmla="*/ 913 h 1099"/>
                  <a:gd name="T46" fmla="*/ 266 w 573"/>
                  <a:gd name="T47" fmla="*/ 933 h 1099"/>
                  <a:gd name="T48" fmla="*/ 226 w 573"/>
                  <a:gd name="T49" fmla="*/ 967 h 1099"/>
                  <a:gd name="T50" fmla="*/ 189 w 573"/>
                  <a:gd name="T51" fmla="*/ 1000 h 1099"/>
                  <a:gd name="T52" fmla="*/ 160 w 573"/>
                  <a:gd name="T53" fmla="*/ 1021 h 1099"/>
                  <a:gd name="T54" fmla="*/ 96 w 573"/>
                  <a:gd name="T55" fmla="*/ 1054 h 1099"/>
                  <a:gd name="T56" fmla="*/ 57 w 573"/>
                  <a:gd name="T57" fmla="*/ 1068 h 1099"/>
                  <a:gd name="T58" fmla="*/ 6 w 573"/>
                  <a:gd name="T59" fmla="*/ 1087 h 1099"/>
                  <a:gd name="T60" fmla="*/ 0 w 573"/>
                  <a:gd name="T61" fmla="*/ 1093 h 1099"/>
                  <a:gd name="T62" fmla="*/ 6 w 573"/>
                  <a:gd name="T63" fmla="*/ 1099 h 1099"/>
                  <a:gd name="T64" fmla="*/ 49 w 573"/>
                  <a:gd name="T65" fmla="*/ 1086 h 1099"/>
                  <a:gd name="T66" fmla="*/ 84 w 573"/>
                  <a:gd name="T67" fmla="*/ 1078 h 1099"/>
                  <a:gd name="T68" fmla="*/ 148 w 573"/>
                  <a:gd name="T69" fmla="*/ 1045 h 1099"/>
                  <a:gd name="T70" fmla="*/ 183 w 573"/>
                  <a:gd name="T71" fmla="*/ 1024 h 1099"/>
                  <a:gd name="T72" fmla="*/ 227 w 573"/>
                  <a:gd name="T73" fmla="*/ 991 h 1099"/>
                  <a:gd name="T74" fmla="*/ 247 w 573"/>
                  <a:gd name="T75" fmla="*/ 970 h 1099"/>
                  <a:gd name="T76" fmla="*/ 276 w 573"/>
                  <a:gd name="T77" fmla="*/ 940 h 1099"/>
                  <a:gd name="T78" fmla="*/ 296 w 573"/>
                  <a:gd name="T79" fmla="*/ 920 h 1099"/>
                  <a:gd name="T80" fmla="*/ 321 w 573"/>
                  <a:gd name="T81" fmla="*/ 888 h 1099"/>
                  <a:gd name="T82" fmla="*/ 322 w 573"/>
                  <a:gd name="T83" fmla="*/ 872 h 1099"/>
                  <a:gd name="T84" fmla="*/ 341 w 573"/>
                  <a:gd name="T85" fmla="*/ 847 h 1099"/>
                  <a:gd name="T86" fmla="*/ 368 w 573"/>
                  <a:gd name="T87" fmla="*/ 804 h 1099"/>
                  <a:gd name="T88" fmla="*/ 395 w 573"/>
                  <a:gd name="T89" fmla="*/ 763 h 1099"/>
                  <a:gd name="T90" fmla="*/ 415 w 573"/>
                  <a:gd name="T91" fmla="*/ 736 h 1099"/>
                  <a:gd name="T92" fmla="*/ 434 w 573"/>
                  <a:gd name="T93" fmla="*/ 702 h 1099"/>
                  <a:gd name="T94" fmla="*/ 467 w 573"/>
                  <a:gd name="T95" fmla="*/ 641 h 1099"/>
                  <a:gd name="T96" fmla="*/ 474 w 573"/>
                  <a:gd name="T97" fmla="*/ 614 h 1099"/>
                  <a:gd name="T98" fmla="*/ 500 w 573"/>
                  <a:gd name="T99" fmla="*/ 552 h 1099"/>
                  <a:gd name="T100" fmla="*/ 507 w 573"/>
                  <a:gd name="T101" fmla="*/ 524 h 1099"/>
                  <a:gd name="T102" fmla="*/ 520 w 573"/>
                  <a:gd name="T103" fmla="*/ 495 h 1099"/>
                  <a:gd name="T104" fmla="*/ 527 w 573"/>
                  <a:gd name="T105" fmla="*/ 454 h 1099"/>
                  <a:gd name="T106" fmla="*/ 547 w 573"/>
                  <a:gd name="T107" fmla="*/ 403 h 1099"/>
                  <a:gd name="T108" fmla="*/ 547 w 573"/>
                  <a:gd name="T109" fmla="*/ 367 h 1099"/>
                  <a:gd name="T110" fmla="*/ 560 w 573"/>
                  <a:gd name="T111" fmla="*/ 325 h 1099"/>
                  <a:gd name="T112" fmla="*/ 566 w 573"/>
                  <a:gd name="T113" fmla="*/ 284 h 1099"/>
                  <a:gd name="T114" fmla="*/ 573 w 573"/>
                  <a:gd name="T115" fmla="*/ 250 h 1099"/>
                  <a:gd name="T116" fmla="*/ 573 w 573"/>
                  <a:gd name="T117" fmla="*/ 203 h 1099"/>
                  <a:gd name="T118" fmla="*/ 573 w 573"/>
                  <a:gd name="T119" fmla="*/ 141 h 1099"/>
                  <a:gd name="T120" fmla="*/ 573 w 573"/>
                  <a:gd name="T121" fmla="*/ 92 h 1099"/>
                  <a:gd name="T122" fmla="*/ 560 w 573"/>
                  <a:gd name="T123" fmla="*/ 45 h 1099"/>
                  <a:gd name="T124" fmla="*/ 553 w 573"/>
                  <a:gd name="T125" fmla="*/ 6 h 1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3"/>
                  <a:gd name="T190" fmla="*/ 0 h 1099"/>
                  <a:gd name="T191" fmla="*/ 573 w 573"/>
                  <a:gd name="T192" fmla="*/ 1099 h 10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3" h="1099">
                    <a:moveTo>
                      <a:pt x="553" y="6"/>
                    </a:moveTo>
                    <a:lnTo>
                      <a:pt x="553" y="4"/>
                    </a:lnTo>
                    <a:lnTo>
                      <a:pt x="552" y="2"/>
                    </a:lnTo>
                    <a:lnTo>
                      <a:pt x="550" y="1"/>
                    </a:lnTo>
                    <a:lnTo>
                      <a:pt x="547" y="0"/>
                    </a:lnTo>
                    <a:lnTo>
                      <a:pt x="545" y="1"/>
                    </a:lnTo>
                    <a:lnTo>
                      <a:pt x="543" y="2"/>
                    </a:lnTo>
                    <a:lnTo>
                      <a:pt x="542" y="4"/>
                    </a:lnTo>
                    <a:lnTo>
                      <a:pt x="541" y="6"/>
                    </a:lnTo>
                    <a:lnTo>
                      <a:pt x="541" y="19"/>
                    </a:lnTo>
                    <a:lnTo>
                      <a:pt x="542" y="22"/>
                    </a:lnTo>
                    <a:lnTo>
                      <a:pt x="548" y="35"/>
                    </a:lnTo>
                    <a:lnTo>
                      <a:pt x="548" y="46"/>
                    </a:lnTo>
                    <a:lnTo>
                      <a:pt x="549" y="49"/>
                    </a:lnTo>
                    <a:lnTo>
                      <a:pt x="554" y="62"/>
                    </a:lnTo>
                    <a:lnTo>
                      <a:pt x="554" y="73"/>
                    </a:lnTo>
                    <a:lnTo>
                      <a:pt x="555" y="76"/>
                    </a:lnTo>
                    <a:lnTo>
                      <a:pt x="561" y="95"/>
                    </a:lnTo>
                    <a:lnTo>
                      <a:pt x="561" y="107"/>
                    </a:lnTo>
                    <a:lnTo>
                      <a:pt x="561" y="128"/>
                    </a:lnTo>
                    <a:lnTo>
                      <a:pt x="561" y="141"/>
                    </a:lnTo>
                    <a:lnTo>
                      <a:pt x="561" y="155"/>
                    </a:lnTo>
                    <a:lnTo>
                      <a:pt x="561" y="175"/>
                    </a:lnTo>
                    <a:lnTo>
                      <a:pt x="561" y="189"/>
                    </a:lnTo>
                    <a:lnTo>
                      <a:pt x="561" y="203"/>
                    </a:lnTo>
                    <a:lnTo>
                      <a:pt x="561" y="216"/>
                    </a:lnTo>
                    <a:lnTo>
                      <a:pt x="561" y="230"/>
                    </a:lnTo>
                    <a:lnTo>
                      <a:pt x="561" y="249"/>
                    </a:lnTo>
                    <a:lnTo>
                      <a:pt x="555" y="262"/>
                    </a:lnTo>
                    <a:lnTo>
                      <a:pt x="554" y="264"/>
                    </a:lnTo>
                    <a:lnTo>
                      <a:pt x="554" y="283"/>
                    </a:lnTo>
                    <a:lnTo>
                      <a:pt x="549" y="296"/>
                    </a:lnTo>
                    <a:lnTo>
                      <a:pt x="548" y="298"/>
                    </a:lnTo>
                    <a:lnTo>
                      <a:pt x="548" y="311"/>
                    </a:lnTo>
                    <a:lnTo>
                      <a:pt x="548" y="324"/>
                    </a:lnTo>
                    <a:lnTo>
                      <a:pt x="542" y="343"/>
                    </a:lnTo>
                    <a:lnTo>
                      <a:pt x="536" y="364"/>
                    </a:lnTo>
                    <a:lnTo>
                      <a:pt x="535" y="366"/>
                    </a:lnTo>
                    <a:lnTo>
                      <a:pt x="535" y="386"/>
                    </a:lnTo>
                    <a:lnTo>
                      <a:pt x="535" y="399"/>
                    </a:lnTo>
                    <a:lnTo>
                      <a:pt x="529" y="411"/>
                    </a:lnTo>
                    <a:lnTo>
                      <a:pt x="522" y="425"/>
                    </a:lnTo>
                    <a:lnTo>
                      <a:pt x="516" y="439"/>
                    </a:lnTo>
                    <a:lnTo>
                      <a:pt x="515" y="441"/>
                    </a:lnTo>
                    <a:lnTo>
                      <a:pt x="515" y="453"/>
                    </a:lnTo>
                    <a:lnTo>
                      <a:pt x="509" y="473"/>
                    </a:lnTo>
                    <a:lnTo>
                      <a:pt x="508" y="475"/>
                    </a:lnTo>
                    <a:lnTo>
                      <a:pt x="508" y="494"/>
                    </a:lnTo>
                    <a:lnTo>
                      <a:pt x="503" y="507"/>
                    </a:lnTo>
                    <a:lnTo>
                      <a:pt x="496" y="520"/>
                    </a:lnTo>
                    <a:lnTo>
                      <a:pt x="495" y="522"/>
                    </a:lnTo>
                    <a:lnTo>
                      <a:pt x="495" y="535"/>
                    </a:lnTo>
                    <a:lnTo>
                      <a:pt x="489" y="547"/>
                    </a:lnTo>
                    <a:lnTo>
                      <a:pt x="483" y="561"/>
                    </a:lnTo>
                    <a:lnTo>
                      <a:pt x="476" y="581"/>
                    </a:lnTo>
                    <a:lnTo>
                      <a:pt x="470" y="595"/>
                    </a:lnTo>
                    <a:lnTo>
                      <a:pt x="463" y="609"/>
                    </a:lnTo>
                    <a:lnTo>
                      <a:pt x="456" y="622"/>
                    </a:lnTo>
                    <a:lnTo>
                      <a:pt x="455" y="624"/>
                    </a:lnTo>
                    <a:lnTo>
                      <a:pt x="455" y="637"/>
                    </a:lnTo>
                    <a:lnTo>
                      <a:pt x="443" y="656"/>
                    </a:lnTo>
                    <a:lnTo>
                      <a:pt x="437" y="670"/>
                    </a:lnTo>
                    <a:lnTo>
                      <a:pt x="430" y="683"/>
                    </a:lnTo>
                    <a:lnTo>
                      <a:pt x="424" y="695"/>
                    </a:lnTo>
                    <a:lnTo>
                      <a:pt x="413" y="701"/>
                    </a:lnTo>
                    <a:lnTo>
                      <a:pt x="411" y="702"/>
                    </a:lnTo>
                    <a:lnTo>
                      <a:pt x="410" y="704"/>
                    </a:lnTo>
                    <a:lnTo>
                      <a:pt x="404" y="729"/>
                    </a:lnTo>
                    <a:lnTo>
                      <a:pt x="393" y="735"/>
                    </a:lnTo>
                    <a:lnTo>
                      <a:pt x="391" y="736"/>
                    </a:lnTo>
                    <a:lnTo>
                      <a:pt x="390" y="738"/>
                    </a:lnTo>
                    <a:lnTo>
                      <a:pt x="384" y="758"/>
                    </a:lnTo>
                    <a:lnTo>
                      <a:pt x="378" y="770"/>
                    </a:lnTo>
                    <a:lnTo>
                      <a:pt x="365" y="783"/>
                    </a:lnTo>
                    <a:lnTo>
                      <a:pt x="364" y="785"/>
                    </a:lnTo>
                    <a:lnTo>
                      <a:pt x="357" y="799"/>
                    </a:lnTo>
                    <a:lnTo>
                      <a:pt x="351" y="813"/>
                    </a:lnTo>
                    <a:lnTo>
                      <a:pt x="345" y="824"/>
                    </a:lnTo>
                    <a:lnTo>
                      <a:pt x="332" y="838"/>
                    </a:lnTo>
                    <a:lnTo>
                      <a:pt x="331" y="840"/>
                    </a:lnTo>
                    <a:lnTo>
                      <a:pt x="325" y="851"/>
                    </a:lnTo>
                    <a:lnTo>
                      <a:pt x="312" y="865"/>
                    </a:lnTo>
                    <a:lnTo>
                      <a:pt x="311" y="867"/>
                    </a:lnTo>
                    <a:lnTo>
                      <a:pt x="310" y="869"/>
                    </a:lnTo>
                    <a:lnTo>
                      <a:pt x="310" y="879"/>
                    </a:lnTo>
                    <a:lnTo>
                      <a:pt x="301" y="884"/>
                    </a:lnTo>
                    <a:lnTo>
                      <a:pt x="299" y="885"/>
                    </a:lnTo>
                    <a:lnTo>
                      <a:pt x="298" y="887"/>
                    </a:lnTo>
                    <a:lnTo>
                      <a:pt x="291" y="901"/>
                    </a:lnTo>
                    <a:lnTo>
                      <a:pt x="286" y="913"/>
                    </a:lnTo>
                    <a:lnTo>
                      <a:pt x="275" y="918"/>
                    </a:lnTo>
                    <a:lnTo>
                      <a:pt x="273" y="919"/>
                    </a:lnTo>
                    <a:lnTo>
                      <a:pt x="272" y="921"/>
                    </a:lnTo>
                    <a:lnTo>
                      <a:pt x="266" y="933"/>
                    </a:lnTo>
                    <a:lnTo>
                      <a:pt x="253" y="947"/>
                    </a:lnTo>
                    <a:lnTo>
                      <a:pt x="240" y="960"/>
                    </a:lnTo>
                    <a:lnTo>
                      <a:pt x="228" y="966"/>
                    </a:lnTo>
                    <a:lnTo>
                      <a:pt x="226" y="967"/>
                    </a:lnTo>
                    <a:lnTo>
                      <a:pt x="225" y="969"/>
                    </a:lnTo>
                    <a:lnTo>
                      <a:pt x="219" y="981"/>
                    </a:lnTo>
                    <a:lnTo>
                      <a:pt x="202" y="993"/>
                    </a:lnTo>
                    <a:lnTo>
                      <a:pt x="189" y="1000"/>
                    </a:lnTo>
                    <a:lnTo>
                      <a:pt x="187" y="1001"/>
                    </a:lnTo>
                    <a:lnTo>
                      <a:pt x="174" y="1015"/>
                    </a:lnTo>
                    <a:lnTo>
                      <a:pt x="162" y="1020"/>
                    </a:lnTo>
                    <a:lnTo>
                      <a:pt x="160" y="1021"/>
                    </a:lnTo>
                    <a:lnTo>
                      <a:pt x="141" y="1035"/>
                    </a:lnTo>
                    <a:lnTo>
                      <a:pt x="129" y="1041"/>
                    </a:lnTo>
                    <a:lnTo>
                      <a:pt x="110" y="1048"/>
                    </a:lnTo>
                    <a:lnTo>
                      <a:pt x="96" y="1054"/>
                    </a:lnTo>
                    <a:lnTo>
                      <a:pt x="94" y="1055"/>
                    </a:lnTo>
                    <a:lnTo>
                      <a:pt x="77" y="1067"/>
                    </a:lnTo>
                    <a:lnTo>
                      <a:pt x="59" y="1067"/>
                    </a:lnTo>
                    <a:lnTo>
                      <a:pt x="57" y="1068"/>
                    </a:lnTo>
                    <a:lnTo>
                      <a:pt x="44" y="1075"/>
                    </a:lnTo>
                    <a:lnTo>
                      <a:pt x="30" y="1082"/>
                    </a:lnTo>
                    <a:lnTo>
                      <a:pt x="18" y="1087"/>
                    </a:lnTo>
                    <a:lnTo>
                      <a:pt x="6" y="1087"/>
                    </a:lnTo>
                    <a:lnTo>
                      <a:pt x="4" y="1088"/>
                    </a:lnTo>
                    <a:lnTo>
                      <a:pt x="2" y="1089"/>
                    </a:lnTo>
                    <a:lnTo>
                      <a:pt x="1" y="1091"/>
                    </a:lnTo>
                    <a:lnTo>
                      <a:pt x="0" y="1093"/>
                    </a:lnTo>
                    <a:lnTo>
                      <a:pt x="1" y="1096"/>
                    </a:lnTo>
                    <a:lnTo>
                      <a:pt x="2" y="1098"/>
                    </a:lnTo>
                    <a:lnTo>
                      <a:pt x="4" y="1099"/>
                    </a:lnTo>
                    <a:lnTo>
                      <a:pt x="6" y="1099"/>
                    </a:lnTo>
                    <a:lnTo>
                      <a:pt x="19" y="1099"/>
                    </a:lnTo>
                    <a:lnTo>
                      <a:pt x="22" y="1099"/>
                    </a:lnTo>
                    <a:lnTo>
                      <a:pt x="35" y="1093"/>
                    </a:lnTo>
                    <a:lnTo>
                      <a:pt x="49" y="1086"/>
                    </a:lnTo>
                    <a:lnTo>
                      <a:pt x="61" y="1079"/>
                    </a:lnTo>
                    <a:lnTo>
                      <a:pt x="79" y="1079"/>
                    </a:lnTo>
                    <a:lnTo>
                      <a:pt x="82" y="1079"/>
                    </a:lnTo>
                    <a:lnTo>
                      <a:pt x="84" y="1078"/>
                    </a:lnTo>
                    <a:lnTo>
                      <a:pt x="102" y="1064"/>
                    </a:lnTo>
                    <a:lnTo>
                      <a:pt x="115" y="1059"/>
                    </a:lnTo>
                    <a:lnTo>
                      <a:pt x="134" y="1052"/>
                    </a:lnTo>
                    <a:lnTo>
                      <a:pt x="148" y="1045"/>
                    </a:lnTo>
                    <a:lnTo>
                      <a:pt x="150" y="1044"/>
                    </a:lnTo>
                    <a:lnTo>
                      <a:pt x="168" y="1030"/>
                    </a:lnTo>
                    <a:lnTo>
                      <a:pt x="181" y="1025"/>
                    </a:lnTo>
                    <a:lnTo>
                      <a:pt x="183" y="1024"/>
                    </a:lnTo>
                    <a:lnTo>
                      <a:pt x="196" y="1010"/>
                    </a:lnTo>
                    <a:lnTo>
                      <a:pt x="207" y="1004"/>
                    </a:lnTo>
                    <a:lnTo>
                      <a:pt x="227" y="991"/>
                    </a:lnTo>
                    <a:lnTo>
                      <a:pt x="229" y="990"/>
                    </a:lnTo>
                    <a:lnTo>
                      <a:pt x="230" y="988"/>
                    </a:lnTo>
                    <a:lnTo>
                      <a:pt x="235" y="976"/>
                    </a:lnTo>
                    <a:lnTo>
                      <a:pt x="247" y="970"/>
                    </a:lnTo>
                    <a:lnTo>
                      <a:pt x="249" y="969"/>
                    </a:lnTo>
                    <a:lnTo>
                      <a:pt x="262" y="956"/>
                    </a:lnTo>
                    <a:lnTo>
                      <a:pt x="275" y="942"/>
                    </a:lnTo>
                    <a:lnTo>
                      <a:pt x="276" y="940"/>
                    </a:lnTo>
                    <a:lnTo>
                      <a:pt x="282" y="928"/>
                    </a:lnTo>
                    <a:lnTo>
                      <a:pt x="293" y="923"/>
                    </a:lnTo>
                    <a:lnTo>
                      <a:pt x="295" y="922"/>
                    </a:lnTo>
                    <a:lnTo>
                      <a:pt x="296" y="920"/>
                    </a:lnTo>
                    <a:lnTo>
                      <a:pt x="302" y="906"/>
                    </a:lnTo>
                    <a:lnTo>
                      <a:pt x="308" y="894"/>
                    </a:lnTo>
                    <a:lnTo>
                      <a:pt x="319" y="889"/>
                    </a:lnTo>
                    <a:lnTo>
                      <a:pt x="321" y="888"/>
                    </a:lnTo>
                    <a:lnTo>
                      <a:pt x="322" y="886"/>
                    </a:lnTo>
                    <a:lnTo>
                      <a:pt x="322" y="883"/>
                    </a:lnTo>
                    <a:lnTo>
                      <a:pt x="322" y="872"/>
                    </a:lnTo>
                    <a:lnTo>
                      <a:pt x="334" y="860"/>
                    </a:lnTo>
                    <a:lnTo>
                      <a:pt x="335" y="858"/>
                    </a:lnTo>
                    <a:lnTo>
                      <a:pt x="341" y="847"/>
                    </a:lnTo>
                    <a:lnTo>
                      <a:pt x="354" y="833"/>
                    </a:lnTo>
                    <a:lnTo>
                      <a:pt x="355" y="831"/>
                    </a:lnTo>
                    <a:lnTo>
                      <a:pt x="362" y="818"/>
                    </a:lnTo>
                    <a:lnTo>
                      <a:pt x="368" y="804"/>
                    </a:lnTo>
                    <a:lnTo>
                      <a:pt x="374" y="792"/>
                    </a:lnTo>
                    <a:lnTo>
                      <a:pt x="387" y="779"/>
                    </a:lnTo>
                    <a:lnTo>
                      <a:pt x="388" y="777"/>
                    </a:lnTo>
                    <a:lnTo>
                      <a:pt x="395" y="763"/>
                    </a:lnTo>
                    <a:lnTo>
                      <a:pt x="400" y="745"/>
                    </a:lnTo>
                    <a:lnTo>
                      <a:pt x="412" y="739"/>
                    </a:lnTo>
                    <a:lnTo>
                      <a:pt x="414" y="738"/>
                    </a:lnTo>
                    <a:lnTo>
                      <a:pt x="415" y="736"/>
                    </a:lnTo>
                    <a:lnTo>
                      <a:pt x="420" y="710"/>
                    </a:lnTo>
                    <a:lnTo>
                      <a:pt x="431" y="705"/>
                    </a:lnTo>
                    <a:lnTo>
                      <a:pt x="433" y="704"/>
                    </a:lnTo>
                    <a:lnTo>
                      <a:pt x="434" y="702"/>
                    </a:lnTo>
                    <a:lnTo>
                      <a:pt x="441" y="688"/>
                    </a:lnTo>
                    <a:lnTo>
                      <a:pt x="448" y="675"/>
                    </a:lnTo>
                    <a:lnTo>
                      <a:pt x="454" y="661"/>
                    </a:lnTo>
                    <a:lnTo>
                      <a:pt x="467" y="641"/>
                    </a:lnTo>
                    <a:lnTo>
                      <a:pt x="467" y="638"/>
                    </a:lnTo>
                    <a:lnTo>
                      <a:pt x="467" y="626"/>
                    </a:lnTo>
                    <a:lnTo>
                      <a:pt x="474" y="614"/>
                    </a:lnTo>
                    <a:lnTo>
                      <a:pt x="481" y="600"/>
                    </a:lnTo>
                    <a:lnTo>
                      <a:pt x="487" y="586"/>
                    </a:lnTo>
                    <a:lnTo>
                      <a:pt x="494" y="566"/>
                    </a:lnTo>
                    <a:lnTo>
                      <a:pt x="500" y="552"/>
                    </a:lnTo>
                    <a:lnTo>
                      <a:pt x="507" y="539"/>
                    </a:lnTo>
                    <a:lnTo>
                      <a:pt x="507" y="536"/>
                    </a:lnTo>
                    <a:lnTo>
                      <a:pt x="507" y="524"/>
                    </a:lnTo>
                    <a:lnTo>
                      <a:pt x="514" y="512"/>
                    </a:lnTo>
                    <a:lnTo>
                      <a:pt x="520" y="498"/>
                    </a:lnTo>
                    <a:lnTo>
                      <a:pt x="520" y="495"/>
                    </a:lnTo>
                    <a:lnTo>
                      <a:pt x="520" y="476"/>
                    </a:lnTo>
                    <a:lnTo>
                      <a:pt x="527" y="457"/>
                    </a:lnTo>
                    <a:lnTo>
                      <a:pt x="527" y="454"/>
                    </a:lnTo>
                    <a:lnTo>
                      <a:pt x="527" y="443"/>
                    </a:lnTo>
                    <a:lnTo>
                      <a:pt x="533" y="430"/>
                    </a:lnTo>
                    <a:lnTo>
                      <a:pt x="540" y="416"/>
                    </a:lnTo>
                    <a:lnTo>
                      <a:pt x="547" y="403"/>
                    </a:lnTo>
                    <a:lnTo>
                      <a:pt x="547" y="400"/>
                    </a:lnTo>
                    <a:lnTo>
                      <a:pt x="547" y="386"/>
                    </a:lnTo>
                    <a:lnTo>
                      <a:pt x="547" y="367"/>
                    </a:lnTo>
                    <a:lnTo>
                      <a:pt x="553" y="348"/>
                    </a:lnTo>
                    <a:lnTo>
                      <a:pt x="560" y="328"/>
                    </a:lnTo>
                    <a:lnTo>
                      <a:pt x="560" y="325"/>
                    </a:lnTo>
                    <a:lnTo>
                      <a:pt x="560" y="311"/>
                    </a:lnTo>
                    <a:lnTo>
                      <a:pt x="560" y="300"/>
                    </a:lnTo>
                    <a:lnTo>
                      <a:pt x="566" y="287"/>
                    </a:lnTo>
                    <a:lnTo>
                      <a:pt x="566" y="284"/>
                    </a:lnTo>
                    <a:lnTo>
                      <a:pt x="566" y="266"/>
                    </a:lnTo>
                    <a:lnTo>
                      <a:pt x="573" y="253"/>
                    </a:lnTo>
                    <a:lnTo>
                      <a:pt x="573" y="250"/>
                    </a:lnTo>
                    <a:lnTo>
                      <a:pt x="573" y="230"/>
                    </a:lnTo>
                    <a:lnTo>
                      <a:pt x="573" y="216"/>
                    </a:lnTo>
                    <a:lnTo>
                      <a:pt x="573" y="203"/>
                    </a:lnTo>
                    <a:lnTo>
                      <a:pt x="573" y="189"/>
                    </a:lnTo>
                    <a:lnTo>
                      <a:pt x="573" y="175"/>
                    </a:lnTo>
                    <a:lnTo>
                      <a:pt x="573" y="155"/>
                    </a:lnTo>
                    <a:lnTo>
                      <a:pt x="573" y="141"/>
                    </a:lnTo>
                    <a:lnTo>
                      <a:pt x="573" y="128"/>
                    </a:lnTo>
                    <a:lnTo>
                      <a:pt x="573" y="107"/>
                    </a:lnTo>
                    <a:lnTo>
                      <a:pt x="573" y="94"/>
                    </a:lnTo>
                    <a:lnTo>
                      <a:pt x="573" y="92"/>
                    </a:lnTo>
                    <a:lnTo>
                      <a:pt x="566" y="72"/>
                    </a:lnTo>
                    <a:lnTo>
                      <a:pt x="566" y="60"/>
                    </a:lnTo>
                    <a:lnTo>
                      <a:pt x="566" y="58"/>
                    </a:lnTo>
                    <a:lnTo>
                      <a:pt x="560" y="45"/>
                    </a:lnTo>
                    <a:lnTo>
                      <a:pt x="560" y="33"/>
                    </a:lnTo>
                    <a:lnTo>
                      <a:pt x="560" y="31"/>
                    </a:lnTo>
                    <a:lnTo>
                      <a:pt x="553" y="18"/>
                    </a:lnTo>
                    <a:lnTo>
                      <a:pt x="553" y="6"/>
                    </a:lnTo>
                    <a:close/>
                  </a:path>
                </a:pathLst>
              </a:custGeom>
              <a:solidFill>
                <a:srgbClr val="00AE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grpSp>
        <p:grpSp>
          <p:nvGrpSpPr>
            <p:cNvPr id="43263" name="Group 375"/>
            <p:cNvGrpSpPr>
              <a:grpSpLocks/>
            </p:cNvGrpSpPr>
            <p:nvPr/>
          </p:nvGrpSpPr>
          <p:grpSpPr bwMode="auto">
            <a:xfrm>
              <a:off x="3369" y="4506"/>
              <a:ext cx="800" cy="752"/>
              <a:chOff x="2993" y="3363"/>
              <a:chExt cx="515" cy="768"/>
            </a:xfrm>
          </p:grpSpPr>
          <p:sp>
            <p:nvSpPr>
              <p:cNvPr id="43539" name="Freeform 376"/>
              <p:cNvSpPr>
                <a:spLocks/>
              </p:cNvSpPr>
              <p:nvPr/>
            </p:nvSpPr>
            <p:spPr bwMode="auto">
              <a:xfrm>
                <a:off x="3001" y="3371"/>
                <a:ext cx="507" cy="760"/>
              </a:xfrm>
              <a:custGeom>
                <a:avLst/>
                <a:gdLst>
                  <a:gd name="T0" fmla="*/ 507 w 507"/>
                  <a:gd name="T1" fmla="*/ 6 h 760"/>
                  <a:gd name="T2" fmla="*/ 501 w 507"/>
                  <a:gd name="T3" fmla="*/ 0 h 760"/>
                  <a:gd name="T4" fmla="*/ 460 w 507"/>
                  <a:gd name="T5" fmla="*/ 21 h 760"/>
                  <a:gd name="T6" fmla="*/ 430 w 507"/>
                  <a:gd name="T7" fmla="*/ 38 h 760"/>
                  <a:gd name="T8" fmla="*/ 398 w 507"/>
                  <a:gd name="T9" fmla="*/ 70 h 760"/>
                  <a:gd name="T10" fmla="*/ 384 w 507"/>
                  <a:gd name="T11" fmla="*/ 79 h 760"/>
                  <a:gd name="T12" fmla="*/ 364 w 507"/>
                  <a:gd name="T13" fmla="*/ 99 h 760"/>
                  <a:gd name="T14" fmla="*/ 339 w 507"/>
                  <a:gd name="T15" fmla="*/ 138 h 760"/>
                  <a:gd name="T16" fmla="*/ 319 w 507"/>
                  <a:gd name="T17" fmla="*/ 158 h 760"/>
                  <a:gd name="T18" fmla="*/ 292 w 507"/>
                  <a:gd name="T19" fmla="*/ 181 h 760"/>
                  <a:gd name="T20" fmla="*/ 273 w 507"/>
                  <a:gd name="T21" fmla="*/ 206 h 760"/>
                  <a:gd name="T22" fmla="*/ 253 w 507"/>
                  <a:gd name="T23" fmla="*/ 226 h 760"/>
                  <a:gd name="T24" fmla="*/ 226 w 507"/>
                  <a:gd name="T25" fmla="*/ 256 h 760"/>
                  <a:gd name="T26" fmla="*/ 206 w 507"/>
                  <a:gd name="T27" fmla="*/ 283 h 760"/>
                  <a:gd name="T28" fmla="*/ 186 w 507"/>
                  <a:gd name="T29" fmla="*/ 310 h 760"/>
                  <a:gd name="T30" fmla="*/ 153 w 507"/>
                  <a:gd name="T31" fmla="*/ 371 h 760"/>
                  <a:gd name="T32" fmla="*/ 127 w 507"/>
                  <a:gd name="T33" fmla="*/ 419 h 760"/>
                  <a:gd name="T34" fmla="*/ 100 w 507"/>
                  <a:gd name="T35" fmla="*/ 473 h 760"/>
                  <a:gd name="T36" fmla="*/ 74 w 507"/>
                  <a:gd name="T37" fmla="*/ 528 h 760"/>
                  <a:gd name="T38" fmla="*/ 60 w 507"/>
                  <a:gd name="T39" fmla="*/ 568 h 760"/>
                  <a:gd name="T40" fmla="*/ 47 w 507"/>
                  <a:gd name="T41" fmla="*/ 609 h 760"/>
                  <a:gd name="T42" fmla="*/ 33 w 507"/>
                  <a:gd name="T43" fmla="*/ 651 h 760"/>
                  <a:gd name="T44" fmla="*/ 20 w 507"/>
                  <a:gd name="T45" fmla="*/ 692 h 760"/>
                  <a:gd name="T46" fmla="*/ 7 w 507"/>
                  <a:gd name="T47" fmla="*/ 739 h 760"/>
                  <a:gd name="T48" fmla="*/ 2 w 507"/>
                  <a:gd name="T49" fmla="*/ 759 h 760"/>
                  <a:gd name="T50" fmla="*/ 11 w 507"/>
                  <a:gd name="T51" fmla="*/ 759 h 760"/>
                  <a:gd name="T52" fmla="*/ 19 w 507"/>
                  <a:gd name="T53" fmla="*/ 740 h 760"/>
                  <a:gd name="T54" fmla="*/ 32 w 507"/>
                  <a:gd name="T55" fmla="*/ 693 h 760"/>
                  <a:gd name="T56" fmla="*/ 45 w 507"/>
                  <a:gd name="T57" fmla="*/ 655 h 760"/>
                  <a:gd name="T58" fmla="*/ 52 w 507"/>
                  <a:gd name="T59" fmla="*/ 628 h 760"/>
                  <a:gd name="T60" fmla="*/ 65 w 507"/>
                  <a:gd name="T61" fmla="*/ 598 h 760"/>
                  <a:gd name="T62" fmla="*/ 78 w 507"/>
                  <a:gd name="T63" fmla="*/ 557 h 760"/>
                  <a:gd name="T64" fmla="*/ 91 w 507"/>
                  <a:gd name="T65" fmla="*/ 519 h 760"/>
                  <a:gd name="T66" fmla="*/ 118 w 507"/>
                  <a:gd name="T67" fmla="*/ 465 h 760"/>
                  <a:gd name="T68" fmla="*/ 143 w 507"/>
                  <a:gd name="T69" fmla="*/ 412 h 760"/>
                  <a:gd name="T70" fmla="*/ 171 w 507"/>
                  <a:gd name="T71" fmla="*/ 363 h 760"/>
                  <a:gd name="T72" fmla="*/ 209 w 507"/>
                  <a:gd name="T73" fmla="*/ 303 h 760"/>
                  <a:gd name="T74" fmla="*/ 229 w 507"/>
                  <a:gd name="T75" fmla="*/ 276 h 760"/>
                  <a:gd name="T76" fmla="*/ 249 w 507"/>
                  <a:gd name="T77" fmla="*/ 249 h 760"/>
                  <a:gd name="T78" fmla="*/ 280 w 507"/>
                  <a:gd name="T79" fmla="*/ 216 h 760"/>
                  <a:gd name="T80" fmla="*/ 302 w 507"/>
                  <a:gd name="T81" fmla="*/ 188 h 760"/>
                  <a:gd name="T82" fmla="*/ 326 w 507"/>
                  <a:gd name="T83" fmla="*/ 168 h 760"/>
                  <a:gd name="T84" fmla="*/ 346 w 507"/>
                  <a:gd name="T85" fmla="*/ 148 h 760"/>
                  <a:gd name="T86" fmla="*/ 368 w 507"/>
                  <a:gd name="T87" fmla="*/ 120 h 760"/>
                  <a:gd name="T88" fmla="*/ 388 w 507"/>
                  <a:gd name="T89" fmla="*/ 99 h 760"/>
                  <a:gd name="T90" fmla="*/ 407 w 507"/>
                  <a:gd name="T91" fmla="*/ 79 h 760"/>
                  <a:gd name="T92" fmla="*/ 435 w 507"/>
                  <a:gd name="T93" fmla="*/ 57 h 760"/>
                  <a:gd name="T94" fmla="*/ 478 w 507"/>
                  <a:gd name="T95" fmla="*/ 26 h 7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7"/>
                  <a:gd name="T145" fmla="*/ 0 h 760"/>
                  <a:gd name="T146" fmla="*/ 507 w 507"/>
                  <a:gd name="T147" fmla="*/ 760 h 7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7" h="760">
                    <a:moveTo>
                      <a:pt x="504" y="12"/>
                    </a:moveTo>
                    <a:lnTo>
                      <a:pt x="506" y="11"/>
                    </a:lnTo>
                    <a:lnTo>
                      <a:pt x="507" y="9"/>
                    </a:lnTo>
                    <a:lnTo>
                      <a:pt x="507" y="6"/>
                    </a:lnTo>
                    <a:lnTo>
                      <a:pt x="507" y="4"/>
                    </a:lnTo>
                    <a:lnTo>
                      <a:pt x="506" y="2"/>
                    </a:lnTo>
                    <a:lnTo>
                      <a:pt x="504" y="1"/>
                    </a:lnTo>
                    <a:lnTo>
                      <a:pt x="501" y="0"/>
                    </a:lnTo>
                    <a:lnTo>
                      <a:pt x="499" y="1"/>
                    </a:lnTo>
                    <a:lnTo>
                      <a:pt x="486" y="8"/>
                    </a:lnTo>
                    <a:lnTo>
                      <a:pt x="473" y="15"/>
                    </a:lnTo>
                    <a:lnTo>
                      <a:pt x="460" y="21"/>
                    </a:lnTo>
                    <a:lnTo>
                      <a:pt x="447" y="28"/>
                    </a:lnTo>
                    <a:lnTo>
                      <a:pt x="433" y="35"/>
                    </a:lnTo>
                    <a:lnTo>
                      <a:pt x="431" y="36"/>
                    </a:lnTo>
                    <a:lnTo>
                      <a:pt x="430" y="38"/>
                    </a:lnTo>
                    <a:lnTo>
                      <a:pt x="425" y="50"/>
                    </a:lnTo>
                    <a:lnTo>
                      <a:pt x="414" y="55"/>
                    </a:lnTo>
                    <a:lnTo>
                      <a:pt x="412" y="56"/>
                    </a:lnTo>
                    <a:lnTo>
                      <a:pt x="398" y="70"/>
                    </a:lnTo>
                    <a:lnTo>
                      <a:pt x="387" y="76"/>
                    </a:lnTo>
                    <a:lnTo>
                      <a:pt x="385" y="77"/>
                    </a:lnTo>
                    <a:lnTo>
                      <a:pt x="384" y="79"/>
                    </a:lnTo>
                    <a:lnTo>
                      <a:pt x="379" y="90"/>
                    </a:lnTo>
                    <a:lnTo>
                      <a:pt x="367" y="96"/>
                    </a:lnTo>
                    <a:lnTo>
                      <a:pt x="365" y="97"/>
                    </a:lnTo>
                    <a:lnTo>
                      <a:pt x="364" y="99"/>
                    </a:lnTo>
                    <a:lnTo>
                      <a:pt x="359" y="111"/>
                    </a:lnTo>
                    <a:lnTo>
                      <a:pt x="346" y="124"/>
                    </a:lnTo>
                    <a:lnTo>
                      <a:pt x="345" y="126"/>
                    </a:lnTo>
                    <a:lnTo>
                      <a:pt x="339" y="138"/>
                    </a:lnTo>
                    <a:lnTo>
                      <a:pt x="328" y="144"/>
                    </a:lnTo>
                    <a:lnTo>
                      <a:pt x="326" y="145"/>
                    </a:lnTo>
                    <a:lnTo>
                      <a:pt x="325" y="147"/>
                    </a:lnTo>
                    <a:lnTo>
                      <a:pt x="319" y="158"/>
                    </a:lnTo>
                    <a:lnTo>
                      <a:pt x="308" y="164"/>
                    </a:lnTo>
                    <a:lnTo>
                      <a:pt x="306" y="165"/>
                    </a:lnTo>
                    <a:lnTo>
                      <a:pt x="293" y="179"/>
                    </a:lnTo>
                    <a:lnTo>
                      <a:pt x="292" y="181"/>
                    </a:lnTo>
                    <a:lnTo>
                      <a:pt x="286" y="192"/>
                    </a:lnTo>
                    <a:lnTo>
                      <a:pt x="273" y="206"/>
                    </a:lnTo>
                    <a:lnTo>
                      <a:pt x="262" y="212"/>
                    </a:lnTo>
                    <a:lnTo>
                      <a:pt x="260" y="213"/>
                    </a:lnTo>
                    <a:lnTo>
                      <a:pt x="259" y="215"/>
                    </a:lnTo>
                    <a:lnTo>
                      <a:pt x="253" y="226"/>
                    </a:lnTo>
                    <a:lnTo>
                      <a:pt x="240" y="240"/>
                    </a:lnTo>
                    <a:lnTo>
                      <a:pt x="227" y="254"/>
                    </a:lnTo>
                    <a:lnTo>
                      <a:pt x="226" y="256"/>
                    </a:lnTo>
                    <a:lnTo>
                      <a:pt x="220" y="267"/>
                    </a:lnTo>
                    <a:lnTo>
                      <a:pt x="207" y="281"/>
                    </a:lnTo>
                    <a:lnTo>
                      <a:pt x="206" y="283"/>
                    </a:lnTo>
                    <a:lnTo>
                      <a:pt x="200" y="294"/>
                    </a:lnTo>
                    <a:lnTo>
                      <a:pt x="187" y="308"/>
                    </a:lnTo>
                    <a:lnTo>
                      <a:pt x="186" y="310"/>
                    </a:lnTo>
                    <a:lnTo>
                      <a:pt x="179" y="324"/>
                    </a:lnTo>
                    <a:lnTo>
                      <a:pt x="173" y="337"/>
                    </a:lnTo>
                    <a:lnTo>
                      <a:pt x="160" y="358"/>
                    </a:lnTo>
                    <a:lnTo>
                      <a:pt x="153" y="371"/>
                    </a:lnTo>
                    <a:lnTo>
                      <a:pt x="146" y="390"/>
                    </a:lnTo>
                    <a:lnTo>
                      <a:pt x="134" y="403"/>
                    </a:lnTo>
                    <a:lnTo>
                      <a:pt x="133" y="405"/>
                    </a:lnTo>
                    <a:lnTo>
                      <a:pt x="127" y="419"/>
                    </a:lnTo>
                    <a:lnTo>
                      <a:pt x="120" y="432"/>
                    </a:lnTo>
                    <a:lnTo>
                      <a:pt x="113" y="446"/>
                    </a:lnTo>
                    <a:lnTo>
                      <a:pt x="107" y="460"/>
                    </a:lnTo>
                    <a:lnTo>
                      <a:pt x="100" y="473"/>
                    </a:lnTo>
                    <a:lnTo>
                      <a:pt x="93" y="487"/>
                    </a:lnTo>
                    <a:lnTo>
                      <a:pt x="87" y="500"/>
                    </a:lnTo>
                    <a:lnTo>
                      <a:pt x="80" y="514"/>
                    </a:lnTo>
                    <a:lnTo>
                      <a:pt x="74" y="528"/>
                    </a:lnTo>
                    <a:lnTo>
                      <a:pt x="67" y="541"/>
                    </a:lnTo>
                    <a:lnTo>
                      <a:pt x="66" y="543"/>
                    </a:lnTo>
                    <a:lnTo>
                      <a:pt x="66" y="556"/>
                    </a:lnTo>
                    <a:lnTo>
                      <a:pt x="60" y="568"/>
                    </a:lnTo>
                    <a:lnTo>
                      <a:pt x="54" y="582"/>
                    </a:lnTo>
                    <a:lnTo>
                      <a:pt x="53" y="584"/>
                    </a:lnTo>
                    <a:lnTo>
                      <a:pt x="53" y="597"/>
                    </a:lnTo>
                    <a:lnTo>
                      <a:pt x="47" y="609"/>
                    </a:lnTo>
                    <a:lnTo>
                      <a:pt x="41" y="623"/>
                    </a:lnTo>
                    <a:lnTo>
                      <a:pt x="34" y="636"/>
                    </a:lnTo>
                    <a:lnTo>
                      <a:pt x="33" y="638"/>
                    </a:lnTo>
                    <a:lnTo>
                      <a:pt x="33" y="651"/>
                    </a:lnTo>
                    <a:lnTo>
                      <a:pt x="27" y="664"/>
                    </a:lnTo>
                    <a:lnTo>
                      <a:pt x="21" y="677"/>
                    </a:lnTo>
                    <a:lnTo>
                      <a:pt x="20" y="679"/>
                    </a:lnTo>
                    <a:lnTo>
                      <a:pt x="20" y="692"/>
                    </a:lnTo>
                    <a:lnTo>
                      <a:pt x="14" y="704"/>
                    </a:lnTo>
                    <a:lnTo>
                      <a:pt x="8" y="718"/>
                    </a:lnTo>
                    <a:lnTo>
                      <a:pt x="7" y="720"/>
                    </a:lnTo>
                    <a:lnTo>
                      <a:pt x="7" y="739"/>
                    </a:lnTo>
                    <a:lnTo>
                      <a:pt x="1" y="752"/>
                    </a:lnTo>
                    <a:lnTo>
                      <a:pt x="0" y="754"/>
                    </a:lnTo>
                    <a:lnTo>
                      <a:pt x="1" y="757"/>
                    </a:lnTo>
                    <a:lnTo>
                      <a:pt x="2" y="759"/>
                    </a:lnTo>
                    <a:lnTo>
                      <a:pt x="4" y="760"/>
                    </a:lnTo>
                    <a:lnTo>
                      <a:pt x="6" y="760"/>
                    </a:lnTo>
                    <a:lnTo>
                      <a:pt x="9" y="760"/>
                    </a:lnTo>
                    <a:lnTo>
                      <a:pt x="11" y="759"/>
                    </a:lnTo>
                    <a:lnTo>
                      <a:pt x="12" y="757"/>
                    </a:lnTo>
                    <a:lnTo>
                      <a:pt x="19" y="743"/>
                    </a:lnTo>
                    <a:lnTo>
                      <a:pt x="19" y="740"/>
                    </a:lnTo>
                    <a:lnTo>
                      <a:pt x="19" y="722"/>
                    </a:lnTo>
                    <a:lnTo>
                      <a:pt x="25" y="709"/>
                    </a:lnTo>
                    <a:lnTo>
                      <a:pt x="32" y="696"/>
                    </a:lnTo>
                    <a:lnTo>
                      <a:pt x="32" y="693"/>
                    </a:lnTo>
                    <a:lnTo>
                      <a:pt x="32" y="681"/>
                    </a:lnTo>
                    <a:lnTo>
                      <a:pt x="38" y="669"/>
                    </a:lnTo>
                    <a:lnTo>
                      <a:pt x="45" y="655"/>
                    </a:lnTo>
                    <a:lnTo>
                      <a:pt x="45" y="652"/>
                    </a:lnTo>
                    <a:lnTo>
                      <a:pt x="45" y="640"/>
                    </a:lnTo>
                    <a:lnTo>
                      <a:pt x="52" y="628"/>
                    </a:lnTo>
                    <a:lnTo>
                      <a:pt x="58" y="614"/>
                    </a:lnTo>
                    <a:lnTo>
                      <a:pt x="65" y="601"/>
                    </a:lnTo>
                    <a:lnTo>
                      <a:pt x="65" y="598"/>
                    </a:lnTo>
                    <a:lnTo>
                      <a:pt x="65" y="586"/>
                    </a:lnTo>
                    <a:lnTo>
                      <a:pt x="71" y="573"/>
                    </a:lnTo>
                    <a:lnTo>
                      <a:pt x="78" y="560"/>
                    </a:lnTo>
                    <a:lnTo>
                      <a:pt x="78" y="557"/>
                    </a:lnTo>
                    <a:lnTo>
                      <a:pt x="78" y="545"/>
                    </a:lnTo>
                    <a:lnTo>
                      <a:pt x="85" y="533"/>
                    </a:lnTo>
                    <a:lnTo>
                      <a:pt x="91" y="519"/>
                    </a:lnTo>
                    <a:lnTo>
                      <a:pt x="98" y="505"/>
                    </a:lnTo>
                    <a:lnTo>
                      <a:pt x="104" y="492"/>
                    </a:lnTo>
                    <a:lnTo>
                      <a:pt x="111" y="478"/>
                    </a:lnTo>
                    <a:lnTo>
                      <a:pt x="118" y="465"/>
                    </a:lnTo>
                    <a:lnTo>
                      <a:pt x="124" y="451"/>
                    </a:lnTo>
                    <a:lnTo>
                      <a:pt x="131" y="437"/>
                    </a:lnTo>
                    <a:lnTo>
                      <a:pt x="138" y="424"/>
                    </a:lnTo>
                    <a:lnTo>
                      <a:pt x="143" y="412"/>
                    </a:lnTo>
                    <a:lnTo>
                      <a:pt x="156" y="399"/>
                    </a:lnTo>
                    <a:lnTo>
                      <a:pt x="157" y="397"/>
                    </a:lnTo>
                    <a:lnTo>
                      <a:pt x="164" y="376"/>
                    </a:lnTo>
                    <a:lnTo>
                      <a:pt x="171" y="363"/>
                    </a:lnTo>
                    <a:lnTo>
                      <a:pt x="184" y="342"/>
                    </a:lnTo>
                    <a:lnTo>
                      <a:pt x="190" y="329"/>
                    </a:lnTo>
                    <a:lnTo>
                      <a:pt x="196" y="317"/>
                    </a:lnTo>
                    <a:lnTo>
                      <a:pt x="209" y="303"/>
                    </a:lnTo>
                    <a:lnTo>
                      <a:pt x="210" y="301"/>
                    </a:lnTo>
                    <a:lnTo>
                      <a:pt x="216" y="290"/>
                    </a:lnTo>
                    <a:lnTo>
                      <a:pt x="229" y="276"/>
                    </a:lnTo>
                    <a:lnTo>
                      <a:pt x="230" y="274"/>
                    </a:lnTo>
                    <a:lnTo>
                      <a:pt x="236" y="263"/>
                    </a:lnTo>
                    <a:lnTo>
                      <a:pt x="249" y="249"/>
                    </a:lnTo>
                    <a:lnTo>
                      <a:pt x="262" y="235"/>
                    </a:lnTo>
                    <a:lnTo>
                      <a:pt x="263" y="233"/>
                    </a:lnTo>
                    <a:lnTo>
                      <a:pt x="269" y="222"/>
                    </a:lnTo>
                    <a:lnTo>
                      <a:pt x="280" y="216"/>
                    </a:lnTo>
                    <a:lnTo>
                      <a:pt x="282" y="215"/>
                    </a:lnTo>
                    <a:lnTo>
                      <a:pt x="295" y="201"/>
                    </a:lnTo>
                    <a:lnTo>
                      <a:pt x="296" y="199"/>
                    </a:lnTo>
                    <a:lnTo>
                      <a:pt x="302" y="188"/>
                    </a:lnTo>
                    <a:lnTo>
                      <a:pt x="315" y="174"/>
                    </a:lnTo>
                    <a:lnTo>
                      <a:pt x="326" y="168"/>
                    </a:lnTo>
                    <a:lnTo>
                      <a:pt x="328" y="167"/>
                    </a:lnTo>
                    <a:lnTo>
                      <a:pt x="329" y="165"/>
                    </a:lnTo>
                    <a:lnTo>
                      <a:pt x="335" y="154"/>
                    </a:lnTo>
                    <a:lnTo>
                      <a:pt x="346" y="148"/>
                    </a:lnTo>
                    <a:lnTo>
                      <a:pt x="348" y="147"/>
                    </a:lnTo>
                    <a:lnTo>
                      <a:pt x="349" y="145"/>
                    </a:lnTo>
                    <a:lnTo>
                      <a:pt x="355" y="133"/>
                    </a:lnTo>
                    <a:lnTo>
                      <a:pt x="368" y="120"/>
                    </a:lnTo>
                    <a:lnTo>
                      <a:pt x="369" y="118"/>
                    </a:lnTo>
                    <a:lnTo>
                      <a:pt x="374" y="106"/>
                    </a:lnTo>
                    <a:lnTo>
                      <a:pt x="386" y="100"/>
                    </a:lnTo>
                    <a:lnTo>
                      <a:pt x="388" y="99"/>
                    </a:lnTo>
                    <a:lnTo>
                      <a:pt x="389" y="97"/>
                    </a:lnTo>
                    <a:lnTo>
                      <a:pt x="394" y="86"/>
                    </a:lnTo>
                    <a:lnTo>
                      <a:pt x="405" y="80"/>
                    </a:lnTo>
                    <a:lnTo>
                      <a:pt x="407" y="79"/>
                    </a:lnTo>
                    <a:lnTo>
                      <a:pt x="421" y="65"/>
                    </a:lnTo>
                    <a:lnTo>
                      <a:pt x="432" y="60"/>
                    </a:lnTo>
                    <a:lnTo>
                      <a:pt x="434" y="59"/>
                    </a:lnTo>
                    <a:lnTo>
                      <a:pt x="435" y="57"/>
                    </a:lnTo>
                    <a:lnTo>
                      <a:pt x="440" y="45"/>
                    </a:lnTo>
                    <a:lnTo>
                      <a:pt x="452" y="39"/>
                    </a:lnTo>
                    <a:lnTo>
                      <a:pt x="465" y="32"/>
                    </a:lnTo>
                    <a:lnTo>
                      <a:pt x="478" y="26"/>
                    </a:lnTo>
                    <a:lnTo>
                      <a:pt x="491" y="19"/>
                    </a:lnTo>
                    <a:lnTo>
                      <a:pt x="504" y="1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3540" name="Freeform 377"/>
              <p:cNvSpPr>
                <a:spLocks/>
              </p:cNvSpPr>
              <p:nvPr/>
            </p:nvSpPr>
            <p:spPr bwMode="auto">
              <a:xfrm>
                <a:off x="2993" y="3363"/>
                <a:ext cx="507" cy="760"/>
              </a:xfrm>
              <a:custGeom>
                <a:avLst/>
                <a:gdLst>
                  <a:gd name="T0" fmla="*/ 507 w 507"/>
                  <a:gd name="T1" fmla="*/ 6 h 760"/>
                  <a:gd name="T2" fmla="*/ 501 w 507"/>
                  <a:gd name="T3" fmla="*/ 0 h 760"/>
                  <a:gd name="T4" fmla="*/ 460 w 507"/>
                  <a:gd name="T5" fmla="*/ 21 h 760"/>
                  <a:gd name="T6" fmla="*/ 430 w 507"/>
                  <a:gd name="T7" fmla="*/ 38 h 760"/>
                  <a:gd name="T8" fmla="*/ 398 w 507"/>
                  <a:gd name="T9" fmla="*/ 70 h 760"/>
                  <a:gd name="T10" fmla="*/ 384 w 507"/>
                  <a:gd name="T11" fmla="*/ 79 h 760"/>
                  <a:gd name="T12" fmla="*/ 364 w 507"/>
                  <a:gd name="T13" fmla="*/ 99 h 760"/>
                  <a:gd name="T14" fmla="*/ 339 w 507"/>
                  <a:gd name="T15" fmla="*/ 138 h 760"/>
                  <a:gd name="T16" fmla="*/ 319 w 507"/>
                  <a:gd name="T17" fmla="*/ 158 h 760"/>
                  <a:gd name="T18" fmla="*/ 292 w 507"/>
                  <a:gd name="T19" fmla="*/ 181 h 760"/>
                  <a:gd name="T20" fmla="*/ 273 w 507"/>
                  <a:gd name="T21" fmla="*/ 206 h 760"/>
                  <a:gd name="T22" fmla="*/ 253 w 507"/>
                  <a:gd name="T23" fmla="*/ 226 h 760"/>
                  <a:gd name="T24" fmla="*/ 226 w 507"/>
                  <a:gd name="T25" fmla="*/ 256 h 760"/>
                  <a:gd name="T26" fmla="*/ 206 w 507"/>
                  <a:gd name="T27" fmla="*/ 283 h 760"/>
                  <a:gd name="T28" fmla="*/ 186 w 507"/>
                  <a:gd name="T29" fmla="*/ 310 h 760"/>
                  <a:gd name="T30" fmla="*/ 153 w 507"/>
                  <a:gd name="T31" fmla="*/ 371 h 760"/>
                  <a:gd name="T32" fmla="*/ 127 w 507"/>
                  <a:gd name="T33" fmla="*/ 419 h 760"/>
                  <a:gd name="T34" fmla="*/ 100 w 507"/>
                  <a:gd name="T35" fmla="*/ 473 h 760"/>
                  <a:gd name="T36" fmla="*/ 74 w 507"/>
                  <a:gd name="T37" fmla="*/ 528 h 760"/>
                  <a:gd name="T38" fmla="*/ 60 w 507"/>
                  <a:gd name="T39" fmla="*/ 568 h 760"/>
                  <a:gd name="T40" fmla="*/ 47 w 507"/>
                  <a:gd name="T41" fmla="*/ 609 h 760"/>
                  <a:gd name="T42" fmla="*/ 33 w 507"/>
                  <a:gd name="T43" fmla="*/ 651 h 760"/>
                  <a:gd name="T44" fmla="*/ 20 w 507"/>
                  <a:gd name="T45" fmla="*/ 692 h 760"/>
                  <a:gd name="T46" fmla="*/ 7 w 507"/>
                  <a:gd name="T47" fmla="*/ 739 h 760"/>
                  <a:gd name="T48" fmla="*/ 2 w 507"/>
                  <a:gd name="T49" fmla="*/ 759 h 760"/>
                  <a:gd name="T50" fmla="*/ 11 w 507"/>
                  <a:gd name="T51" fmla="*/ 759 h 760"/>
                  <a:gd name="T52" fmla="*/ 19 w 507"/>
                  <a:gd name="T53" fmla="*/ 740 h 760"/>
                  <a:gd name="T54" fmla="*/ 32 w 507"/>
                  <a:gd name="T55" fmla="*/ 693 h 760"/>
                  <a:gd name="T56" fmla="*/ 45 w 507"/>
                  <a:gd name="T57" fmla="*/ 655 h 760"/>
                  <a:gd name="T58" fmla="*/ 52 w 507"/>
                  <a:gd name="T59" fmla="*/ 628 h 760"/>
                  <a:gd name="T60" fmla="*/ 65 w 507"/>
                  <a:gd name="T61" fmla="*/ 598 h 760"/>
                  <a:gd name="T62" fmla="*/ 78 w 507"/>
                  <a:gd name="T63" fmla="*/ 557 h 760"/>
                  <a:gd name="T64" fmla="*/ 91 w 507"/>
                  <a:gd name="T65" fmla="*/ 519 h 760"/>
                  <a:gd name="T66" fmla="*/ 118 w 507"/>
                  <a:gd name="T67" fmla="*/ 465 h 760"/>
                  <a:gd name="T68" fmla="*/ 143 w 507"/>
                  <a:gd name="T69" fmla="*/ 412 h 760"/>
                  <a:gd name="T70" fmla="*/ 171 w 507"/>
                  <a:gd name="T71" fmla="*/ 363 h 760"/>
                  <a:gd name="T72" fmla="*/ 209 w 507"/>
                  <a:gd name="T73" fmla="*/ 303 h 760"/>
                  <a:gd name="T74" fmla="*/ 229 w 507"/>
                  <a:gd name="T75" fmla="*/ 276 h 760"/>
                  <a:gd name="T76" fmla="*/ 249 w 507"/>
                  <a:gd name="T77" fmla="*/ 249 h 760"/>
                  <a:gd name="T78" fmla="*/ 280 w 507"/>
                  <a:gd name="T79" fmla="*/ 216 h 760"/>
                  <a:gd name="T80" fmla="*/ 302 w 507"/>
                  <a:gd name="T81" fmla="*/ 188 h 760"/>
                  <a:gd name="T82" fmla="*/ 326 w 507"/>
                  <a:gd name="T83" fmla="*/ 168 h 760"/>
                  <a:gd name="T84" fmla="*/ 346 w 507"/>
                  <a:gd name="T85" fmla="*/ 148 h 760"/>
                  <a:gd name="T86" fmla="*/ 368 w 507"/>
                  <a:gd name="T87" fmla="*/ 120 h 760"/>
                  <a:gd name="T88" fmla="*/ 388 w 507"/>
                  <a:gd name="T89" fmla="*/ 99 h 760"/>
                  <a:gd name="T90" fmla="*/ 407 w 507"/>
                  <a:gd name="T91" fmla="*/ 79 h 760"/>
                  <a:gd name="T92" fmla="*/ 435 w 507"/>
                  <a:gd name="T93" fmla="*/ 57 h 760"/>
                  <a:gd name="T94" fmla="*/ 478 w 507"/>
                  <a:gd name="T95" fmla="*/ 26 h 7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7"/>
                  <a:gd name="T145" fmla="*/ 0 h 760"/>
                  <a:gd name="T146" fmla="*/ 507 w 507"/>
                  <a:gd name="T147" fmla="*/ 760 h 7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7" h="760">
                    <a:moveTo>
                      <a:pt x="504" y="12"/>
                    </a:moveTo>
                    <a:lnTo>
                      <a:pt x="506" y="11"/>
                    </a:lnTo>
                    <a:lnTo>
                      <a:pt x="507" y="9"/>
                    </a:lnTo>
                    <a:lnTo>
                      <a:pt x="507" y="6"/>
                    </a:lnTo>
                    <a:lnTo>
                      <a:pt x="507" y="4"/>
                    </a:lnTo>
                    <a:lnTo>
                      <a:pt x="506" y="2"/>
                    </a:lnTo>
                    <a:lnTo>
                      <a:pt x="504" y="1"/>
                    </a:lnTo>
                    <a:lnTo>
                      <a:pt x="501" y="0"/>
                    </a:lnTo>
                    <a:lnTo>
                      <a:pt x="499" y="1"/>
                    </a:lnTo>
                    <a:lnTo>
                      <a:pt x="486" y="8"/>
                    </a:lnTo>
                    <a:lnTo>
                      <a:pt x="473" y="15"/>
                    </a:lnTo>
                    <a:lnTo>
                      <a:pt x="460" y="21"/>
                    </a:lnTo>
                    <a:lnTo>
                      <a:pt x="447" y="28"/>
                    </a:lnTo>
                    <a:lnTo>
                      <a:pt x="433" y="35"/>
                    </a:lnTo>
                    <a:lnTo>
                      <a:pt x="431" y="36"/>
                    </a:lnTo>
                    <a:lnTo>
                      <a:pt x="430" y="38"/>
                    </a:lnTo>
                    <a:lnTo>
                      <a:pt x="425" y="50"/>
                    </a:lnTo>
                    <a:lnTo>
                      <a:pt x="414" y="55"/>
                    </a:lnTo>
                    <a:lnTo>
                      <a:pt x="412" y="56"/>
                    </a:lnTo>
                    <a:lnTo>
                      <a:pt x="398" y="70"/>
                    </a:lnTo>
                    <a:lnTo>
                      <a:pt x="387" y="76"/>
                    </a:lnTo>
                    <a:lnTo>
                      <a:pt x="385" y="77"/>
                    </a:lnTo>
                    <a:lnTo>
                      <a:pt x="384" y="79"/>
                    </a:lnTo>
                    <a:lnTo>
                      <a:pt x="379" y="90"/>
                    </a:lnTo>
                    <a:lnTo>
                      <a:pt x="367" y="96"/>
                    </a:lnTo>
                    <a:lnTo>
                      <a:pt x="365" y="97"/>
                    </a:lnTo>
                    <a:lnTo>
                      <a:pt x="364" y="99"/>
                    </a:lnTo>
                    <a:lnTo>
                      <a:pt x="359" y="111"/>
                    </a:lnTo>
                    <a:lnTo>
                      <a:pt x="346" y="124"/>
                    </a:lnTo>
                    <a:lnTo>
                      <a:pt x="345" y="126"/>
                    </a:lnTo>
                    <a:lnTo>
                      <a:pt x="339" y="138"/>
                    </a:lnTo>
                    <a:lnTo>
                      <a:pt x="328" y="144"/>
                    </a:lnTo>
                    <a:lnTo>
                      <a:pt x="326" y="145"/>
                    </a:lnTo>
                    <a:lnTo>
                      <a:pt x="325" y="147"/>
                    </a:lnTo>
                    <a:lnTo>
                      <a:pt x="319" y="158"/>
                    </a:lnTo>
                    <a:lnTo>
                      <a:pt x="308" y="164"/>
                    </a:lnTo>
                    <a:lnTo>
                      <a:pt x="306" y="165"/>
                    </a:lnTo>
                    <a:lnTo>
                      <a:pt x="293" y="179"/>
                    </a:lnTo>
                    <a:lnTo>
                      <a:pt x="292" y="181"/>
                    </a:lnTo>
                    <a:lnTo>
                      <a:pt x="286" y="192"/>
                    </a:lnTo>
                    <a:lnTo>
                      <a:pt x="273" y="206"/>
                    </a:lnTo>
                    <a:lnTo>
                      <a:pt x="262" y="212"/>
                    </a:lnTo>
                    <a:lnTo>
                      <a:pt x="260" y="213"/>
                    </a:lnTo>
                    <a:lnTo>
                      <a:pt x="259" y="215"/>
                    </a:lnTo>
                    <a:lnTo>
                      <a:pt x="253" y="226"/>
                    </a:lnTo>
                    <a:lnTo>
                      <a:pt x="240" y="240"/>
                    </a:lnTo>
                    <a:lnTo>
                      <a:pt x="227" y="254"/>
                    </a:lnTo>
                    <a:lnTo>
                      <a:pt x="226" y="256"/>
                    </a:lnTo>
                    <a:lnTo>
                      <a:pt x="220" y="267"/>
                    </a:lnTo>
                    <a:lnTo>
                      <a:pt x="207" y="281"/>
                    </a:lnTo>
                    <a:lnTo>
                      <a:pt x="206" y="283"/>
                    </a:lnTo>
                    <a:lnTo>
                      <a:pt x="200" y="294"/>
                    </a:lnTo>
                    <a:lnTo>
                      <a:pt x="187" y="308"/>
                    </a:lnTo>
                    <a:lnTo>
                      <a:pt x="186" y="310"/>
                    </a:lnTo>
                    <a:lnTo>
                      <a:pt x="179" y="324"/>
                    </a:lnTo>
                    <a:lnTo>
                      <a:pt x="173" y="337"/>
                    </a:lnTo>
                    <a:lnTo>
                      <a:pt x="160" y="358"/>
                    </a:lnTo>
                    <a:lnTo>
                      <a:pt x="153" y="371"/>
                    </a:lnTo>
                    <a:lnTo>
                      <a:pt x="146" y="390"/>
                    </a:lnTo>
                    <a:lnTo>
                      <a:pt x="134" y="403"/>
                    </a:lnTo>
                    <a:lnTo>
                      <a:pt x="133" y="405"/>
                    </a:lnTo>
                    <a:lnTo>
                      <a:pt x="127" y="419"/>
                    </a:lnTo>
                    <a:lnTo>
                      <a:pt x="120" y="432"/>
                    </a:lnTo>
                    <a:lnTo>
                      <a:pt x="113" y="446"/>
                    </a:lnTo>
                    <a:lnTo>
                      <a:pt x="107" y="460"/>
                    </a:lnTo>
                    <a:lnTo>
                      <a:pt x="100" y="473"/>
                    </a:lnTo>
                    <a:lnTo>
                      <a:pt x="93" y="487"/>
                    </a:lnTo>
                    <a:lnTo>
                      <a:pt x="87" y="500"/>
                    </a:lnTo>
                    <a:lnTo>
                      <a:pt x="80" y="514"/>
                    </a:lnTo>
                    <a:lnTo>
                      <a:pt x="74" y="528"/>
                    </a:lnTo>
                    <a:lnTo>
                      <a:pt x="67" y="541"/>
                    </a:lnTo>
                    <a:lnTo>
                      <a:pt x="66" y="543"/>
                    </a:lnTo>
                    <a:lnTo>
                      <a:pt x="66" y="556"/>
                    </a:lnTo>
                    <a:lnTo>
                      <a:pt x="60" y="568"/>
                    </a:lnTo>
                    <a:lnTo>
                      <a:pt x="54" y="582"/>
                    </a:lnTo>
                    <a:lnTo>
                      <a:pt x="53" y="584"/>
                    </a:lnTo>
                    <a:lnTo>
                      <a:pt x="53" y="597"/>
                    </a:lnTo>
                    <a:lnTo>
                      <a:pt x="47" y="609"/>
                    </a:lnTo>
                    <a:lnTo>
                      <a:pt x="41" y="623"/>
                    </a:lnTo>
                    <a:lnTo>
                      <a:pt x="34" y="636"/>
                    </a:lnTo>
                    <a:lnTo>
                      <a:pt x="33" y="638"/>
                    </a:lnTo>
                    <a:lnTo>
                      <a:pt x="33" y="651"/>
                    </a:lnTo>
                    <a:lnTo>
                      <a:pt x="27" y="664"/>
                    </a:lnTo>
                    <a:lnTo>
                      <a:pt x="21" y="677"/>
                    </a:lnTo>
                    <a:lnTo>
                      <a:pt x="20" y="679"/>
                    </a:lnTo>
                    <a:lnTo>
                      <a:pt x="20" y="692"/>
                    </a:lnTo>
                    <a:lnTo>
                      <a:pt x="14" y="704"/>
                    </a:lnTo>
                    <a:lnTo>
                      <a:pt x="8" y="718"/>
                    </a:lnTo>
                    <a:lnTo>
                      <a:pt x="7" y="720"/>
                    </a:lnTo>
                    <a:lnTo>
                      <a:pt x="7" y="739"/>
                    </a:lnTo>
                    <a:lnTo>
                      <a:pt x="1" y="752"/>
                    </a:lnTo>
                    <a:lnTo>
                      <a:pt x="0" y="754"/>
                    </a:lnTo>
                    <a:lnTo>
                      <a:pt x="1" y="757"/>
                    </a:lnTo>
                    <a:lnTo>
                      <a:pt x="2" y="759"/>
                    </a:lnTo>
                    <a:lnTo>
                      <a:pt x="4" y="760"/>
                    </a:lnTo>
                    <a:lnTo>
                      <a:pt x="6" y="760"/>
                    </a:lnTo>
                    <a:lnTo>
                      <a:pt x="9" y="760"/>
                    </a:lnTo>
                    <a:lnTo>
                      <a:pt x="11" y="759"/>
                    </a:lnTo>
                    <a:lnTo>
                      <a:pt x="12" y="757"/>
                    </a:lnTo>
                    <a:lnTo>
                      <a:pt x="19" y="743"/>
                    </a:lnTo>
                    <a:lnTo>
                      <a:pt x="19" y="740"/>
                    </a:lnTo>
                    <a:lnTo>
                      <a:pt x="19" y="722"/>
                    </a:lnTo>
                    <a:lnTo>
                      <a:pt x="25" y="709"/>
                    </a:lnTo>
                    <a:lnTo>
                      <a:pt x="32" y="696"/>
                    </a:lnTo>
                    <a:lnTo>
                      <a:pt x="32" y="693"/>
                    </a:lnTo>
                    <a:lnTo>
                      <a:pt x="32" y="681"/>
                    </a:lnTo>
                    <a:lnTo>
                      <a:pt x="38" y="669"/>
                    </a:lnTo>
                    <a:lnTo>
                      <a:pt x="45" y="655"/>
                    </a:lnTo>
                    <a:lnTo>
                      <a:pt x="45" y="652"/>
                    </a:lnTo>
                    <a:lnTo>
                      <a:pt x="45" y="640"/>
                    </a:lnTo>
                    <a:lnTo>
                      <a:pt x="52" y="628"/>
                    </a:lnTo>
                    <a:lnTo>
                      <a:pt x="58" y="614"/>
                    </a:lnTo>
                    <a:lnTo>
                      <a:pt x="65" y="601"/>
                    </a:lnTo>
                    <a:lnTo>
                      <a:pt x="65" y="598"/>
                    </a:lnTo>
                    <a:lnTo>
                      <a:pt x="65" y="586"/>
                    </a:lnTo>
                    <a:lnTo>
                      <a:pt x="71" y="573"/>
                    </a:lnTo>
                    <a:lnTo>
                      <a:pt x="78" y="560"/>
                    </a:lnTo>
                    <a:lnTo>
                      <a:pt x="78" y="557"/>
                    </a:lnTo>
                    <a:lnTo>
                      <a:pt x="78" y="545"/>
                    </a:lnTo>
                    <a:lnTo>
                      <a:pt x="85" y="533"/>
                    </a:lnTo>
                    <a:lnTo>
                      <a:pt x="91" y="519"/>
                    </a:lnTo>
                    <a:lnTo>
                      <a:pt x="98" y="505"/>
                    </a:lnTo>
                    <a:lnTo>
                      <a:pt x="104" y="492"/>
                    </a:lnTo>
                    <a:lnTo>
                      <a:pt x="111" y="478"/>
                    </a:lnTo>
                    <a:lnTo>
                      <a:pt x="118" y="465"/>
                    </a:lnTo>
                    <a:lnTo>
                      <a:pt x="124" y="451"/>
                    </a:lnTo>
                    <a:lnTo>
                      <a:pt x="131" y="437"/>
                    </a:lnTo>
                    <a:lnTo>
                      <a:pt x="138" y="424"/>
                    </a:lnTo>
                    <a:lnTo>
                      <a:pt x="143" y="412"/>
                    </a:lnTo>
                    <a:lnTo>
                      <a:pt x="156" y="399"/>
                    </a:lnTo>
                    <a:lnTo>
                      <a:pt x="157" y="397"/>
                    </a:lnTo>
                    <a:lnTo>
                      <a:pt x="164" y="376"/>
                    </a:lnTo>
                    <a:lnTo>
                      <a:pt x="171" y="363"/>
                    </a:lnTo>
                    <a:lnTo>
                      <a:pt x="184" y="342"/>
                    </a:lnTo>
                    <a:lnTo>
                      <a:pt x="190" y="329"/>
                    </a:lnTo>
                    <a:lnTo>
                      <a:pt x="196" y="317"/>
                    </a:lnTo>
                    <a:lnTo>
                      <a:pt x="209" y="303"/>
                    </a:lnTo>
                    <a:lnTo>
                      <a:pt x="210" y="301"/>
                    </a:lnTo>
                    <a:lnTo>
                      <a:pt x="216" y="290"/>
                    </a:lnTo>
                    <a:lnTo>
                      <a:pt x="229" y="276"/>
                    </a:lnTo>
                    <a:lnTo>
                      <a:pt x="230" y="274"/>
                    </a:lnTo>
                    <a:lnTo>
                      <a:pt x="236" y="263"/>
                    </a:lnTo>
                    <a:lnTo>
                      <a:pt x="249" y="249"/>
                    </a:lnTo>
                    <a:lnTo>
                      <a:pt x="262" y="235"/>
                    </a:lnTo>
                    <a:lnTo>
                      <a:pt x="263" y="233"/>
                    </a:lnTo>
                    <a:lnTo>
                      <a:pt x="269" y="222"/>
                    </a:lnTo>
                    <a:lnTo>
                      <a:pt x="280" y="216"/>
                    </a:lnTo>
                    <a:lnTo>
                      <a:pt x="282" y="215"/>
                    </a:lnTo>
                    <a:lnTo>
                      <a:pt x="295" y="201"/>
                    </a:lnTo>
                    <a:lnTo>
                      <a:pt x="296" y="199"/>
                    </a:lnTo>
                    <a:lnTo>
                      <a:pt x="302" y="188"/>
                    </a:lnTo>
                    <a:lnTo>
                      <a:pt x="315" y="174"/>
                    </a:lnTo>
                    <a:lnTo>
                      <a:pt x="326" y="168"/>
                    </a:lnTo>
                    <a:lnTo>
                      <a:pt x="328" y="167"/>
                    </a:lnTo>
                    <a:lnTo>
                      <a:pt x="329" y="165"/>
                    </a:lnTo>
                    <a:lnTo>
                      <a:pt x="335" y="154"/>
                    </a:lnTo>
                    <a:lnTo>
                      <a:pt x="346" y="148"/>
                    </a:lnTo>
                    <a:lnTo>
                      <a:pt x="348" y="147"/>
                    </a:lnTo>
                    <a:lnTo>
                      <a:pt x="349" y="145"/>
                    </a:lnTo>
                    <a:lnTo>
                      <a:pt x="355" y="133"/>
                    </a:lnTo>
                    <a:lnTo>
                      <a:pt x="368" y="120"/>
                    </a:lnTo>
                    <a:lnTo>
                      <a:pt x="369" y="118"/>
                    </a:lnTo>
                    <a:lnTo>
                      <a:pt x="374" y="106"/>
                    </a:lnTo>
                    <a:lnTo>
                      <a:pt x="386" y="100"/>
                    </a:lnTo>
                    <a:lnTo>
                      <a:pt x="388" y="99"/>
                    </a:lnTo>
                    <a:lnTo>
                      <a:pt x="389" y="97"/>
                    </a:lnTo>
                    <a:lnTo>
                      <a:pt x="394" y="86"/>
                    </a:lnTo>
                    <a:lnTo>
                      <a:pt x="405" y="80"/>
                    </a:lnTo>
                    <a:lnTo>
                      <a:pt x="407" y="79"/>
                    </a:lnTo>
                    <a:lnTo>
                      <a:pt x="421" y="65"/>
                    </a:lnTo>
                    <a:lnTo>
                      <a:pt x="432" y="60"/>
                    </a:lnTo>
                    <a:lnTo>
                      <a:pt x="434" y="59"/>
                    </a:lnTo>
                    <a:lnTo>
                      <a:pt x="435" y="57"/>
                    </a:lnTo>
                    <a:lnTo>
                      <a:pt x="440" y="45"/>
                    </a:lnTo>
                    <a:lnTo>
                      <a:pt x="452" y="39"/>
                    </a:lnTo>
                    <a:lnTo>
                      <a:pt x="465" y="32"/>
                    </a:lnTo>
                    <a:lnTo>
                      <a:pt x="478" y="26"/>
                    </a:lnTo>
                    <a:lnTo>
                      <a:pt x="491" y="19"/>
                    </a:lnTo>
                    <a:lnTo>
                      <a:pt x="504" y="12"/>
                    </a:lnTo>
                    <a:close/>
                  </a:path>
                </a:pathLst>
              </a:custGeom>
              <a:solidFill>
                <a:srgbClr val="00AE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grpSp>
        <p:grpSp>
          <p:nvGrpSpPr>
            <p:cNvPr id="43264" name="Group 378"/>
            <p:cNvGrpSpPr>
              <a:grpSpLocks/>
            </p:cNvGrpSpPr>
            <p:nvPr/>
          </p:nvGrpSpPr>
          <p:grpSpPr bwMode="auto">
            <a:xfrm>
              <a:off x="1528" y="3707"/>
              <a:ext cx="2231" cy="1038"/>
              <a:chOff x="1805" y="2548"/>
              <a:chExt cx="1439" cy="1060"/>
            </a:xfrm>
          </p:grpSpPr>
          <p:sp>
            <p:nvSpPr>
              <p:cNvPr id="43537" name="Freeform 379"/>
              <p:cNvSpPr>
                <a:spLocks/>
              </p:cNvSpPr>
              <p:nvPr/>
            </p:nvSpPr>
            <p:spPr bwMode="auto">
              <a:xfrm>
                <a:off x="1813" y="2556"/>
                <a:ext cx="1431" cy="1052"/>
              </a:xfrm>
              <a:custGeom>
                <a:avLst/>
                <a:gdLst>
                  <a:gd name="T0" fmla="*/ 1431 w 1431"/>
                  <a:gd name="T1" fmla="*/ 1044 h 1052"/>
                  <a:gd name="T2" fmla="*/ 1366 w 1431"/>
                  <a:gd name="T3" fmla="*/ 1020 h 1052"/>
                  <a:gd name="T4" fmla="*/ 1315 w 1431"/>
                  <a:gd name="T5" fmla="*/ 987 h 1052"/>
                  <a:gd name="T6" fmla="*/ 1247 w 1431"/>
                  <a:gd name="T7" fmla="*/ 953 h 1052"/>
                  <a:gd name="T8" fmla="*/ 1164 w 1431"/>
                  <a:gd name="T9" fmla="*/ 904 h 1052"/>
                  <a:gd name="T10" fmla="*/ 1082 w 1431"/>
                  <a:gd name="T11" fmla="*/ 856 h 1052"/>
                  <a:gd name="T12" fmla="*/ 1030 w 1431"/>
                  <a:gd name="T13" fmla="*/ 822 h 1052"/>
                  <a:gd name="T14" fmla="*/ 975 w 1431"/>
                  <a:gd name="T15" fmla="*/ 787 h 1052"/>
                  <a:gd name="T16" fmla="*/ 919 w 1431"/>
                  <a:gd name="T17" fmla="*/ 745 h 1052"/>
                  <a:gd name="T18" fmla="*/ 834 w 1431"/>
                  <a:gd name="T19" fmla="*/ 679 h 1052"/>
                  <a:gd name="T20" fmla="*/ 772 w 1431"/>
                  <a:gd name="T21" fmla="*/ 615 h 1052"/>
                  <a:gd name="T22" fmla="*/ 738 w 1431"/>
                  <a:gd name="T23" fmla="*/ 560 h 1052"/>
                  <a:gd name="T24" fmla="*/ 656 w 1431"/>
                  <a:gd name="T25" fmla="*/ 484 h 1052"/>
                  <a:gd name="T26" fmla="*/ 616 w 1431"/>
                  <a:gd name="T27" fmla="*/ 436 h 1052"/>
                  <a:gd name="T28" fmla="*/ 569 w 1431"/>
                  <a:gd name="T29" fmla="*/ 390 h 1052"/>
                  <a:gd name="T30" fmla="*/ 521 w 1431"/>
                  <a:gd name="T31" fmla="*/ 328 h 1052"/>
                  <a:gd name="T32" fmla="*/ 481 w 1431"/>
                  <a:gd name="T33" fmla="*/ 266 h 1052"/>
                  <a:gd name="T34" fmla="*/ 439 w 1431"/>
                  <a:gd name="T35" fmla="*/ 195 h 1052"/>
                  <a:gd name="T36" fmla="*/ 379 w 1431"/>
                  <a:gd name="T37" fmla="*/ 128 h 1052"/>
                  <a:gd name="T38" fmla="*/ 342 w 1431"/>
                  <a:gd name="T39" fmla="*/ 91 h 1052"/>
                  <a:gd name="T40" fmla="*/ 304 w 1431"/>
                  <a:gd name="T41" fmla="*/ 59 h 1052"/>
                  <a:gd name="T42" fmla="*/ 233 w 1431"/>
                  <a:gd name="T43" fmla="*/ 29 h 1052"/>
                  <a:gd name="T44" fmla="*/ 156 w 1431"/>
                  <a:gd name="T45" fmla="*/ 7 h 1052"/>
                  <a:gd name="T46" fmla="*/ 86 w 1431"/>
                  <a:gd name="T47" fmla="*/ 7 h 1052"/>
                  <a:gd name="T48" fmla="*/ 16 w 1431"/>
                  <a:gd name="T49" fmla="*/ 30 h 1052"/>
                  <a:gd name="T50" fmla="*/ 0 w 1431"/>
                  <a:gd name="T51" fmla="*/ 102 h 1052"/>
                  <a:gd name="T52" fmla="*/ 36 w 1431"/>
                  <a:gd name="T53" fmla="*/ 156 h 1052"/>
                  <a:gd name="T54" fmla="*/ 92 w 1431"/>
                  <a:gd name="T55" fmla="*/ 191 h 1052"/>
                  <a:gd name="T56" fmla="*/ 140 w 1431"/>
                  <a:gd name="T57" fmla="*/ 197 h 1052"/>
                  <a:gd name="T58" fmla="*/ 122 w 1431"/>
                  <a:gd name="T59" fmla="*/ 179 h 1052"/>
                  <a:gd name="T60" fmla="*/ 46 w 1431"/>
                  <a:gd name="T61" fmla="*/ 149 h 1052"/>
                  <a:gd name="T62" fmla="*/ 12 w 1431"/>
                  <a:gd name="T63" fmla="*/ 89 h 1052"/>
                  <a:gd name="T64" fmla="*/ 62 w 1431"/>
                  <a:gd name="T65" fmla="*/ 19 h 1052"/>
                  <a:gd name="T66" fmla="*/ 140 w 1431"/>
                  <a:gd name="T67" fmla="*/ 19 h 1052"/>
                  <a:gd name="T68" fmla="*/ 216 w 1431"/>
                  <a:gd name="T69" fmla="*/ 32 h 1052"/>
                  <a:gd name="T70" fmla="*/ 300 w 1431"/>
                  <a:gd name="T71" fmla="*/ 78 h 1052"/>
                  <a:gd name="T72" fmla="*/ 323 w 1431"/>
                  <a:gd name="T73" fmla="*/ 95 h 1052"/>
                  <a:gd name="T74" fmla="*/ 375 w 1431"/>
                  <a:gd name="T75" fmla="*/ 147 h 1052"/>
                  <a:gd name="T76" fmla="*/ 418 w 1431"/>
                  <a:gd name="T77" fmla="*/ 198 h 1052"/>
                  <a:gd name="T78" fmla="*/ 471 w 1431"/>
                  <a:gd name="T79" fmla="*/ 273 h 1052"/>
                  <a:gd name="T80" fmla="*/ 511 w 1431"/>
                  <a:gd name="T81" fmla="*/ 335 h 1052"/>
                  <a:gd name="T82" fmla="*/ 559 w 1431"/>
                  <a:gd name="T83" fmla="*/ 397 h 1052"/>
                  <a:gd name="T84" fmla="*/ 607 w 1431"/>
                  <a:gd name="T85" fmla="*/ 445 h 1052"/>
                  <a:gd name="T86" fmla="*/ 647 w 1431"/>
                  <a:gd name="T87" fmla="*/ 493 h 1052"/>
                  <a:gd name="T88" fmla="*/ 734 w 1431"/>
                  <a:gd name="T89" fmla="*/ 581 h 1052"/>
                  <a:gd name="T90" fmla="*/ 768 w 1431"/>
                  <a:gd name="T91" fmla="*/ 636 h 1052"/>
                  <a:gd name="T92" fmla="*/ 830 w 1431"/>
                  <a:gd name="T93" fmla="*/ 698 h 1052"/>
                  <a:gd name="T94" fmla="*/ 900 w 1431"/>
                  <a:gd name="T95" fmla="*/ 749 h 1052"/>
                  <a:gd name="T96" fmla="*/ 980 w 1431"/>
                  <a:gd name="T97" fmla="*/ 810 h 1052"/>
                  <a:gd name="T98" fmla="*/ 1043 w 1431"/>
                  <a:gd name="T99" fmla="*/ 846 h 1052"/>
                  <a:gd name="T100" fmla="*/ 1089 w 1431"/>
                  <a:gd name="T101" fmla="*/ 872 h 1052"/>
                  <a:gd name="T102" fmla="*/ 1172 w 1431"/>
                  <a:gd name="T103" fmla="*/ 922 h 1052"/>
                  <a:gd name="T104" fmla="*/ 1253 w 1431"/>
                  <a:gd name="T105" fmla="*/ 970 h 1052"/>
                  <a:gd name="T106" fmla="*/ 1324 w 1431"/>
                  <a:gd name="T107" fmla="*/ 1011 h 1052"/>
                  <a:gd name="T108" fmla="*/ 1389 w 1431"/>
                  <a:gd name="T109" fmla="*/ 1039 h 10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31"/>
                  <a:gd name="T166" fmla="*/ 0 h 1052"/>
                  <a:gd name="T167" fmla="*/ 1431 w 1431"/>
                  <a:gd name="T168" fmla="*/ 1052 h 10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31" h="1052">
                    <a:moveTo>
                      <a:pt x="1423" y="1052"/>
                    </a:moveTo>
                    <a:lnTo>
                      <a:pt x="1425" y="1052"/>
                    </a:lnTo>
                    <a:lnTo>
                      <a:pt x="1428" y="1052"/>
                    </a:lnTo>
                    <a:lnTo>
                      <a:pt x="1430" y="1051"/>
                    </a:lnTo>
                    <a:lnTo>
                      <a:pt x="1431" y="1049"/>
                    </a:lnTo>
                    <a:lnTo>
                      <a:pt x="1431" y="1046"/>
                    </a:lnTo>
                    <a:lnTo>
                      <a:pt x="1431" y="1044"/>
                    </a:lnTo>
                    <a:lnTo>
                      <a:pt x="1430" y="1042"/>
                    </a:lnTo>
                    <a:lnTo>
                      <a:pt x="1428" y="1041"/>
                    </a:lnTo>
                    <a:lnTo>
                      <a:pt x="1415" y="1035"/>
                    </a:lnTo>
                    <a:lnTo>
                      <a:pt x="1394" y="1028"/>
                    </a:lnTo>
                    <a:lnTo>
                      <a:pt x="1381" y="1021"/>
                    </a:lnTo>
                    <a:lnTo>
                      <a:pt x="1378" y="1020"/>
                    </a:lnTo>
                    <a:lnTo>
                      <a:pt x="1366" y="1020"/>
                    </a:lnTo>
                    <a:lnTo>
                      <a:pt x="1356" y="1015"/>
                    </a:lnTo>
                    <a:lnTo>
                      <a:pt x="1342" y="1001"/>
                    </a:lnTo>
                    <a:lnTo>
                      <a:pt x="1340" y="1000"/>
                    </a:lnTo>
                    <a:lnTo>
                      <a:pt x="1337" y="999"/>
                    </a:lnTo>
                    <a:lnTo>
                      <a:pt x="1327" y="999"/>
                    </a:lnTo>
                    <a:lnTo>
                      <a:pt x="1315" y="987"/>
                    </a:lnTo>
                    <a:lnTo>
                      <a:pt x="1313" y="986"/>
                    </a:lnTo>
                    <a:lnTo>
                      <a:pt x="1299" y="980"/>
                    </a:lnTo>
                    <a:lnTo>
                      <a:pt x="1286" y="972"/>
                    </a:lnTo>
                    <a:lnTo>
                      <a:pt x="1272" y="965"/>
                    </a:lnTo>
                    <a:lnTo>
                      <a:pt x="1258" y="959"/>
                    </a:lnTo>
                    <a:lnTo>
                      <a:pt x="1247" y="953"/>
                    </a:lnTo>
                    <a:lnTo>
                      <a:pt x="1233" y="939"/>
                    </a:lnTo>
                    <a:lnTo>
                      <a:pt x="1231" y="938"/>
                    </a:lnTo>
                    <a:lnTo>
                      <a:pt x="1212" y="931"/>
                    </a:lnTo>
                    <a:lnTo>
                      <a:pt x="1199" y="918"/>
                    </a:lnTo>
                    <a:lnTo>
                      <a:pt x="1197" y="917"/>
                    </a:lnTo>
                    <a:lnTo>
                      <a:pt x="1177" y="911"/>
                    </a:lnTo>
                    <a:lnTo>
                      <a:pt x="1164" y="904"/>
                    </a:lnTo>
                    <a:lnTo>
                      <a:pt x="1150" y="897"/>
                    </a:lnTo>
                    <a:lnTo>
                      <a:pt x="1136" y="890"/>
                    </a:lnTo>
                    <a:lnTo>
                      <a:pt x="1123" y="883"/>
                    </a:lnTo>
                    <a:lnTo>
                      <a:pt x="1111" y="877"/>
                    </a:lnTo>
                    <a:lnTo>
                      <a:pt x="1098" y="863"/>
                    </a:lnTo>
                    <a:lnTo>
                      <a:pt x="1096" y="862"/>
                    </a:lnTo>
                    <a:lnTo>
                      <a:pt x="1082" y="856"/>
                    </a:lnTo>
                    <a:lnTo>
                      <a:pt x="1071" y="850"/>
                    </a:lnTo>
                    <a:lnTo>
                      <a:pt x="1064" y="838"/>
                    </a:lnTo>
                    <a:lnTo>
                      <a:pt x="1063" y="836"/>
                    </a:lnTo>
                    <a:lnTo>
                      <a:pt x="1061" y="835"/>
                    </a:lnTo>
                    <a:lnTo>
                      <a:pt x="1058" y="834"/>
                    </a:lnTo>
                    <a:lnTo>
                      <a:pt x="1048" y="834"/>
                    </a:lnTo>
                    <a:lnTo>
                      <a:pt x="1030" y="822"/>
                    </a:lnTo>
                    <a:lnTo>
                      <a:pt x="1016" y="808"/>
                    </a:lnTo>
                    <a:lnTo>
                      <a:pt x="1014" y="807"/>
                    </a:lnTo>
                    <a:lnTo>
                      <a:pt x="1011" y="806"/>
                    </a:lnTo>
                    <a:lnTo>
                      <a:pt x="999" y="806"/>
                    </a:lnTo>
                    <a:lnTo>
                      <a:pt x="989" y="801"/>
                    </a:lnTo>
                    <a:lnTo>
                      <a:pt x="975" y="787"/>
                    </a:lnTo>
                    <a:lnTo>
                      <a:pt x="962" y="774"/>
                    </a:lnTo>
                    <a:lnTo>
                      <a:pt x="960" y="773"/>
                    </a:lnTo>
                    <a:lnTo>
                      <a:pt x="946" y="766"/>
                    </a:lnTo>
                    <a:lnTo>
                      <a:pt x="935" y="760"/>
                    </a:lnTo>
                    <a:lnTo>
                      <a:pt x="921" y="746"/>
                    </a:lnTo>
                    <a:lnTo>
                      <a:pt x="919" y="745"/>
                    </a:lnTo>
                    <a:lnTo>
                      <a:pt x="907" y="739"/>
                    </a:lnTo>
                    <a:lnTo>
                      <a:pt x="887" y="719"/>
                    </a:lnTo>
                    <a:lnTo>
                      <a:pt x="867" y="705"/>
                    </a:lnTo>
                    <a:lnTo>
                      <a:pt x="865" y="704"/>
                    </a:lnTo>
                    <a:lnTo>
                      <a:pt x="851" y="697"/>
                    </a:lnTo>
                    <a:lnTo>
                      <a:pt x="840" y="691"/>
                    </a:lnTo>
                    <a:lnTo>
                      <a:pt x="834" y="679"/>
                    </a:lnTo>
                    <a:lnTo>
                      <a:pt x="833" y="677"/>
                    </a:lnTo>
                    <a:lnTo>
                      <a:pt x="813" y="663"/>
                    </a:lnTo>
                    <a:lnTo>
                      <a:pt x="799" y="643"/>
                    </a:lnTo>
                    <a:lnTo>
                      <a:pt x="797" y="642"/>
                    </a:lnTo>
                    <a:lnTo>
                      <a:pt x="778" y="629"/>
                    </a:lnTo>
                    <a:lnTo>
                      <a:pt x="773" y="617"/>
                    </a:lnTo>
                    <a:lnTo>
                      <a:pt x="772" y="615"/>
                    </a:lnTo>
                    <a:lnTo>
                      <a:pt x="759" y="603"/>
                    </a:lnTo>
                    <a:lnTo>
                      <a:pt x="759" y="592"/>
                    </a:lnTo>
                    <a:lnTo>
                      <a:pt x="759" y="590"/>
                    </a:lnTo>
                    <a:lnTo>
                      <a:pt x="758" y="588"/>
                    </a:lnTo>
                    <a:lnTo>
                      <a:pt x="744" y="574"/>
                    </a:lnTo>
                    <a:lnTo>
                      <a:pt x="739" y="562"/>
                    </a:lnTo>
                    <a:lnTo>
                      <a:pt x="738" y="560"/>
                    </a:lnTo>
                    <a:lnTo>
                      <a:pt x="724" y="547"/>
                    </a:lnTo>
                    <a:lnTo>
                      <a:pt x="704" y="526"/>
                    </a:lnTo>
                    <a:lnTo>
                      <a:pt x="702" y="525"/>
                    </a:lnTo>
                    <a:lnTo>
                      <a:pt x="690" y="519"/>
                    </a:lnTo>
                    <a:lnTo>
                      <a:pt x="670" y="498"/>
                    </a:lnTo>
                    <a:lnTo>
                      <a:pt x="656" y="484"/>
                    </a:lnTo>
                    <a:lnTo>
                      <a:pt x="650" y="473"/>
                    </a:lnTo>
                    <a:lnTo>
                      <a:pt x="649" y="471"/>
                    </a:lnTo>
                    <a:lnTo>
                      <a:pt x="647" y="470"/>
                    </a:lnTo>
                    <a:lnTo>
                      <a:pt x="636" y="464"/>
                    </a:lnTo>
                    <a:lnTo>
                      <a:pt x="630" y="452"/>
                    </a:lnTo>
                    <a:lnTo>
                      <a:pt x="629" y="450"/>
                    </a:lnTo>
                    <a:lnTo>
                      <a:pt x="616" y="436"/>
                    </a:lnTo>
                    <a:lnTo>
                      <a:pt x="609" y="424"/>
                    </a:lnTo>
                    <a:lnTo>
                      <a:pt x="608" y="422"/>
                    </a:lnTo>
                    <a:lnTo>
                      <a:pt x="606" y="421"/>
                    </a:lnTo>
                    <a:lnTo>
                      <a:pt x="594" y="416"/>
                    </a:lnTo>
                    <a:lnTo>
                      <a:pt x="575" y="402"/>
                    </a:lnTo>
                    <a:lnTo>
                      <a:pt x="569" y="390"/>
                    </a:lnTo>
                    <a:lnTo>
                      <a:pt x="568" y="388"/>
                    </a:lnTo>
                    <a:lnTo>
                      <a:pt x="555" y="374"/>
                    </a:lnTo>
                    <a:lnTo>
                      <a:pt x="553" y="373"/>
                    </a:lnTo>
                    <a:lnTo>
                      <a:pt x="541" y="367"/>
                    </a:lnTo>
                    <a:lnTo>
                      <a:pt x="535" y="355"/>
                    </a:lnTo>
                    <a:lnTo>
                      <a:pt x="528" y="342"/>
                    </a:lnTo>
                    <a:lnTo>
                      <a:pt x="521" y="328"/>
                    </a:lnTo>
                    <a:lnTo>
                      <a:pt x="520" y="326"/>
                    </a:lnTo>
                    <a:lnTo>
                      <a:pt x="518" y="325"/>
                    </a:lnTo>
                    <a:lnTo>
                      <a:pt x="507" y="319"/>
                    </a:lnTo>
                    <a:lnTo>
                      <a:pt x="501" y="307"/>
                    </a:lnTo>
                    <a:lnTo>
                      <a:pt x="494" y="294"/>
                    </a:lnTo>
                    <a:lnTo>
                      <a:pt x="487" y="279"/>
                    </a:lnTo>
                    <a:lnTo>
                      <a:pt x="481" y="266"/>
                    </a:lnTo>
                    <a:lnTo>
                      <a:pt x="480" y="264"/>
                    </a:lnTo>
                    <a:lnTo>
                      <a:pt x="466" y="250"/>
                    </a:lnTo>
                    <a:lnTo>
                      <a:pt x="460" y="238"/>
                    </a:lnTo>
                    <a:lnTo>
                      <a:pt x="453" y="224"/>
                    </a:lnTo>
                    <a:lnTo>
                      <a:pt x="447" y="211"/>
                    </a:lnTo>
                    <a:lnTo>
                      <a:pt x="440" y="197"/>
                    </a:lnTo>
                    <a:lnTo>
                      <a:pt x="439" y="195"/>
                    </a:lnTo>
                    <a:lnTo>
                      <a:pt x="437" y="194"/>
                    </a:lnTo>
                    <a:lnTo>
                      <a:pt x="424" y="188"/>
                    </a:lnTo>
                    <a:lnTo>
                      <a:pt x="413" y="169"/>
                    </a:lnTo>
                    <a:lnTo>
                      <a:pt x="412" y="167"/>
                    </a:lnTo>
                    <a:lnTo>
                      <a:pt x="398" y="153"/>
                    </a:lnTo>
                    <a:lnTo>
                      <a:pt x="385" y="140"/>
                    </a:lnTo>
                    <a:lnTo>
                      <a:pt x="379" y="128"/>
                    </a:lnTo>
                    <a:lnTo>
                      <a:pt x="378" y="126"/>
                    </a:lnTo>
                    <a:lnTo>
                      <a:pt x="376" y="125"/>
                    </a:lnTo>
                    <a:lnTo>
                      <a:pt x="364" y="119"/>
                    </a:lnTo>
                    <a:lnTo>
                      <a:pt x="359" y="107"/>
                    </a:lnTo>
                    <a:lnTo>
                      <a:pt x="358" y="105"/>
                    </a:lnTo>
                    <a:lnTo>
                      <a:pt x="344" y="92"/>
                    </a:lnTo>
                    <a:lnTo>
                      <a:pt x="342" y="91"/>
                    </a:lnTo>
                    <a:lnTo>
                      <a:pt x="330" y="85"/>
                    </a:lnTo>
                    <a:lnTo>
                      <a:pt x="324" y="73"/>
                    </a:lnTo>
                    <a:lnTo>
                      <a:pt x="323" y="71"/>
                    </a:lnTo>
                    <a:lnTo>
                      <a:pt x="321" y="70"/>
                    </a:lnTo>
                    <a:lnTo>
                      <a:pt x="318" y="69"/>
                    </a:lnTo>
                    <a:lnTo>
                      <a:pt x="309" y="69"/>
                    </a:lnTo>
                    <a:lnTo>
                      <a:pt x="304" y="59"/>
                    </a:lnTo>
                    <a:lnTo>
                      <a:pt x="303" y="57"/>
                    </a:lnTo>
                    <a:lnTo>
                      <a:pt x="283" y="43"/>
                    </a:lnTo>
                    <a:lnTo>
                      <a:pt x="281" y="42"/>
                    </a:lnTo>
                    <a:lnTo>
                      <a:pt x="278" y="41"/>
                    </a:lnTo>
                    <a:lnTo>
                      <a:pt x="266" y="41"/>
                    </a:lnTo>
                    <a:lnTo>
                      <a:pt x="253" y="36"/>
                    </a:lnTo>
                    <a:lnTo>
                      <a:pt x="233" y="29"/>
                    </a:lnTo>
                    <a:lnTo>
                      <a:pt x="220" y="21"/>
                    </a:lnTo>
                    <a:lnTo>
                      <a:pt x="217" y="20"/>
                    </a:lnTo>
                    <a:lnTo>
                      <a:pt x="204" y="20"/>
                    </a:lnTo>
                    <a:lnTo>
                      <a:pt x="186" y="15"/>
                    </a:lnTo>
                    <a:lnTo>
                      <a:pt x="172" y="8"/>
                    </a:lnTo>
                    <a:lnTo>
                      <a:pt x="169" y="7"/>
                    </a:lnTo>
                    <a:lnTo>
                      <a:pt x="156" y="7"/>
                    </a:lnTo>
                    <a:lnTo>
                      <a:pt x="144" y="7"/>
                    </a:lnTo>
                    <a:lnTo>
                      <a:pt x="131" y="1"/>
                    </a:lnTo>
                    <a:lnTo>
                      <a:pt x="128" y="0"/>
                    </a:lnTo>
                    <a:lnTo>
                      <a:pt x="115" y="0"/>
                    </a:lnTo>
                    <a:lnTo>
                      <a:pt x="101" y="0"/>
                    </a:lnTo>
                    <a:lnTo>
                      <a:pt x="99" y="1"/>
                    </a:lnTo>
                    <a:lnTo>
                      <a:pt x="86" y="7"/>
                    </a:lnTo>
                    <a:lnTo>
                      <a:pt x="74" y="7"/>
                    </a:lnTo>
                    <a:lnTo>
                      <a:pt x="60" y="7"/>
                    </a:lnTo>
                    <a:lnTo>
                      <a:pt x="58" y="8"/>
                    </a:lnTo>
                    <a:lnTo>
                      <a:pt x="45" y="15"/>
                    </a:lnTo>
                    <a:lnTo>
                      <a:pt x="31" y="21"/>
                    </a:lnTo>
                    <a:lnTo>
                      <a:pt x="18" y="29"/>
                    </a:lnTo>
                    <a:lnTo>
                      <a:pt x="16" y="30"/>
                    </a:lnTo>
                    <a:lnTo>
                      <a:pt x="15" y="32"/>
                    </a:lnTo>
                    <a:lnTo>
                      <a:pt x="8" y="45"/>
                    </a:lnTo>
                    <a:lnTo>
                      <a:pt x="1" y="59"/>
                    </a:lnTo>
                    <a:lnTo>
                      <a:pt x="0" y="61"/>
                    </a:lnTo>
                    <a:lnTo>
                      <a:pt x="0" y="75"/>
                    </a:lnTo>
                    <a:lnTo>
                      <a:pt x="0" y="89"/>
                    </a:lnTo>
                    <a:lnTo>
                      <a:pt x="0" y="102"/>
                    </a:lnTo>
                    <a:lnTo>
                      <a:pt x="1" y="105"/>
                    </a:lnTo>
                    <a:lnTo>
                      <a:pt x="8" y="120"/>
                    </a:lnTo>
                    <a:lnTo>
                      <a:pt x="15" y="133"/>
                    </a:lnTo>
                    <a:lnTo>
                      <a:pt x="21" y="147"/>
                    </a:lnTo>
                    <a:lnTo>
                      <a:pt x="22" y="149"/>
                    </a:lnTo>
                    <a:lnTo>
                      <a:pt x="24" y="150"/>
                    </a:lnTo>
                    <a:lnTo>
                      <a:pt x="36" y="156"/>
                    </a:lnTo>
                    <a:lnTo>
                      <a:pt x="42" y="168"/>
                    </a:lnTo>
                    <a:lnTo>
                      <a:pt x="43" y="170"/>
                    </a:lnTo>
                    <a:lnTo>
                      <a:pt x="45" y="171"/>
                    </a:lnTo>
                    <a:lnTo>
                      <a:pt x="47" y="171"/>
                    </a:lnTo>
                    <a:lnTo>
                      <a:pt x="59" y="171"/>
                    </a:lnTo>
                    <a:lnTo>
                      <a:pt x="79" y="184"/>
                    </a:lnTo>
                    <a:lnTo>
                      <a:pt x="92" y="191"/>
                    </a:lnTo>
                    <a:lnTo>
                      <a:pt x="94" y="191"/>
                    </a:lnTo>
                    <a:lnTo>
                      <a:pt x="108" y="191"/>
                    </a:lnTo>
                    <a:lnTo>
                      <a:pt x="121" y="191"/>
                    </a:lnTo>
                    <a:lnTo>
                      <a:pt x="133" y="198"/>
                    </a:lnTo>
                    <a:lnTo>
                      <a:pt x="135" y="198"/>
                    </a:lnTo>
                    <a:lnTo>
                      <a:pt x="138" y="198"/>
                    </a:lnTo>
                    <a:lnTo>
                      <a:pt x="140" y="197"/>
                    </a:lnTo>
                    <a:lnTo>
                      <a:pt x="141" y="195"/>
                    </a:lnTo>
                    <a:lnTo>
                      <a:pt x="141" y="192"/>
                    </a:lnTo>
                    <a:lnTo>
                      <a:pt x="141" y="190"/>
                    </a:lnTo>
                    <a:lnTo>
                      <a:pt x="140" y="188"/>
                    </a:lnTo>
                    <a:lnTo>
                      <a:pt x="138" y="187"/>
                    </a:lnTo>
                    <a:lnTo>
                      <a:pt x="125" y="180"/>
                    </a:lnTo>
                    <a:lnTo>
                      <a:pt x="122" y="179"/>
                    </a:lnTo>
                    <a:lnTo>
                      <a:pt x="108" y="179"/>
                    </a:lnTo>
                    <a:lnTo>
                      <a:pt x="96" y="179"/>
                    </a:lnTo>
                    <a:lnTo>
                      <a:pt x="84" y="173"/>
                    </a:lnTo>
                    <a:lnTo>
                      <a:pt x="63" y="160"/>
                    </a:lnTo>
                    <a:lnTo>
                      <a:pt x="60" y="159"/>
                    </a:lnTo>
                    <a:lnTo>
                      <a:pt x="51" y="159"/>
                    </a:lnTo>
                    <a:lnTo>
                      <a:pt x="46" y="149"/>
                    </a:lnTo>
                    <a:lnTo>
                      <a:pt x="45" y="147"/>
                    </a:lnTo>
                    <a:lnTo>
                      <a:pt x="43" y="146"/>
                    </a:lnTo>
                    <a:lnTo>
                      <a:pt x="31" y="140"/>
                    </a:lnTo>
                    <a:lnTo>
                      <a:pt x="26" y="128"/>
                    </a:lnTo>
                    <a:lnTo>
                      <a:pt x="19" y="115"/>
                    </a:lnTo>
                    <a:lnTo>
                      <a:pt x="12" y="101"/>
                    </a:lnTo>
                    <a:lnTo>
                      <a:pt x="12" y="89"/>
                    </a:lnTo>
                    <a:lnTo>
                      <a:pt x="12" y="75"/>
                    </a:lnTo>
                    <a:lnTo>
                      <a:pt x="12" y="63"/>
                    </a:lnTo>
                    <a:lnTo>
                      <a:pt x="19" y="50"/>
                    </a:lnTo>
                    <a:lnTo>
                      <a:pt x="25" y="38"/>
                    </a:lnTo>
                    <a:lnTo>
                      <a:pt x="36" y="32"/>
                    </a:lnTo>
                    <a:lnTo>
                      <a:pt x="50" y="26"/>
                    </a:lnTo>
                    <a:lnTo>
                      <a:pt x="62" y="19"/>
                    </a:lnTo>
                    <a:lnTo>
                      <a:pt x="74" y="19"/>
                    </a:lnTo>
                    <a:lnTo>
                      <a:pt x="87" y="19"/>
                    </a:lnTo>
                    <a:lnTo>
                      <a:pt x="90" y="19"/>
                    </a:lnTo>
                    <a:lnTo>
                      <a:pt x="103" y="12"/>
                    </a:lnTo>
                    <a:lnTo>
                      <a:pt x="115" y="12"/>
                    </a:lnTo>
                    <a:lnTo>
                      <a:pt x="127" y="12"/>
                    </a:lnTo>
                    <a:lnTo>
                      <a:pt x="140" y="19"/>
                    </a:lnTo>
                    <a:lnTo>
                      <a:pt x="142" y="19"/>
                    </a:lnTo>
                    <a:lnTo>
                      <a:pt x="156" y="19"/>
                    </a:lnTo>
                    <a:lnTo>
                      <a:pt x="168" y="19"/>
                    </a:lnTo>
                    <a:lnTo>
                      <a:pt x="181" y="26"/>
                    </a:lnTo>
                    <a:lnTo>
                      <a:pt x="201" y="32"/>
                    </a:lnTo>
                    <a:lnTo>
                      <a:pt x="203" y="32"/>
                    </a:lnTo>
                    <a:lnTo>
                      <a:pt x="216" y="32"/>
                    </a:lnTo>
                    <a:lnTo>
                      <a:pt x="228" y="40"/>
                    </a:lnTo>
                    <a:lnTo>
                      <a:pt x="248" y="47"/>
                    </a:lnTo>
                    <a:lnTo>
                      <a:pt x="262" y="53"/>
                    </a:lnTo>
                    <a:lnTo>
                      <a:pt x="264" y="53"/>
                    </a:lnTo>
                    <a:lnTo>
                      <a:pt x="276" y="53"/>
                    </a:lnTo>
                    <a:lnTo>
                      <a:pt x="294" y="66"/>
                    </a:lnTo>
                    <a:lnTo>
                      <a:pt x="300" y="78"/>
                    </a:lnTo>
                    <a:lnTo>
                      <a:pt x="301" y="80"/>
                    </a:lnTo>
                    <a:lnTo>
                      <a:pt x="303" y="81"/>
                    </a:lnTo>
                    <a:lnTo>
                      <a:pt x="305" y="81"/>
                    </a:lnTo>
                    <a:lnTo>
                      <a:pt x="315" y="81"/>
                    </a:lnTo>
                    <a:lnTo>
                      <a:pt x="320" y="92"/>
                    </a:lnTo>
                    <a:lnTo>
                      <a:pt x="321" y="94"/>
                    </a:lnTo>
                    <a:lnTo>
                      <a:pt x="323" y="95"/>
                    </a:lnTo>
                    <a:lnTo>
                      <a:pt x="335" y="101"/>
                    </a:lnTo>
                    <a:lnTo>
                      <a:pt x="349" y="114"/>
                    </a:lnTo>
                    <a:lnTo>
                      <a:pt x="354" y="126"/>
                    </a:lnTo>
                    <a:lnTo>
                      <a:pt x="355" y="128"/>
                    </a:lnTo>
                    <a:lnTo>
                      <a:pt x="357" y="129"/>
                    </a:lnTo>
                    <a:lnTo>
                      <a:pt x="369" y="135"/>
                    </a:lnTo>
                    <a:lnTo>
                      <a:pt x="375" y="147"/>
                    </a:lnTo>
                    <a:lnTo>
                      <a:pt x="376" y="149"/>
                    </a:lnTo>
                    <a:lnTo>
                      <a:pt x="389" y="162"/>
                    </a:lnTo>
                    <a:lnTo>
                      <a:pt x="403" y="176"/>
                    </a:lnTo>
                    <a:lnTo>
                      <a:pt x="415" y="195"/>
                    </a:lnTo>
                    <a:lnTo>
                      <a:pt x="416" y="197"/>
                    </a:lnTo>
                    <a:lnTo>
                      <a:pt x="418" y="198"/>
                    </a:lnTo>
                    <a:lnTo>
                      <a:pt x="430" y="204"/>
                    </a:lnTo>
                    <a:lnTo>
                      <a:pt x="436" y="216"/>
                    </a:lnTo>
                    <a:lnTo>
                      <a:pt x="442" y="229"/>
                    </a:lnTo>
                    <a:lnTo>
                      <a:pt x="449" y="243"/>
                    </a:lnTo>
                    <a:lnTo>
                      <a:pt x="456" y="257"/>
                    </a:lnTo>
                    <a:lnTo>
                      <a:pt x="457" y="259"/>
                    </a:lnTo>
                    <a:lnTo>
                      <a:pt x="471" y="273"/>
                    </a:lnTo>
                    <a:lnTo>
                      <a:pt x="476" y="284"/>
                    </a:lnTo>
                    <a:lnTo>
                      <a:pt x="483" y="299"/>
                    </a:lnTo>
                    <a:lnTo>
                      <a:pt x="490" y="312"/>
                    </a:lnTo>
                    <a:lnTo>
                      <a:pt x="497" y="326"/>
                    </a:lnTo>
                    <a:lnTo>
                      <a:pt x="498" y="328"/>
                    </a:lnTo>
                    <a:lnTo>
                      <a:pt x="500" y="329"/>
                    </a:lnTo>
                    <a:lnTo>
                      <a:pt x="511" y="335"/>
                    </a:lnTo>
                    <a:lnTo>
                      <a:pt x="517" y="347"/>
                    </a:lnTo>
                    <a:lnTo>
                      <a:pt x="524" y="360"/>
                    </a:lnTo>
                    <a:lnTo>
                      <a:pt x="531" y="374"/>
                    </a:lnTo>
                    <a:lnTo>
                      <a:pt x="532" y="376"/>
                    </a:lnTo>
                    <a:lnTo>
                      <a:pt x="534" y="377"/>
                    </a:lnTo>
                    <a:lnTo>
                      <a:pt x="546" y="383"/>
                    </a:lnTo>
                    <a:lnTo>
                      <a:pt x="559" y="397"/>
                    </a:lnTo>
                    <a:lnTo>
                      <a:pt x="565" y="409"/>
                    </a:lnTo>
                    <a:lnTo>
                      <a:pt x="566" y="411"/>
                    </a:lnTo>
                    <a:lnTo>
                      <a:pt x="586" y="425"/>
                    </a:lnTo>
                    <a:lnTo>
                      <a:pt x="588" y="426"/>
                    </a:lnTo>
                    <a:lnTo>
                      <a:pt x="599" y="431"/>
                    </a:lnTo>
                    <a:lnTo>
                      <a:pt x="606" y="443"/>
                    </a:lnTo>
                    <a:lnTo>
                      <a:pt x="607" y="445"/>
                    </a:lnTo>
                    <a:lnTo>
                      <a:pt x="620" y="459"/>
                    </a:lnTo>
                    <a:lnTo>
                      <a:pt x="626" y="471"/>
                    </a:lnTo>
                    <a:lnTo>
                      <a:pt x="627" y="473"/>
                    </a:lnTo>
                    <a:lnTo>
                      <a:pt x="629" y="474"/>
                    </a:lnTo>
                    <a:lnTo>
                      <a:pt x="640" y="480"/>
                    </a:lnTo>
                    <a:lnTo>
                      <a:pt x="646" y="491"/>
                    </a:lnTo>
                    <a:lnTo>
                      <a:pt x="647" y="493"/>
                    </a:lnTo>
                    <a:lnTo>
                      <a:pt x="661" y="507"/>
                    </a:lnTo>
                    <a:lnTo>
                      <a:pt x="681" y="528"/>
                    </a:lnTo>
                    <a:lnTo>
                      <a:pt x="683" y="529"/>
                    </a:lnTo>
                    <a:lnTo>
                      <a:pt x="695" y="535"/>
                    </a:lnTo>
                    <a:lnTo>
                      <a:pt x="715" y="556"/>
                    </a:lnTo>
                    <a:lnTo>
                      <a:pt x="729" y="569"/>
                    </a:lnTo>
                    <a:lnTo>
                      <a:pt x="734" y="581"/>
                    </a:lnTo>
                    <a:lnTo>
                      <a:pt x="735" y="583"/>
                    </a:lnTo>
                    <a:lnTo>
                      <a:pt x="747" y="595"/>
                    </a:lnTo>
                    <a:lnTo>
                      <a:pt x="747" y="606"/>
                    </a:lnTo>
                    <a:lnTo>
                      <a:pt x="748" y="609"/>
                    </a:lnTo>
                    <a:lnTo>
                      <a:pt x="749" y="611"/>
                    </a:lnTo>
                    <a:lnTo>
                      <a:pt x="763" y="624"/>
                    </a:lnTo>
                    <a:lnTo>
                      <a:pt x="768" y="636"/>
                    </a:lnTo>
                    <a:lnTo>
                      <a:pt x="769" y="638"/>
                    </a:lnTo>
                    <a:lnTo>
                      <a:pt x="771" y="639"/>
                    </a:lnTo>
                    <a:lnTo>
                      <a:pt x="790" y="652"/>
                    </a:lnTo>
                    <a:lnTo>
                      <a:pt x="804" y="672"/>
                    </a:lnTo>
                    <a:lnTo>
                      <a:pt x="824" y="686"/>
                    </a:lnTo>
                    <a:lnTo>
                      <a:pt x="830" y="698"/>
                    </a:lnTo>
                    <a:lnTo>
                      <a:pt x="831" y="700"/>
                    </a:lnTo>
                    <a:lnTo>
                      <a:pt x="833" y="701"/>
                    </a:lnTo>
                    <a:lnTo>
                      <a:pt x="846" y="708"/>
                    </a:lnTo>
                    <a:lnTo>
                      <a:pt x="858" y="714"/>
                    </a:lnTo>
                    <a:lnTo>
                      <a:pt x="878" y="728"/>
                    </a:lnTo>
                    <a:lnTo>
                      <a:pt x="898" y="748"/>
                    </a:lnTo>
                    <a:lnTo>
                      <a:pt x="900" y="749"/>
                    </a:lnTo>
                    <a:lnTo>
                      <a:pt x="912" y="755"/>
                    </a:lnTo>
                    <a:lnTo>
                      <a:pt x="926" y="769"/>
                    </a:lnTo>
                    <a:lnTo>
                      <a:pt x="928" y="770"/>
                    </a:lnTo>
                    <a:lnTo>
                      <a:pt x="941" y="777"/>
                    </a:lnTo>
                    <a:lnTo>
                      <a:pt x="953" y="783"/>
                    </a:lnTo>
                    <a:lnTo>
                      <a:pt x="966" y="796"/>
                    </a:lnTo>
                    <a:lnTo>
                      <a:pt x="980" y="810"/>
                    </a:lnTo>
                    <a:lnTo>
                      <a:pt x="982" y="811"/>
                    </a:lnTo>
                    <a:lnTo>
                      <a:pt x="995" y="818"/>
                    </a:lnTo>
                    <a:lnTo>
                      <a:pt x="997" y="818"/>
                    </a:lnTo>
                    <a:lnTo>
                      <a:pt x="1008" y="818"/>
                    </a:lnTo>
                    <a:lnTo>
                      <a:pt x="1021" y="831"/>
                    </a:lnTo>
                    <a:lnTo>
                      <a:pt x="1041" y="845"/>
                    </a:lnTo>
                    <a:lnTo>
                      <a:pt x="1043" y="846"/>
                    </a:lnTo>
                    <a:lnTo>
                      <a:pt x="1045" y="846"/>
                    </a:lnTo>
                    <a:lnTo>
                      <a:pt x="1055" y="846"/>
                    </a:lnTo>
                    <a:lnTo>
                      <a:pt x="1061" y="857"/>
                    </a:lnTo>
                    <a:lnTo>
                      <a:pt x="1062" y="859"/>
                    </a:lnTo>
                    <a:lnTo>
                      <a:pt x="1064" y="860"/>
                    </a:lnTo>
                    <a:lnTo>
                      <a:pt x="1077" y="867"/>
                    </a:lnTo>
                    <a:lnTo>
                      <a:pt x="1089" y="872"/>
                    </a:lnTo>
                    <a:lnTo>
                      <a:pt x="1102" y="886"/>
                    </a:lnTo>
                    <a:lnTo>
                      <a:pt x="1104" y="887"/>
                    </a:lnTo>
                    <a:lnTo>
                      <a:pt x="1118" y="894"/>
                    </a:lnTo>
                    <a:lnTo>
                      <a:pt x="1131" y="901"/>
                    </a:lnTo>
                    <a:lnTo>
                      <a:pt x="1145" y="908"/>
                    </a:lnTo>
                    <a:lnTo>
                      <a:pt x="1159" y="915"/>
                    </a:lnTo>
                    <a:lnTo>
                      <a:pt x="1172" y="922"/>
                    </a:lnTo>
                    <a:lnTo>
                      <a:pt x="1190" y="927"/>
                    </a:lnTo>
                    <a:lnTo>
                      <a:pt x="1204" y="941"/>
                    </a:lnTo>
                    <a:lnTo>
                      <a:pt x="1206" y="942"/>
                    </a:lnTo>
                    <a:lnTo>
                      <a:pt x="1224" y="948"/>
                    </a:lnTo>
                    <a:lnTo>
                      <a:pt x="1238" y="962"/>
                    </a:lnTo>
                    <a:lnTo>
                      <a:pt x="1240" y="963"/>
                    </a:lnTo>
                    <a:lnTo>
                      <a:pt x="1253" y="970"/>
                    </a:lnTo>
                    <a:lnTo>
                      <a:pt x="1267" y="976"/>
                    </a:lnTo>
                    <a:lnTo>
                      <a:pt x="1281" y="983"/>
                    </a:lnTo>
                    <a:lnTo>
                      <a:pt x="1294" y="991"/>
                    </a:lnTo>
                    <a:lnTo>
                      <a:pt x="1306" y="996"/>
                    </a:lnTo>
                    <a:lnTo>
                      <a:pt x="1320" y="1010"/>
                    </a:lnTo>
                    <a:lnTo>
                      <a:pt x="1322" y="1011"/>
                    </a:lnTo>
                    <a:lnTo>
                      <a:pt x="1324" y="1011"/>
                    </a:lnTo>
                    <a:lnTo>
                      <a:pt x="1334" y="1011"/>
                    </a:lnTo>
                    <a:lnTo>
                      <a:pt x="1347" y="1024"/>
                    </a:lnTo>
                    <a:lnTo>
                      <a:pt x="1349" y="1025"/>
                    </a:lnTo>
                    <a:lnTo>
                      <a:pt x="1362" y="1032"/>
                    </a:lnTo>
                    <a:lnTo>
                      <a:pt x="1364" y="1032"/>
                    </a:lnTo>
                    <a:lnTo>
                      <a:pt x="1377" y="1032"/>
                    </a:lnTo>
                    <a:lnTo>
                      <a:pt x="1389" y="1039"/>
                    </a:lnTo>
                    <a:lnTo>
                      <a:pt x="1410" y="1046"/>
                    </a:lnTo>
                    <a:lnTo>
                      <a:pt x="1423" y="1052"/>
                    </a:lnTo>
                    <a:close/>
                  </a:path>
                </a:pathLst>
              </a:custGeom>
              <a:solidFill>
                <a:schemeClr val="bg2"/>
              </a:solidFill>
              <a:ln w="9525">
                <a:solidFill>
                  <a:srgbClr val="00AE00"/>
                </a:solidFill>
                <a:round/>
                <a:headEnd/>
                <a:tailEnd/>
              </a:ln>
            </p:spPr>
            <p:txBody>
              <a:bodyPr/>
              <a:lstStyle/>
              <a:p>
                <a:endParaRPr lang="en-US" sz="455"/>
              </a:p>
            </p:txBody>
          </p:sp>
          <p:sp>
            <p:nvSpPr>
              <p:cNvPr id="43538" name="Freeform 380"/>
              <p:cNvSpPr>
                <a:spLocks/>
              </p:cNvSpPr>
              <p:nvPr/>
            </p:nvSpPr>
            <p:spPr bwMode="auto">
              <a:xfrm>
                <a:off x="1805" y="2548"/>
                <a:ext cx="1431" cy="1052"/>
              </a:xfrm>
              <a:custGeom>
                <a:avLst/>
                <a:gdLst>
                  <a:gd name="T0" fmla="*/ 1431 w 1431"/>
                  <a:gd name="T1" fmla="*/ 1044 h 1052"/>
                  <a:gd name="T2" fmla="*/ 1366 w 1431"/>
                  <a:gd name="T3" fmla="*/ 1020 h 1052"/>
                  <a:gd name="T4" fmla="*/ 1315 w 1431"/>
                  <a:gd name="T5" fmla="*/ 987 h 1052"/>
                  <a:gd name="T6" fmla="*/ 1247 w 1431"/>
                  <a:gd name="T7" fmla="*/ 953 h 1052"/>
                  <a:gd name="T8" fmla="*/ 1164 w 1431"/>
                  <a:gd name="T9" fmla="*/ 904 h 1052"/>
                  <a:gd name="T10" fmla="*/ 1082 w 1431"/>
                  <a:gd name="T11" fmla="*/ 856 h 1052"/>
                  <a:gd name="T12" fmla="*/ 1030 w 1431"/>
                  <a:gd name="T13" fmla="*/ 822 h 1052"/>
                  <a:gd name="T14" fmla="*/ 975 w 1431"/>
                  <a:gd name="T15" fmla="*/ 787 h 1052"/>
                  <a:gd name="T16" fmla="*/ 919 w 1431"/>
                  <a:gd name="T17" fmla="*/ 745 h 1052"/>
                  <a:gd name="T18" fmla="*/ 834 w 1431"/>
                  <a:gd name="T19" fmla="*/ 679 h 1052"/>
                  <a:gd name="T20" fmla="*/ 772 w 1431"/>
                  <a:gd name="T21" fmla="*/ 615 h 1052"/>
                  <a:gd name="T22" fmla="*/ 738 w 1431"/>
                  <a:gd name="T23" fmla="*/ 560 h 1052"/>
                  <a:gd name="T24" fmla="*/ 656 w 1431"/>
                  <a:gd name="T25" fmla="*/ 484 h 1052"/>
                  <a:gd name="T26" fmla="*/ 616 w 1431"/>
                  <a:gd name="T27" fmla="*/ 436 h 1052"/>
                  <a:gd name="T28" fmla="*/ 569 w 1431"/>
                  <a:gd name="T29" fmla="*/ 390 h 1052"/>
                  <a:gd name="T30" fmla="*/ 521 w 1431"/>
                  <a:gd name="T31" fmla="*/ 328 h 1052"/>
                  <a:gd name="T32" fmla="*/ 481 w 1431"/>
                  <a:gd name="T33" fmla="*/ 266 h 1052"/>
                  <a:gd name="T34" fmla="*/ 439 w 1431"/>
                  <a:gd name="T35" fmla="*/ 195 h 1052"/>
                  <a:gd name="T36" fmla="*/ 379 w 1431"/>
                  <a:gd name="T37" fmla="*/ 128 h 1052"/>
                  <a:gd name="T38" fmla="*/ 342 w 1431"/>
                  <a:gd name="T39" fmla="*/ 91 h 1052"/>
                  <a:gd name="T40" fmla="*/ 304 w 1431"/>
                  <a:gd name="T41" fmla="*/ 59 h 1052"/>
                  <a:gd name="T42" fmla="*/ 233 w 1431"/>
                  <a:gd name="T43" fmla="*/ 29 h 1052"/>
                  <a:gd name="T44" fmla="*/ 156 w 1431"/>
                  <a:gd name="T45" fmla="*/ 7 h 1052"/>
                  <a:gd name="T46" fmla="*/ 86 w 1431"/>
                  <a:gd name="T47" fmla="*/ 7 h 1052"/>
                  <a:gd name="T48" fmla="*/ 16 w 1431"/>
                  <a:gd name="T49" fmla="*/ 30 h 1052"/>
                  <a:gd name="T50" fmla="*/ 0 w 1431"/>
                  <a:gd name="T51" fmla="*/ 102 h 1052"/>
                  <a:gd name="T52" fmla="*/ 36 w 1431"/>
                  <a:gd name="T53" fmla="*/ 156 h 1052"/>
                  <a:gd name="T54" fmla="*/ 92 w 1431"/>
                  <a:gd name="T55" fmla="*/ 191 h 1052"/>
                  <a:gd name="T56" fmla="*/ 140 w 1431"/>
                  <a:gd name="T57" fmla="*/ 197 h 1052"/>
                  <a:gd name="T58" fmla="*/ 122 w 1431"/>
                  <a:gd name="T59" fmla="*/ 179 h 1052"/>
                  <a:gd name="T60" fmla="*/ 46 w 1431"/>
                  <a:gd name="T61" fmla="*/ 149 h 1052"/>
                  <a:gd name="T62" fmla="*/ 12 w 1431"/>
                  <a:gd name="T63" fmla="*/ 89 h 1052"/>
                  <a:gd name="T64" fmla="*/ 62 w 1431"/>
                  <a:gd name="T65" fmla="*/ 19 h 1052"/>
                  <a:gd name="T66" fmla="*/ 140 w 1431"/>
                  <a:gd name="T67" fmla="*/ 19 h 1052"/>
                  <a:gd name="T68" fmla="*/ 216 w 1431"/>
                  <a:gd name="T69" fmla="*/ 32 h 1052"/>
                  <a:gd name="T70" fmla="*/ 300 w 1431"/>
                  <a:gd name="T71" fmla="*/ 78 h 1052"/>
                  <a:gd name="T72" fmla="*/ 323 w 1431"/>
                  <a:gd name="T73" fmla="*/ 95 h 1052"/>
                  <a:gd name="T74" fmla="*/ 375 w 1431"/>
                  <a:gd name="T75" fmla="*/ 147 h 1052"/>
                  <a:gd name="T76" fmla="*/ 418 w 1431"/>
                  <a:gd name="T77" fmla="*/ 198 h 1052"/>
                  <a:gd name="T78" fmla="*/ 471 w 1431"/>
                  <a:gd name="T79" fmla="*/ 273 h 1052"/>
                  <a:gd name="T80" fmla="*/ 511 w 1431"/>
                  <a:gd name="T81" fmla="*/ 335 h 1052"/>
                  <a:gd name="T82" fmla="*/ 559 w 1431"/>
                  <a:gd name="T83" fmla="*/ 397 h 1052"/>
                  <a:gd name="T84" fmla="*/ 607 w 1431"/>
                  <a:gd name="T85" fmla="*/ 445 h 1052"/>
                  <a:gd name="T86" fmla="*/ 647 w 1431"/>
                  <a:gd name="T87" fmla="*/ 493 h 1052"/>
                  <a:gd name="T88" fmla="*/ 734 w 1431"/>
                  <a:gd name="T89" fmla="*/ 581 h 1052"/>
                  <a:gd name="T90" fmla="*/ 768 w 1431"/>
                  <a:gd name="T91" fmla="*/ 636 h 1052"/>
                  <a:gd name="T92" fmla="*/ 830 w 1431"/>
                  <a:gd name="T93" fmla="*/ 698 h 1052"/>
                  <a:gd name="T94" fmla="*/ 900 w 1431"/>
                  <a:gd name="T95" fmla="*/ 749 h 1052"/>
                  <a:gd name="T96" fmla="*/ 980 w 1431"/>
                  <a:gd name="T97" fmla="*/ 810 h 1052"/>
                  <a:gd name="T98" fmla="*/ 1043 w 1431"/>
                  <a:gd name="T99" fmla="*/ 846 h 1052"/>
                  <a:gd name="T100" fmla="*/ 1089 w 1431"/>
                  <a:gd name="T101" fmla="*/ 872 h 1052"/>
                  <a:gd name="T102" fmla="*/ 1172 w 1431"/>
                  <a:gd name="T103" fmla="*/ 922 h 1052"/>
                  <a:gd name="T104" fmla="*/ 1253 w 1431"/>
                  <a:gd name="T105" fmla="*/ 970 h 1052"/>
                  <a:gd name="T106" fmla="*/ 1324 w 1431"/>
                  <a:gd name="T107" fmla="*/ 1011 h 1052"/>
                  <a:gd name="T108" fmla="*/ 1389 w 1431"/>
                  <a:gd name="T109" fmla="*/ 1039 h 10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31"/>
                  <a:gd name="T166" fmla="*/ 0 h 1052"/>
                  <a:gd name="T167" fmla="*/ 1431 w 1431"/>
                  <a:gd name="T168" fmla="*/ 1052 h 10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31" h="1052">
                    <a:moveTo>
                      <a:pt x="1423" y="1052"/>
                    </a:moveTo>
                    <a:lnTo>
                      <a:pt x="1425" y="1052"/>
                    </a:lnTo>
                    <a:lnTo>
                      <a:pt x="1428" y="1052"/>
                    </a:lnTo>
                    <a:lnTo>
                      <a:pt x="1430" y="1051"/>
                    </a:lnTo>
                    <a:lnTo>
                      <a:pt x="1431" y="1049"/>
                    </a:lnTo>
                    <a:lnTo>
                      <a:pt x="1431" y="1046"/>
                    </a:lnTo>
                    <a:lnTo>
                      <a:pt x="1431" y="1044"/>
                    </a:lnTo>
                    <a:lnTo>
                      <a:pt x="1430" y="1042"/>
                    </a:lnTo>
                    <a:lnTo>
                      <a:pt x="1428" y="1041"/>
                    </a:lnTo>
                    <a:lnTo>
                      <a:pt x="1415" y="1035"/>
                    </a:lnTo>
                    <a:lnTo>
                      <a:pt x="1394" y="1028"/>
                    </a:lnTo>
                    <a:lnTo>
                      <a:pt x="1381" y="1021"/>
                    </a:lnTo>
                    <a:lnTo>
                      <a:pt x="1378" y="1020"/>
                    </a:lnTo>
                    <a:lnTo>
                      <a:pt x="1366" y="1020"/>
                    </a:lnTo>
                    <a:lnTo>
                      <a:pt x="1356" y="1015"/>
                    </a:lnTo>
                    <a:lnTo>
                      <a:pt x="1342" y="1001"/>
                    </a:lnTo>
                    <a:lnTo>
                      <a:pt x="1340" y="1000"/>
                    </a:lnTo>
                    <a:lnTo>
                      <a:pt x="1337" y="999"/>
                    </a:lnTo>
                    <a:lnTo>
                      <a:pt x="1327" y="999"/>
                    </a:lnTo>
                    <a:lnTo>
                      <a:pt x="1315" y="987"/>
                    </a:lnTo>
                    <a:lnTo>
                      <a:pt x="1313" y="986"/>
                    </a:lnTo>
                    <a:lnTo>
                      <a:pt x="1299" y="980"/>
                    </a:lnTo>
                    <a:lnTo>
                      <a:pt x="1286" y="972"/>
                    </a:lnTo>
                    <a:lnTo>
                      <a:pt x="1272" y="965"/>
                    </a:lnTo>
                    <a:lnTo>
                      <a:pt x="1258" y="959"/>
                    </a:lnTo>
                    <a:lnTo>
                      <a:pt x="1247" y="953"/>
                    </a:lnTo>
                    <a:lnTo>
                      <a:pt x="1233" y="939"/>
                    </a:lnTo>
                    <a:lnTo>
                      <a:pt x="1231" y="938"/>
                    </a:lnTo>
                    <a:lnTo>
                      <a:pt x="1212" y="931"/>
                    </a:lnTo>
                    <a:lnTo>
                      <a:pt x="1199" y="918"/>
                    </a:lnTo>
                    <a:lnTo>
                      <a:pt x="1197" y="917"/>
                    </a:lnTo>
                    <a:lnTo>
                      <a:pt x="1177" y="911"/>
                    </a:lnTo>
                    <a:lnTo>
                      <a:pt x="1164" y="904"/>
                    </a:lnTo>
                    <a:lnTo>
                      <a:pt x="1150" y="897"/>
                    </a:lnTo>
                    <a:lnTo>
                      <a:pt x="1136" y="890"/>
                    </a:lnTo>
                    <a:lnTo>
                      <a:pt x="1123" y="883"/>
                    </a:lnTo>
                    <a:lnTo>
                      <a:pt x="1111" y="877"/>
                    </a:lnTo>
                    <a:lnTo>
                      <a:pt x="1098" y="863"/>
                    </a:lnTo>
                    <a:lnTo>
                      <a:pt x="1096" y="862"/>
                    </a:lnTo>
                    <a:lnTo>
                      <a:pt x="1082" y="856"/>
                    </a:lnTo>
                    <a:lnTo>
                      <a:pt x="1071" y="850"/>
                    </a:lnTo>
                    <a:lnTo>
                      <a:pt x="1064" y="838"/>
                    </a:lnTo>
                    <a:lnTo>
                      <a:pt x="1063" y="836"/>
                    </a:lnTo>
                    <a:lnTo>
                      <a:pt x="1061" y="835"/>
                    </a:lnTo>
                    <a:lnTo>
                      <a:pt x="1058" y="834"/>
                    </a:lnTo>
                    <a:lnTo>
                      <a:pt x="1048" y="834"/>
                    </a:lnTo>
                    <a:lnTo>
                      <a:pt x="1030" y="822"/>
                    </a:lnTo>
                    <a:lnTo>
                      <a:pt x="1016" y="808"/>
                    </a:lnTo>
                    <a:lnTo>
                      <a:pt x="1014" y="807"/>
                    </a:lnTo>
                    <a:lnTo>
                      <a:pt x="1011" y="806"/>
                    </a:lnTo>
                    <a:lnTo>
                      <a:pt x="999" y="806"/>
                    </a:lnTo>
                    <a:lnTo>
                      <a:pt x="989" y="801"/>
                    </a:lnTo>
                    <a:lnTo>
                      <a:pt x="975" y="787"/>
                    </a:lnTo>
                    <a:lnTo>
                      <a:pt x="962" y="774"/>
                    </a:lnTo>
                    <a:lnTo>
                      <a:pt x="960" y="773"/>
                    </a:lnTo>
                    <a:lnTo>
                      <a:pt x="946" y="766"/>
                    </a:lnTo>
                    <a:lnTo>
                      <a:pt x="935" y="760"/>
                    </a:lnTo>
                    <a:lnTo>
                      <a:pt x="921" y="746"/>
                    </a:lnTo>
                    <a:lnTo>
                      <a:pt x="919" y="745"/>
                    </a:lnTo>
                    <a:lnTo>
                      <a:pt x="907" y="739"/>
                    </a:lnTo>
                    <a:lnTo>
                      <a:pt x="887" y="719"/>
                    </a:lnTo>
                    <a:lnTo>
                      <a:pt x="867" y="705"/>
                    </a:lnTo>
                    <a:lnTo>
                      <a:pt x="865" y="704"/>
                    </a:lnTo>
                    <a:lnTo>
                      <a:pt x="851" y="697"/>
                    </a:lnTo>
                    <a:lnTo>
                      <a:pt x="840" y="691"/>
                    </a:lnTo>
                    <a:lnTo>
                      <a:pt x="834" y="679"/>
                    </a:lnTo>
                    <a:lnTo>
                      <a:pt x="833" y="677"/>
                    </a:lnTo>
                    <a:lnTo>
                      <a:pt x="813" y="663"/>
                    </a:lnTo>
                    <a:lnTo>
                      <a:pt x="799" y="643"/>
                    </a:lnTo>
                    <a:lnTo>
                      <a:pt x="797" y="642"/>
                    </a:lnTo>
                    <a:lnTo>
                      <a:pt x="778" y="629"/>
                    </a:lnTo>
                    <a:lnTo>
                      <a:pt x="773" y="617"/>
                    </a:lnTo>
                    <a:lnTo>
                      <a:pt x="772" y="615"/>
                    </a:lnTo>
                    <a:lnTo>
                      <a:pt x="759" y="603"/>
                    </a:lnTo>
                    <a:lnTo>
                      <a:pt x="759" y="592"/>
                    </a:lnTo>
                    <a:lnTo>
                      <a:pt x="759" y="590"/>
                    </a:lnTo>
                    <a:lnTo>
                      <a:pt x="758" y="588"/>
                    </a:lnTo>
                    <a:lnTo>
                      <a:pt x="744" y="574"/>
                    </a:lnTo>
                    <a:lnTo>
                      <a:pt x="739" y="562"/>
                    </a:lnTo>
                    <a:lnTo>
                      <a:pt x="738" y="560"/>
                    </a:lnTo>
                    <a:lnTo>
                      <a:pt x="724" y="547"/>
                    </a:lnTo>
                    <a:lnTo>
                      <a:pt x="704" y="526"/>
                    </a:lnTo>
                    <a:lnTo>
                      <a:pt x="702" y="525"/>
                    </a:lnTo>
                    <a:lnTo>
                      <a:pt x="690" y="519"/>
                    </a:lnTo>
                    <a:lnTo>
                      <a:pt x="670" y="498"/>
                    </a:lnTo>
                    <a:lnTo>
                      <a:pt x="656" y="484"/>
                    </a:lnTo>
                    <a:lnTo>
                      <a:pt x="650" y="473"/>
                    </a:lnTo>
                    <a:lnTo>
                      <a:pt x="649" y="471"/>
                    </a:lnTo>
                    <a:lnTo>
                      <a:pt x="647" y="470"/>
                    </a:lnTo>
                    <a:lnTo>
                      <a:pt x="636" y="464"/>
                    </a:lnTo>
                    <a:lnTo>
                      <a:pt x="630" y="452"/>
                    </a:lnTo>
                    <a:lnTo>
                      <a:pt x="629" y="450"/>
                    </a:lnTo>
                    <a:lnTo>
                      <a:pt x="616" y="436"/>
                    </a:lnTo>
                    <a:lnTo>
                      <a:pt x="609" y="424"/>
                    </a:lnTo>
                    <a:lnTo>
                      <a:pt x="608" y="422"/>
                    </a:lnTo>
                    <a:lnTo>
                      <a:pt x="606" y="421"/>
                    </a:lnTo>
                    <a:lnTo>
                      <a:pt x="594" y="416"/>
                    </a:lnTo>
                    <a:lnTo>
                      <a:pt x="575" y="402"/>
                    </a:lnTo>
                    <a:lnTo>
                      <a:pt x="569" y="390"/>
                    </a:lnTo>
                    <a:lnTo>
                      <a:pt x="568" y="388"/>
                    </a:lnTo>
                    <a:lnTo>
                      <a:pt x="555" y="374"/>
                    </a:lnTo>
                    <a:lnTo>
                      <a:pt x="553" y="373"/>
                    </a:lnTo>
                    <a:lnTo>
                      <a:pt x="541" y="367"/>
                    </a:lnTo>
                    <a:lnTo>
                      <a:pt x="535" y="355"/>
                    </a:lnTo>
                    <a:lnTo>
                      <a:pt x="528" y="342"/>
                    </a:lnTo>
                    <a:lnTo>
                      <a:pt x="521" y="328"/>
                    </a:lnTo>
                    <a:lnTo>
                      <a:pt x="520" y="326"/>
                    </a:lnTo>
                    <a:lnTo>
                      <a:pt x="518" y="325"/>
                    </a:lnTo>
                    <a:lnTo>
                      <a:pt x="507" y="319"/>
                    </a:lnTo>
                    <a:lnTo>
                      <a:pt x="501" y="307"/>
                    </a:lnTo>
                    <a:lnTo>
                      <a:pt x="494" y="294"/>
                    </a:lnTo>
                    <a:lnTo>
                      <a:pt x="487" y="279"/>
                    </a:lnTo>
                    <a:lnTo>
                      <a:pt x="481" y="266"/>
                    </a:lnTo>
                    <a:lnTo>
                      <a:pt x="480" y="264"/>
                    </a:lnTo>
                    <a:lnTo>
                      <a:pt x="466" y="250"/>
                    </a:lnTo>
                    <a:lnTo>
                      <a:pt x="460" y="238"/>
                    </a:lnTo>
                    <a:lnTo>
                      <a:pt x="453" y="224"/>
                    </a:lnTo>
                    <a:lnTo>
                      <a:pt x="447" y="211"/>
                    </a:lnTo>
                    <a:lnTo>
                      <a:pt x="440" y="197"/>
                    </a:lnTo>
                    <a:lnTo>
                      <a:pt x="439" y="195"/>
                    </a:lnTo>
                    <a:lnTo>
                      <a:pt x="437" y="194"/>
                    </a:lnTo>
                    <a:lnTo>
                      <a:pt x="424" y="188"/>
                    </a:lnTo>
                    <a:lnTo>
                      <a:pt x="413" y="169"/>
                    </a:lnTo>
                    <a:lnTo>
                      <a:pt x="412" y="167"/>
                    </a:lnTo>
                    <a:lnTo>
                      <a:pt x="398" y="153"/>
                    </a:lnTo>
                    <a:lnTo>
                      <a:pt x="385" y="140"/>
                    </a:lnTo>
                    <a:lnTo>
                      <a:pt x="379" y="128"/>
                    </a:lnTo>
                    <a:lnTo>
                      <a:pt x="378" y="126"/>
                    </a:lnTo>
                    <a:lnTo>
                      <a:pt x="376" y="125"/>
                    </a:lnTo>
                    <a:lnTo>
                      <a:pt x="364" y="119"/>
                    </a:lnTo>
                    <a:lnTo>
                      <a:pt x="359" y="107"/>
                    </a:lnTo>
                    <a:lnTo>
                      <a:pt x="358" y="105"/>
                    </a:lnTo>
                    <a:lnTo>
                      <a:pt x="344" y="92"/>
                    </a:lnTo>
                    <a:lnTo>
                      <a:pt x="342" y="91"/>
                    </a:lnTo>
                    <a:lnTo>
                      <a:pt x="330" y="85"/>
                    </a:lnTo>
                    <a:lnTo>
                      <a:pt x="324" y="73"/>
                    </a:lnTo>
                    <a:lnTo>
                      <a:pt x="323" y="71"/>
                    </a:lnTo>
                    <a:lnTo>
                      <a:pt x="321" y="70"/>
                    </a:lnTo>
                    <a:lnTo>
                      <a:pt x="318" y="69"/>
                    </a:lnTo>
                    <a:lnTo>
                      <a:pt x="309" y="69"/>
                    </a:lnTo>
                    <a:lnTo>
                      <a:pt x="304" y="59"/>
                    </a:lnTo>
                    <a:lnTo>
                      <a:pt x="303" y="57"/>
                    </a:lnTo>
                    <a:lnTo>
                      <a:pt x="283" y="43"/>
                    </a:lnTo>
                    <a:lnTo>
                      <a:pt x="281" y="42"/>
                    </a:lnTo>
                    <a:lnTo>
                      <a:pt x="278" y="41"/>
                    </a:lnTo>
                    <a:lnTo>
                      <a:pt x="266" y="41"/>
                    </a:lnTo>
                    <a:lnTo>
                      <a:pt x="253" y="36"/>
                    </a:lnTo>
                    <a:lnTo>
                      <a:pt x="233" y="29"/>
                    </a:lnTo>
                    <a:lnTo>
                      <a:pt x="220" y="21"/>
                    </a:lnTo>
                    <a:lnTo>
                      <a:pt x="217" y="20"/>
                    </a:lnTo>
                    <a:lnTo>
                      <a:pt x="204" y="20"/>
                    </a:lnTo>
                    <a:lnTo>
                      <a:pt x="186" y="15"/>
                    </a:lnTo>
                    <a:lnTo>
                      <a:pt x="172" y="8"/>
                    </a:lnTo>
                    <a:lnTo>
                      <a:pt x="169" y="7"/>
                    </a:lnTo>
                    <a:lnTo>
                      <a:pt x="156" y="7"/>
                    </a:lnTo>
                    <a:lnTo>
                      <a:pt x="144" y="7"/>
                    </a:lnTo>
                    <a:lnTo>
                      <a:pt x="131" y="1"/>
                    </a:lnTo>
                    <a:lnTo>
                      <a:pt x="128" y="0"/>
                    </a:lnTo>
                    <a:lnTo>
                      <a:pt x="115" y="0"/>
                    </a:lnTo>
                    <a:lnTo>
                      <a:pt x="101" y="0"/>
                    </a:lnTo>
                    <a:lnTo>
                      <a:pt x="99" y="1"/>
                    </a:lnTo>
                    <a:lnTo>
                      <a:pt x="86" y="7"/>
                    </a:lnTo>
                    <a:lnTo>
                      <a:pt x="74" y="7"/>
                    </a:lnTo>
                    <a:lnTo>
                      <a:pt x="60" y="7"/>
                    </a:lnTo>
                    <a:lnTo>
                      <a:pt x="58" y="8"/>
                    </a:lnTo>
                    <a:lnTo>
                      <a:pt x="45" y="15"/>
                    </a:lnTo>
                    <a:lnTo>
                      <a:pt x="31" y="21"/>
                    </a:lnTo>
                    <a:lnTo>
                      <a:pt x="18" y="29"/>
                    </a:lnTo>
                    <a:lnTo>
                      <a:pt x="16" y="30"/>
                    </a:lnTo>
                    <a:lnTo>
                      <a:pt x="15" y="32"/>
                    </a:lnTo>
                    <a:lnTo>
                      <a:pt x="8" y="45"/>
                    </a:lnTo>
                    <a:lnTo>
                      <a:pt x="1" y="59"/>
                    </a:lnTo>
                    <a:lnTo>
                      <a:pt x="0" y="61"/>
                    </a:lnTo>
                    <a:lnTo>
                      <a:pt x="0" y="75"/>
                    </a:lnTo>
                    <a:lnTo>
                      <a:pt x="0" y="89"/>
                    </a:lnTo>
                    <a:lnTo>
                      <a:pt x="0" y="102"/>
                    </a:lnTo>
                    <a:lnTo>
                      <a:pt x="1" y="105"/>
                    </a:lnTo>
                    <a:lnTo>
                      <a:pt x="8" y="120"/>
                    </a:lnTo>
                    <a:lnTo>
                      <a:pt x="15" y="133"/>
                    </a:lnTo>
                    <a:lnTo>
                      <a:pt x="21" y="147"/>
                    </a:lnTo>
                    <a:lnTo>
                      <a:pt x="22" y="149"/>
                    </a:lnTo>
                    <a:lnTo>
                      <a:pt x="24" y="150"/>
                    </a:lnTo>
                    <a:lnTo>
                      <a:pt x="36" y="156"/>
                    </a:lnTo>
                    <a:lnTo>
                      <a:pt x="42" y="168"/>
                    </a:lnTo>
                    <a:lnTo>
                      <a:pt x="43" y="170"/>
                    </a:lnTo>
                    <a:lnTo>
                      <a:pt x="45" y="171"/>
                    </a:lnTo>
                    <a:lnTo>
                      <a:pt x="47" y="171"/>
                    </a:lnTo>
                    <a:lnTo>
                      <a:pt x="59" y="171"/>
                    </a:lnTo>
                    <a:lnTo>
                      <a:pt x="79" y="184"/>
                    </a:lnTo>
                    <a:lnTo>
                      <a:pt x="92" y="191"/>
                    </a:lnTo>
                    <a:lnTo>
                      <a:pt x="94" y="191"/>
                    </a:lnTo>
                    <a:lnTo>
                      <a:pt x="108" y="191"/>
                    </a:lnTo>
                    <a:lnTo>
                      <a:pt x="121" y="191"/>
                    </a:lnTo>
                    <a:lnTo>
                      <a:pt x="133" y="198"/>
                    </a:lnTo>
                    <a:lnTo>
                      <a:pt x="135" y="198"/>
                    </a:lnTo>
                    <a:lnTo>
                      <a:pt x="138" y="198"/>
                    </a:lnTo>
                    <a:lnTo>
                      <a:pt x="140" y="197"/>
                    </a:lnTo>
                    <a:lnTo>
                      <a:pt x="141" y="195"/>
                    </a:lnTo>
                    <a:lnTo>
                      <a:pt x="141" y="192"/>
                    </a:lnTo>
                    <a:lnTo>
                      <a:pt x="141" y="190"/>
                    </a:lnTo>
                    <a:lnTo>
                      <a:pt x="140" y="188"/>
                    </a:lnTo>
                    <a:lnTo>
                      <a:pt x="138" y="187"/>
                    </a:lnTo>
                    <a:lnTo>
                      <a:pt x="125" y="180"/>
                    </a:lnTo>
                    <a:lnTo>
                      <a:pt x="122" y="179"/>
                    </a:lnTo>
                    <a:lnTo>
                      <a:pt x="108" y="179"/>
                    </a:lnTo>
                    <a:lnTo>
                      <a:pt x="96" y="179"/>
                    </a:lnTo>
                    <a:lnTo>
                      <a:pt x="84" y="173"/>
                    </a:lnTo>
                    <a:lnTo>
                      <a:pt x="63" y="160"/>
                    </a:lnTo>
                    <a:lnTo>
                      <a:pt x="60" y="159"/>
                    </a:lnTo>
                    <a:lnTo>
                      <a:pt x="51" y="159"/>
                    </a:lnTo>
                    <a:lnTo>
                      <a:pt x="46" y="149"/>
                    </a:lnTo>
                    <a:lnTo>
                      <a:pt x="45" y="147"/>
                    </a:lnTo>
                    <a:lnTo>
                      <a:pt x="43" y="146"/>
                    </a:lnTo>
                    <a:lnTo>
                      <a:pt x="31" y="140"/>
                    </a:lnTo>
                    <a:lnTo>
                      <a:pt x="26" y="128"/>
                    </a:lnTo>
                    <a:lnTo>
                      <a:pt x="19" y="115"/>
                    </a:lnTo>
                    <a:lnTo>
                      <a:pt x="12" y="101"/>
                    </a:lnTo>
                    <a:lnTo>
                      <a:pt x="12" y="89"/>
                    </a:lnTo>
                    <a:lnTo>
                      <a:pt x="12" y="75"/>
                    </a:lnTo>
                    <a:lnTo>
                      <a:pt x="12" y="63"/>
                    </a:lnTo>
                    <a:lnTo>
                      <a:pt x="19" y="50"/>
                    </a:lnTo>
                    <a:lnTo>
                      <a:pt x="25" y="38"/>
                    </a:lnTo>
                    <a:lnTo>
                      <a:pt x="36" y="32"/>
                    </a:lnTo>
                    <a:lnTo>
                      <a:pt x="50" y="26"/>
                    </a:lnTo>
                    <a:lnTo>
                      <a:pt x="62" y="19"/>
                    </a:lnTo>
                    <a:lnTo>
                      <a:pt x="74" y="19"/>
                    </a:lnTo>
                    <a:lnTo>
                      <a:pt x="87" y="19"/>
                    </a:lnTo>
                    <a:lnTo>
                      <a:pt x="90" y="19"/>
                    </a:lnTo>
                    <a:lnTo>
                      <a:pt x="103" y="12"/>
                    </a:lnTo>
                    <a:lnTo>
                      <a:pt x="115" y="12"/>
                    </a:lnTo>
                    <a:lnTo>
                      <a:pt x="127" y="12"/>
                    </a:lnTo>
                    <a:lnTo>
                      <a:pt x="140" y="19"/>
                    </a:lnTo>
                    <a:lnTo>
                      <a:pt x="142" y="19"/>
                    </a:lnTo>
                    <a:lnTo>
                      <a:pt x="156" y="19"/>
                    </a:lnTo>
                    <a:lnTo>
                      <a:pt x="168" y="19"/>
                    </a:lnTo>
                    <a:lnTo>
                      <a:pt x="181" y="26"/>
                    </a:lnTo>
                    <a:lnTo>
                      <a:pt x="201" y="32"/>
                    </a:lnTo>
                    <a:lnTo>
                      <a:pt x="203" y="32"/>
                    </a:lnTo>
                    <a:lnTo>
                      <a:pt x="216" y="32"/>
                    </a:lnTo>
                    <a:lnTo>
                      <a:pt x="228" y="40"/>
                    </a:lnTo>
                    <a:lnTo>
                      <a:pt x="248" y="47"/>
                    </a:lnTo>
                    <a:lnTo>
                      <a:pt x="262" y="53"/>
                    </a:lnTo>
                    <a:lnTo>
                      <a:pt x="264" y="53"/>
                    </a:lnTo>
                    <a:lnTo>
                      <a:pt x="276" y="53"/>
                    </a:lnTo>
                    <a:lnTo>
                      <a:pt x="294" y="66"/>
                    </a:lnTo>
                    <a:lnTo>
                      <a:pt x="300" y="78"/>
                    </a:lnTo>
                    <a:lnTo>
                      <a:pt x="301" y="80"/>
                    </a:lnTo>
                    <a:lnTo>
                      <a:pt x="303" y="81"/>
                    </a:lnTo>
                    <a:lnTo>
                      <a:pt x="305" y="81"/>
                    </a:lnTo>
                    <a:lnTo>
                      <a:pt x="315" y="81"/>
                    </a:lnTo>
                    <a:lnTo>
                      <a:pt x="320" y="92"/>
                    </a:lnTo>
                    <a:lnTo>
                      <a:pt x="321" y="94"/>
                    </a:lnTo>
                    <a:lnTo>
                      <a:pt x="323" y="95"/>
                    </a:lnTo>
                    <a:lnTo>
                      <a:pt x="335" y="101"/>
                    </a:lnTo>
                    <a:lnTo>
                      <a:pt x="349" y="114"/>
                    </a:lnTo>
                    <a:lnTo>
                      <a:pt x="354" y="126"/>
                    </a:lnTo>
                    <a:lnTo>
                      <a:pt x="355" y="128"/>
                    </a:lnTo>
                    <a:lnTo>
                      <a:pt x="357" y="129"/>
                    </a:lnTo>
                    <a:lnTo>
                      <a:pt x="369" y="135"/>
                    </a:lnTo>
                    <a:lnTo>
                      <a:pt x="375" y="147"/>
                    </a:lnTo>
                    <a:lnTo>
                      <a:pt x="376" y="149"/>
                    </a:lnTo>
                    <a:lnTo>
                      <a:pt x="389" y="162"/>
                    </a:lnTo>
                    <a:lnTo>
                      <a:pt x="403" y="176"/>
                    </a:lnTo>
                    <a:lnTo>
                      <a:pt x="415" y="195"/>
                    </a:lnTo>
                    <a:lnTo>
                      <a:pt x="416" y="197"/>
                    </a:lnTo>
                    <a:lnTo>
                      <a:pt x="418" y="198"/>
                    </a:lnTo>
                    <a:lnTo>
                      <a:pt x="430" y="204"/>
                    </a:lnTo>
                    <a:lnTo>
                      <a:pt x="436" y="216"/>
                    </a:lnTo>
                    <a:lnTo>
                      <a:pt x="442" y="229"/>
                    </a:lnTo>
                    <a:lnTo>
                      <a:pt x="449" y="243"/>
                    </a:lnTo>
                    <a:lnTo>
                      <a:pt x="456" y="257"/>
                    </a:lnTo>
                    <a:lnTo>
                      <a:pt x="457" y="259"/>
                    </a:lnTo>
                    <a:lnTo>
                      <a:pt x="471" y="273"/>
                    </a:lnTo>
                    <a:lnTo>
                      <a:pt x="476" y="284"/>
                    </a:lnTo>
                    <a:lnTo>
                      <a:pt x="483" y="299"/>
                    </a:lnTo>
                    <a:lnTo>
                      <a:pt x="490" y="312"/>
                    </a:lnTo>
                    <a:lnTo>
                      <a:pt x="497" y="326"/>
                    </a:lnTo>
                    <a:lnTo>
                      <a:pt x="498" y="328"/>
                    </a:lnTo>
                    <a:lnTo>
                      <a:pt x="500" y="329"/>
                    </a:lnTo>
                    <a:lnTo>
                      <a:pt x="511" y="335"/>
                    </a:lnTo>
                    <a:lnTo>
                      <a:pt x="517" y="347"/>
                    </a:lnTo>
                    <a:lnTo>
                      <a:pt x="524" y="360"/>
                    </a:lnTo>
                    <a:lnTo>
                      <a:pt x="531" y="374"/>
                    </a:lnTo>
                    <a:lnTo>
                      <a:pt x="532" y="376"/>
                    </a:lnTo>
                    <a:lnTo>
                      <a:pt x="534" y="377"/>
                    </a:lnTo>
                    <a:lnTo>
                      <a:pt x="546" y="383"/>
                    </a:lnTo>
                    <a:lnTo>
                      <a:pt x="559" y="397"/>
                    </a:lnTo>
                    <a:lnTo>
                      <a:pt x="565" y="409"/>
                    </a:lnTo>
                    <a:lnTo>
                      <a:pt x="566" y="411"/>
                    </a:lnTo>
                    <a:lnTo>
                      <a:pt x="586" y="425"/>
                    </a:lnTo>
                    <a:lnTo>
                      <a:pt x="588" y="426"/>
                    </a:lnTo>
                    <a:lnTo>
                      <a:pt x="599" y="431"/>
                    </a:lnTo>
                    <a:lnTo>
                      <a:pt x="606" y="443"/>
                    </a:lnTo>
                    <a:lnTo>
                      <a:pt x="607" y="445"/>
                    </a:lnTo>
                    <a:lnTo>
                      <a:pt x="620" y="459"/>
                    </a:lnTo>
                    <a:lnTo>
                      <a:pt x="626" y="471"/>
                    </a:lnTo>
                    <a:lnTo>
                      <a:pt x="627" y="473"/>
                    </a:lnTo>
                    <a:lnTo>
                      <a:pt x="629" y="474"/>
                    </a:lnTo>
                    <a:lnTo>
                      <a:pt x="640" y="480"/>
                    </a:lnTo>
                    <a:lnTo>
                      <a:pt x="646" y="491"/>
                    </a:lnTo>
                    <a:lnTo>
                      <a:pt x="647" y="493"/>
                    </a:lnTo>
                    <a:lnTo>
                      <a:pt x="661" y="507"/>
                    </a:lnTo>
                    <a:lnTo>
                      <a:pt x="681" y="528"/>
                    </a:lnTo>
                    <a:lnTo>
                      <a:pt x="683" y="529"/>
                    </a:lnTo>
                    <a:lnTo>
                      <a:pt x="695" y="535"/>
                    </a:lnTo>
                    <a:lnTo>
                      <a:pt x="715" y="556"/>
                    </a:lnTo>
                    <a:lnTo>
                      <a:pt x="729" y="569"/>
                    </a:lnTo>
                    <a:lnTo>
                      <a:pt x="734" y="581"/>
                    </a:lnTo>
                    <a:lnTo>
                      <a:pt x="735" y="583"/>
                    </a:lnTo>
                    <a:lnTo>
                      <a:pt x="747" y="595"/>
                    </a:lnTo>
                    <a:lnTo>
                      <a:pt x="747" y="606"/>
                    </a:lnTo>
                    <a:lnTo>
                      <a:pt x="748" y="609"/>
                    </a:lnTo>
                    <a:lnTo>
                      <a:pt x="749" y="611"/>
                    </a:lnTo>
                    <a:lnTo>
                      <a:pt x="763" y="624"/>
                    </a:lnTo>
                    <a:lnTo>
                      <a:pt x="768" y="636"/>
                    </a:lnTo>
                    <a:lnTo>
                      <a:pt x="769" y="638"/>
                    </a:lnTo>
                    <a:lnTo>
                      <a:pt x="771" y="639"/>
                    </a:lnTo>
                    <a:lnTo>
                      <a:pt x="790" y="652"/>
                    </a:lnTo>
                    <a:lnTo>
                      <a:pt x="804" y="672"/>
                    </a:lnTo>
                    <a:lnTo>
                      <a:pt x="824" y="686"/>
                    </a:lnTo>
                    <a:lnTo>
                      <a:pt x="830" y="698"/>
                    </a:lnTo>
                    <a:lnTo>
                      <a:pt x="831" y="700"/>
                    </a:lnTo>
                    <a:lnTo>
                      <a:pt x="833" y="701"/>
                    </a:lnTo>
                    <a:lnTo>
                      <a:pt x="846" y="708"/>
                    </a:lnTo>
                    <a:lnTo>
                      <a:pt x="858" y="714"/>
                    </a:lnTo>
                    <a:lnTo>
                      <a:pt x="878" y="728"/>
                    </a:lnTo>
                    <a:lnTo>
                      <a:pt x="898" y="748"/>
                    </a:lnTo>
                    <a:lnTo>
                      <a:pt x="900" y="749"/>
                    </a:lnTo>
                    <a:lnTo>
                      <a:pt x="912" y="755"/>
                    </a:lnTo>
                    <a:lnTo>
                      <a:pt x="926" y="769"/>
                    </a:lnTo>
                    <a:lnTo>
                      <a:pt x="928" y="770"/>
                    </a:lnTo>
                    <a:lnTo>
                      <a:pt x="941" y="777"/>
                    </a:lnTo>
                    <a:lnTo>
                      <a:pt x="953" y="783"/>
                    </a:lnTo>
                    <a:lnTo>
                      <a:pt x="966" y="796"/>
                    </a:lnTo>
                    <a:lnTo>
                      <a:pt x="980" y="810"/>
                    </a:lnTo>
                    <a:lnTo>
                      <a:pt x="982" y="811"/>
                    </a:lnTo>
                    <a:lnTo>
                      <a:pt x="995" y="818"/>
                    </a:lnTo>
                    <a:lnTo>
                      <a:pt x="997" y="818"/>
                    </a:lnTo>
                    <a:lnTo>
                      <a:pt x="1008" y="818"/>
                    </a:lnTo>
                    <a:lnTo>
                      <a:pt x="1021" y="831"/>
                    </a:lnTo>
                    <a:lnTo>
                      <a:pt x="1041" y="845"/>
                    </a:lnTo>
                    <a:lnTo>
                      <a:pt x="1043" y="846"/>
                    </a:lnTo>
                    <a:lnTo>
                      <a:pt x="1045" y="846"/>
                    </a:lnTo>
                    <a:lnTo>
                      <a:pt x="1055" y="846"/>
                    </a:lnTo>
                    <a:lnTo>
                      <a:pt x="1061" y="857"/>
                    </a:lnTo>
                    <a:lnTo>
                      <a:pt x="1062" y="859"/>
                    </a:lnTo>
                    <a:lnTo>
                      <a:pt x="1064" y="860"/>
                    </a:lnTo>
                    <a:lnTo>
                      <a:pt x="1077" y="867"/>
                    </a:lnTo>
                    <a:lnTo>
                      <a:pt x="1089" y="872"/>
                    </a:lnTo>
                    <a:lnTo>
                      <a:pt x="1102" y="886"/>
                    </a:lnTo>
                    <a:lnTo>
                      <a:pt x="1104" y="887"/>
                    </a:lnTo>
                    <a:lnTo>
                      <a:pt x="1118" y="894"/>
                    </a:lnTo>
                    <a:lnTo>
                      <a:pt x="1131" y="901"/>
                    </a:lnTo>
                    <a:lnTo>
                      <a:pt x="1145" y="908"/>
                    </a:lnTo>
                    <a:lnTo>
                      <a:pt x="1159" y="915"/>
                    </a:lnTo>
                    <a:lnTo>
                      <a:pt x="1172" y="922"/>
                    </a:lnTo>
                    <a:lnTo>
                      <a:pt x="1190" y="927"/>
                    </a:lnTo>
                    <a:lnTo>
                      <a:pt x="1204" y="941"/>
                    </a:lnTo>
                    <a:lnTo>
                      <a:pt x="1206" y="942"/>
                    </a:lnTo>
                    <a:lnTo>
                      <a:pt x="1224" y="948"/>
                    </a:lnTo>
                    <a:lnTo>
                      <a:pt x="1238" y="962"/>
                    </a:lnTo>
                    <a:lnTo>
                      <a:pt x="1240" y="963"/>
                    </a:lnTo>
                    <a:lnTo>
                      <a:pt x="1253" y="970"/>
                    </a:lnTo>
                    <a:lnTo>
                      <a:pt x="1267" y="976"/>
                    </a:lnTo>
                    <a:lnTo>
                      <a:pt x="1281" y="983"/>
                    </a:lnTo>
                    <a:lnTo>
                      <a:pt x="1294" y="991"/>
                    </a:lnTo>
                    <a:lnTo>
                      <a:pt x="1306" y="996"/>
                    </a:lnTo>
                    <a:lnTo>
                      <a:pt x="1320" y="1010"/>
                    </a:lnTo>
                    <a:lnTo>
                      <a:pt x="1322" y="1011"/>
                    </a:lnTo>
                    <a:lnTo>
                      <a:pt x="1324" y="1011"/>
                    </a:lnTo>
                    <a:lnTo>
                      <a:pt x="1334" y="1011"/>
                    </a:lnTo>
                    <a:lnTo>
                      <a:pt x="1347" y="1024"/>
                    </a:lnTo>
                    <a:lnTo>
                      <a:pt x="1349" y="1025"/>
                    </a:lnTo>
                    <a:lnTo>
                      <a:pt x="1362" y="1032"/>
                    </a:lnTo>
                    <a:lnTo>
                      <a:pt x="1364" y="1032"/>
                    </a:lnTo>
                    <a:lnTo>
                      <a:pt x="1377" y="1032"/>
                    </a:lnTo>
                    <a:lnTo>
                      <a:pt x="1389" y="1039"/>
                    </a:lnTo>
                    <a:lnTo>
                      <a:pt x="1410" y="1046"/>
                    </a:lnTo>
                    <a:lnTo>
                      <a:pt x="1423" y="1052"/>
                    </a:lnTo>
                    <a:close/>
                  </a:path>
                </a:pathLst>
              </a:custGeom>
              <a:solidFill>
                <a:schemeClr val="bg2"/>
              </a:solidFill>
              <a:ln w="9525">
                <a:solidFill>
                  <a:srgbClr val="00AE00"/>
                </a:solidFill>
                <a:round/>
                <a:headEnd/>
                <a:tailEnd/>
              </a:ln>
            </p:spPr>
            <p:txBody>
              <a:bodyPr/>
              <a:lstStyle/>
              <a:p>
                <a:endParaRPr lang="en-US" sz="455"/>
              </a:p>
            </p:txBody>
          </p:sp>
        </p:grpSp>
        <p:sp>
          <p:nvSpPr>
            <p:cNvPr id="51581" name="Rectangle 381"/>
            <p:cNvSpPr>
              <a:spLocks noChangeArrowheads="1"/>
            </p:cNvSpPr>
            <p:nvPr/>
          </p:nvSpPr>
          <p:spPr bwMode="auto">
            <a:xfrm>
              <a:off x="2199" y="4102"/>
              <a:ext cx="228" cy="174"/>
            </a:xfrm>
            <a:prstGeom prst="rect">
              <a:avLst/>
            </a:prstGeom>
            <a:noFill/>
            <a:ln w="9525">
              <a:noFill/>
              <a:miter lim="800000"/>
              <a:headEnd/>
              <a:tailEnd/>
            </a:ln>
            <a:effectLst/>
          </p:spPr>
          <p:txBody>
            <a:bodyPr wrap="none" lIns="0" tIns="0" rIns="0" bIns="0">
              <a:spAutoFit/>
            </a:bodyPr>
            <a:lstStyle/>
            <a:p>
              <a:pPr>
                <a:defRPr/>
              </a:pPr>
              <a:r>
                <a:rPr lang="en-US" sz="1636" b="1">
                  <a:effectLst>
                    <a:outerShdw blurRad="38100" dist="38100" dir="2700000" algn="tl">
                      <a:srgbClr val="DDDDDD"/>
                    </a:outerShdw>
                  </a:effectLst>
                  <a:latin typeface="Comic Sans MS" charset="0"/>
                </a:rPr>
                <a:t>ER</a:t>
              </a:r>
              <a:endParaRPr lang="en-US" sz="2545">
                <a:effectLst>
                  <a:outerShdw blurRad="38100" dist="38100" dir="2700000" algn="tl">
                    <a:srgbClr val="DDDDDD"/>
                  </a:outerShdw>
                </a:effectLst>
                <a:latin typeface="Comic Sans MS" charset="0"/>
              </a:endParaRPr>
            </a:p>
          </p:txBody>
        </p:sp>
        <p:grpSp>
          <p:nvGrpSpPr>
            <p:cNvPr id="43266" name="Group 382"/>
            <p:cNvGrpSpPr>
              <a:grpSpLocks/>
            </p:cNvGrpSpPr>
            <p:nvPr/>
          </p:nvGrpSpPr>
          <p:grpSpPr bwMode="auto">
            <a:xfrm>
              <a:off x="708" y="4720"/>
              <a:ext cx="1045" cy="538"/>
              <a:chOff x="1277" y="3582"/>
              <a:chExt cx="673" cy="550"/>
            </a:xfrm>
          </p:grpSpPr>
          <p:sp>
            <p:nvSpPr>
              <p:cNvPr id="43535" name="Freeform 383"/>
              <p:cNvSpPr>
                <a:spLocks/>
              </p:cNvSpPr>
              <p:nvPr/>
            </p:nvSpPr>
            <p:spPr bwMode="auto">
              <a:xfrm>
                <a:off x="1285" y="3590"/>
                <a:ext cx="665" cy="542"/>
              </a:xfrm>
              <a:custGeom>
                <a:avLst/>
                <a:gdLst>
                  <a:gd name="T0" fmla="*/ 177 w 665"/>
                  <a:gd name="T1" fmla="*/ 539 h 542"/>
                  <a:gd name="T2" fmla="*/ 164 w 665"/>
                  <a:gd name="T3" fmla="*/ 468 h 542"/>
                  <a:gd name="T4" fmla="*/ 151 w 665"/>
                  <a:gd name="T5" fmla="*/ 400 h 542"/>
                  <a:gd name="T6" fmla="*/ 131 w 665"/>
                  <a:gd name="T7" fmla="*/ 364 h 542"/>
                  <a:gd name="T8" fmla="*/ 85 w 665"/>
                  <a:gd name="T9" fmla="*/ 269 h 542"/>
                  <a:gd name="T10" fmla="*/ 44 w 665"/>
                  <a:gd name="T11" fmla="*/ 206 h 542"/>
                  <a:gd name="T12" fmla="*/ 12 w 665"/>
                  <a:gd name="T13" fmla="*/ 128 h 542"/>
                  <a:gd name="T14" fmla="*/ 31 w 665"/>
                  <a:gd name="T15" fmla="*/ 52 h 542"/>
                  <a:gd name="T16" fmla="*/ 72 w 665"/>
                  <a:gd name="T17" fmla="*/ 19 h 542"/>
                  <a:gd name="T18" fmla="*/ 142 w 665"/>
                  <a:gd name="T19" fmla="*/ 26 h 542"/>
                  <a:gd name="T20" fmla="*/ 186 w 665"/>
                  <a:gd name="T21" fmla="*/ 70 h 542"/>
                  <a:gd name="T22" fmla="*/ 219 w 665"/>
                  <a:gd name="T23" fmla="*/ 152 h 542"/>
                  <a:gd name="T24" fmla="*/ 238 w 665"/>
                  <a:gd name="T25" fmla="*/ 230 h 542"/>
                  <a:gd name="T26" fmla="*/ 251 w 665"/>
                  <a:gd name="T27" fmla="*/ 298 h 542"/>
                  <a:gd name="T28" fmla="*/ 279 w 665"/>
                  <a:gd name="T29" fmla="*/ 358 h 542"/>
                  <a:gd name="T30" fmla="*/ 334 w 665"/>
                  <a:gd name="T31" fmla="*/ 393 h 542"/>
                  <a:gd name="T32" fmla="*/ 405 w 665"/>
                  <a:gd name="T33" fmla="*/ 393 h 542"/>
                  <a:gd name="T34" fmla="*/ 453 w 665"/>
                  <a:gd name="T35" fmla="*/ 344 h 542"/>
                  <a:gd name="T36" fmla="*/ 467 w 665"/>
                  <a:gd name="T37" fmla="*/ 280 h 542"/>
                  <a:gd name="T38" fmla="*/ 506 w 665"/>
                  <a:gd name="T39" fmla="*/ 201 h 542"/>
                  <a:gd name="T40" fmla="*/ 538 w 665"/>
                  <a:gd name="T41" fmla="*/ 155 h 542"/>
                  <a:gd name="T42" fmla="*/ 611 w 665"/>
                  <a:gd name="T43" fmla="*/ 155 h 542"/>
                  <a:gd name="T44" fmla="*/ 653 w 665"/>
                  <a:gd name="T45" fmla="*/ 219 h 542"/>
                  <a:gd name="T46" fmla="*/ 621 w 665"/>
                  <a:gd name="T47" fmla="*/ 310 h 542"/>
                  <a:gd name="T48" fmla="*/ 582 w 665"/>
                  <a:gd name="T49" fmla="*/ 358 h 542"/>
                  <a:gd name="T50" fmla="*/ 550 w 665"/>
                  <a:gd name="T51" fmla="*/ 410 h 542"/>
                  <a:gd name="T52" fmla="*/ 509 w 665"/>
                  <a:gd name="T53" fmla="*/ 480 h 542"/>
                  <a:gd name="T54" fmla="*/ 489 w 665"/>
                  <a:gd name="T55" fmla="*/ 539 h 542"/>
                  <a:gd name="T56" fmla="*/ 507 w 665"/>
                  <a:gd name="T57" fmla="*/ 526 h 542"/>
                  <a:gd name="T58" fmla="*/ 533 w 665"/>
                  <a:gd name="T59" fmla="*/ 458 h 542"/>
                  <a:gd name="T60" fmla="*/ 573 w 665"/>
                  <a:gd name="T61" fmla="*/ 400 h 542"/>
                  <a:gd name="T62" fmla="*/ 603 w 665"/>
                  <a:gd name="T63" fmla="*/ 359 h 542"/>
                  <a:gd name="T64" fmla="*/ 639 w 665"/>
                  <a:gd name="T65" fmla="*/ 301 h 542"/>
                  <a:gd name="T66" fmla="*/ 665 w 665"/>
                  <a:gd name="T67" fmla="*/ 230 h 542"/>
                  <a:gd name="T68" fmla="*/ 646 w 665"/>
                  <a:gd name="T69" fmla="*/ 160 h 542"/>
                  <a:gd name="T70" fmla="*/ 587 w 665"/>
                  <a:gd name="T71" fmla="*/ 136 h 542"/>
                  <a:gd name="T72" fmla="*/ 530 w 665"/>
                  <a:gd name="T73" fmla="*/ 145 h 542"/>
                  <a:gd name="T74" fmla="*/ 497 w 665"/>
                  <a:gd name="T75" fmla="*/ 192 h 542"/>
                  <a:gd name="T76" fmla="*/ 462 w 665"/>
                  <a:gd name="T77" fmla="*/ 251 h 542"/>
                  <a:gd name="T78" fmla="*/ 450 w 665"/>
                  <a:gd name="T79" fmla="*/ 310 h 542"/>
                  <a:gd name="T80" fmla="*/ 424 w 665"/>
                  <a:gd name="T81" fmla="*/ 362 h 542"/>
                  <a:gd name="T82" fmla="*/ 362 w 665"/>
                  <a:gd name="T83" fmla="*/ 388 h 542"/>
                  <a:gd name="T84" fmla="*/ 288 w 665"/>
                  <a:gd name="T85" fmla="*/ 349 h 542"/>
                  <a:gd name="T86" fmla="*/ 263 w 665"/>
                  <a:gd name="T87" fmla="*/ 283 h 542"/>
                  <a:gd name="T88" fmla="*/ 250 w 665"/>
                  <a:gd name="T89" fmla="*/ 203 h 542"/>
                  <a:gd name="T90" fmla="*/ 223 w 665"/>
                  <a:gd name="T91" fmla="*/ 134 h 542"/>
                  <a:gd name="T92" fmla="*/ 190 w 665"/>
                  <a:gd name="T93" fmla="*/ 52 h 542"/>
                  <a:gd name="T94" fmla="*/ 148 w 665"/>
                  <a:gd name="T95" fmla="*/ 15 h 542"/>
                  <a:gd name="T96" fmla="*/ 84 w 665"/>
                  <a:gd name="T97" fmla="*/ 7 h 542"/>
                  <a:gd name="T98" fmla="*/ 37 w 665"/>
                  <a:gd name="T99" fmla="*/ 28 h 542"/>
                  <a:gd name="T100" fmla="*/ 0 w 665"/>
                  <a:gd name="T101" fmla="*/ 88 h 542"/>
                  <a:gd name="T102" fmla="*/ 1 w 665"/>
                  <a:gd name="T103" fmla="*/ 159 h 542"/>
                  <a:gd name="T104" fmla="*/ 48 w 665"/>
                  <a:gd name="T105" fmla="*/ 229 h 542"/>
                  <a:gd name="T106" fmla="*/ 87 w 665"/>
                  <a:gd name="T107" fmla="*/ 301 h 542"/>
                  <a:gd name="T108" fmla="*/ 120 w 665"/>
                  <a:gd name="T109" fmla="*/ 383 h 542"/>
                  <a:gd name="T110" fmla="*/ 145 w 665"/>
                  <a:gd name="T111" fmla="*/ 430 h 542"/>
                  <a:gd name="T112" fmla="*/ 152 w 665"/>
                  <a:gd name="T113" fmla="*/ 509 h 5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5"/>
                  <a:gd name="T172" fmla="*/ 0 h 542"/>
                  <a:gd name="T173" fmla="*/ 665 w 665"/>
                  <a:gd name="T174" fmla="*/ 542 h 5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5" h="542">
                    <a:moveTo>
                      <a:pt x="166" y="539"/>
                    </a:moveTo>
                    <a:lnTo>
                      <a:pt x="167" y="541"/>
                    </a:lnTo>
                    <a:lnTo>
                      <a:pt x="169" y="542"/>
                    </a:lnTo>
                    <a:lnTo>
                      <a:pt x="171" y="542"/>
                    </a:lnTo>
                    <a:lnTo>
                      <a:pt x="174" y="542"/>
                    </a:lnTo>
                    <a:lnTo>
                      <a:pt x="176" y="541"/>
                    </a:lnTo>
                    <a:lnTo>
                      <a:pt x="177" y="539"/>
                    </a:lnTo>
                    <a:lnTo>
                      <a:pt x="177" y="536"/>
                    </a:lnTo>
                    <a:lnTo>
                      <a:pt x="177" y="534"/>
                    </a:lnTo>
                    <a:lnTo>
                      <a:pt x="170" y="521"/>
                    </a:lnTo>
                    <a:lnTo>
                      <a:pt x="164" y="508"/>
                    </a:lnTo>
                    <a:lnTo>
                      <a:pt x="164" y="496"/>
                    </a:lnTo>
                    <a:lnTo>
                      <a:pt x="164" y="482"/>
                    </a:lnTo>
                    <a:lnTo>
                      <a:pt x="164" y="468"/>
                    </a:lnTo>
                    <a:lnTo>
                      <a:pt x="164" y="455"/>
                    </a:lnTo>
                    <a:lnTo>
                      <a:pt x="164" y="453"/>
                    </a:lnTo>
                    <a:lnTo>
                      <a:pt x="157" y="440"/>
                    </a:lnTo>
                    <a:lnTo>
                      <a:pt x="157" y="428"/>
                    </a:lnTo>
                    <a:lnTo>
                      <a:pt x="157" y="426"/>
                    </a:lnTo>
                    <a:lnTo>
                      <a:pt x="151" y="413"/>
                    </a:lnTo>
                    <a:lnTo>
                      <a:pt x="151" y="400"/>
                    </a:lnTo>
                    <a:lnTo>
                      <a:pt x="151" y="398"/>
                    </a:lnTo>
                    <a:lnTo>
                      <a:pt x="144" y="385"/>
                    </a:lnTo>
                    <a:lnTo>
                      <a:pt x="143" y="383"/>
                    </a:lnTo>
                    <a:lnTo>
                      <a:pt x="141" y="382"/>
                    </a:lnTo>
                    <a:lnTo>
                      <a:pt x="131" y="377"/>
                    </a:lnTo>
                    <a:lnTo>
                      <a:pt x="131" y="366"/>
                    </a:lnTo>
                    <a:lnTo>
                      <a:pt x="131" y="364"/>
                    </a:lnTo>
                    <a:lnTo>
                      <a:pt x="124" y="351"/>
                    </a:lnTo>
                    <a:lnTo>
                      <a:pt x="118" y="337"/>
                    </a:lnTo>
                    <a:lnTo>
                      <a:pt x="111" y="324"/>
                    </a:lnTo>
                    <a:lnTo>
                      <a:pt x="104" y="310"/>
                    </a:lnTo>
                    <a:lnTo>
                      <a:pt x="98" y="296"/>
                    </a:lnTo>
                    <a:lnTo>
                      <a:pt x="91" y="283"/>
                    </a:lnTo>
                    <a:lnTo>
                      <a:pt x="85" y="269"/>
                    </a:lnTo>
                    <a:lnTo>
                      <a:pt x="78" y="249"/>
                    </a:lnTo>
                    <a:lnTo>
                      <a:pt x="77" y="247"/>
                    </a:lnTo>
                    <a:lnTo>
                      <a:pt x="64" y="233"/>
                    </a:lnTo>
                    <a:lnTo>
                      <a:pt x="58" y="222"/>
                    </a:lnTo>
                    <a:lnTo>
                      <a:pt x="57" y="220"/>
                    </a:lnTo>
                    <a:lnTo>
                      <a:pt x="44" y="206"/>
                    </a:lnTo>
                    <a:lnTo>
                      <a:pt x="38" y="194"/>
                    </a:lnTo>
                    <a:lnTo>
                      <a:pt x="37" y="192"/>
                    </a:lnTo>
                    <a:lnTo>
                      <a:pt x="24" y="179"/>
                    </a:lnTo>
                    <a:lnTo>
                      <a:pt x="19" y="167"/>
                    </a:lnTo>
                    <a:lnTo>
                      <a:pt x="12" y="155"/>
                    </a:lnTo>
                    <a:lnTo>
                      <a:pt x="12" y="142"/>
                    </a:lnTo>
                    <a:lnTo>
                      <a:pt x="12" y="128"/>
                    </a:lnTo>
                    <a:lnTo>
                      <a:pt x="12" y="115"/>
                    </a:lnTo>
                    <a:lnTo>
                      <a:pt x="12" y="101"/>
                    </a:lnTo>
                    <a:lnTo>
                      <a:pt x="12" y="90"/>
                    </a:lnTo>
                    <a:lnTo>
                      <a:pt x="19" y="77"/>
                    </a:lnTo>
                    <a:lnTo>
                      <a:pt x="25" y="63"/>
                    </a:lnTo>
                    <a:lnTo>
                      <a:pt x="31" y="52"/>
                    </a:lnTo>
                    <a:lnTo>
                      <a:pt x="44" y="38"/>
                    </a:lnTo>
                    <a:lnTo>
                      <a:pt x="55" y="32"/>
                    </a:lnTo>
                    <a:lnTo>
                      <a:pt x="57" y="31"/>
                    </a:lnTo>
                    <a:lnTo>
                      <a:pt x="58" y="29"/>
                    </a:lnTo>
                    <a:lnTo>
                      <a:pt x="63" y="19"/>
                    </a:lnTo>
                    <a:lnTo>
                      <a:pt x="72" y="19"/>
                    </a:lnTo>
                    <a:lnTo>
                      <a:pt x="85" y="19"/>
                    </a:lnTo>
                    <a:lnTo>
                      <a:pt x="88" y="19"/>
                    </a:lnTo>
                    <a:lnTo>
                      <a:pt x="98" y="13"/>
                    </a:lnTo>
                    <a:lnTo>
                      <a:pt x="110" y="19"/>
                    </a:lnTo>
                    <a:lnTo>
                      <a:pt x="129" y="26"/>
                    </a:lnTo>
                    <a:lnTo>
                      <a:pt x="131" y="26"/>
                    </a:lnTo>
                    <a:lnTo>
                      <a:pt x="142" y="26"/>
                    </a:lnTo>
                    <a:lnTo>
                      <a:pt x="154" y="38"/>
                    </a:lnTo>
                    <a:lnTo>
                      <a:pt x="156" y="39"/>
                    </a:lnTo>
                    <a:lnTo>
                      <a:pt x="167" y="45"/>
                    </a:lnTo>
                    <a:lnTo>
                      <a:pt x="180" y="59"/>
                    </a:lnTo>
                    <a:lnTo>
                      <a:pt x="186" y="70"/>
                    </a:lnTo>
                    <a:lnTo>
                      <a:pt x="192" y="84"/>
                    </a:lnTo>
                    <a:lnTo>
                      <a:pt x="199" y="97"/>
                    </a:lnTo>
                    <a:lnTo>
                      <a:pt x="206" y="111"/>
                    </a:lnTo>
                    <a:lnTo>
                      <a:pt x="211" y="124"/>
                    </a:lnTo>
                    <a:lnTo>
                      <a:pt x="211" y="135"/>
                    </a:lnTo>
                    <a:lnTo>
                      <a:pt x="212" y="138"/>
                    </a:lnTo>
                    <a:lnTo>
                      <a:pt x="219" y="152"/>
                    </a:lnTo>
                    <a:lnTo>
                      <a:pt x="224" y="164"/>
                    </a:lnTo>
                    <a:lnTo>
                      <a:pt x="224" y="176"/>
                    </a:lnTo>
                    <a:lnTo>
                      <a:pt x="225" y="179"/>
                    </a:lnTo>
                    <a:lnTo>
                      <a:pt x="232" y="193"/>
                    </a:lnTo>
                    <a:lnTo>
                      <a:pt x="238" y="205"/>
                    </a:lnTo>
                    <a:lnTo>
                      <a:pt x="238" y="217"/>
                    </a:lnTo>
                    <a:lnTo>
                      <a:pt x="238" y="230"/>
                    </a:lnTo>
                    <a:lnTo>
                      <a:pt x="239" y="233"/>
                    </a:lnTo>
                    <a:lnTo>
                      <a:pt x="244" y="246"/>
                    </a:lnTo>
                    <a:lnTo>
                      <a:pt x="244" y="258"/>
                    </a:lnTo>
                    <a:lnTo>
                      <a:pt x="244" y="271"/>
                    </a:lnTo>
                    <a:lnTo>
                      <a:pt x="245" y="274"/>
                    </a:lnTo>
                    <a:lnTo>
                      <a:pt x="251" y="287"/>
                    </a:lnTo>
                    <a:lnTo>
                      <a:pt x="251" y="298"/>
                    </a:lnTo>
                    <a:lnTo>
                      <a:pt x="252" y="301"/>
                    </a:lnTo>
                    <a:lnTo>
                      <a:pt x="258" y="315"/>
                    </a:lnTo>
                    <a:lnTo>
                      <a:pt x="264" y="328"/>
                    </a:lnTo>
                    <a:lnTo>
                      <a:pt x="264" y="339"/>
                    </a:lnTo>
                    <a:lnTo>
                      <a:pt x="265" y="342"/>
                    </a:lnTo>
                    <a:lnTo>
                      <a:pt x="266" y="344"/>
                    </a:lnTo>
                    <a:lnTo>
                      <a:pt x="279" y="358"/>
                    </a:lnTo>
                    <a:lnTo>
                      <a:pt x="285" y="369"/>
                    </a:lnTo>
                    <a:lnTo>
                      <a:pt x="286" y="371"/>
                    </a:lnTo>
                    <a:lnTo>
                      <a:pt x="288" y="372"/>
                    </a:lnTo>
                    <a:lnTo>
                      <a:pt x="301" y="379"/>
                    </a:lnTo>
                    <a:lnTo>
                      <a:pt x="314" y="386"/>
                    </a:lnTo>
                    <a:lnTo>
                      <a:pt x="334" y="393"/>
                    </a:lnTo>
                    <a:lnTo>
                      <a:pt x="347" y="400"/>
                    </a:lnTo>
                    <a:lnTo>
                      <a:pt x="349" y="400"/>
                    </a:lnTo>
                    <a:lnTo>
                      <a:pt x="362" y="400"/>
                    </a:lnTo>
                    <a:lnTo>
                      <a:pt x="376" y="400"/>
                    </a:lnTo>
                    <a:lnTo>
                      <a:pt x="389" y="400"/>
                    </a:lnTo>
                    <a:lnTo>
                      <a:pt x="392" y="400"/>
                    </a:lnTo>
                    <a:lnTo>
                      <a:pt x="405" y="393"/>
                    </a:lnTo>
                    <a:lnTo>
                      <a:pt x="418" y="386"/>
                    </a:lnTo>
                    <a:lnTo>
                      <a:pt x="420" y="385"/>
                    </a:lnTo>
                    <a:lnTo>
                      <a:pt x="433" y="371"/>
                    </a:lnTo>
                    <a:lnTo>
                      <a:pt x="434" y="369"/>
                    </a:lnTo>
                    <a:lnTo>
                      <a:pt x="440" y="358"/>
                    </a:lnTo>
                    <a:lnTo>
                      <a:pt x="453" y="344"/>
                    </a:lnTo>
                    <a:lnTo>
                      <a:pt x="454" y="342"/>
                    </a:lnTo>
                    <a:lnTo>
                      <a:pt x="454" y="339"/>
                    </a:lnTo>
                    <a:lnTo>
                      <a:pt x="454" y="328"/>
                    </a:lnTo>
                    <a:lnTo>
                      <a:pt x="461" y="315"/>
                    </a:lnTo>
                    <a:lnTo>
                      <a:pt x="467" y="295"/>
                    </a:lnTo>
                    <a:lnTo>
                      <a:pt x="467" y="292"/>
                    </a:lnTo>
                    <a:lnTo>
                      <a:pt x="467" y="280"/>
                    </a:lnTo>
                    <a:lnTo>
                      <a:pt x="474" y="267"/>
                    </a:lnTo>
                    <a:lnTo>
                      <a:pt x="474" y="264"/>
                    </a:lnTo>
                    <a:lnTo>
                      <a:pt x="474" y="253"/>
                    </a:lnTo>
                    <a:lnTo>
                      <a:pt x="481" y="240"/>
                    </a:lnTo>
                    <a:lnTo>
                      <a:pt x="487" y="227"/>
                    </a:lnTo>
                    <a:lnTo>
                      <a:pt x="493" y="215"/>
                    </a:lnTo>
                    <a:lnTo>
                      <a:pt x="506" y="201"/>
                    </a:lnTo>
                    <a:lnTo>
                      <a:pt x="507" y="199"/>
                    </a:lnTo>
                    <a:lnTo>
                      <a:pt x="514" y="186"/>
                    </a:lnTo>
                    <a:lnTo>
                      <a:pt x="519" y="174"/>
                    </a:lnTo>
                    <a:lnTo>
                      <a:pt x="530" y="168"/>
                    </a:lnTo>
                    <a:lnTo>
                      <a:pt x="532" y="167"/>
                    </a:lnTo>
                    <a:lnTo>
                      <a:pt x="533" y="165"/>
                    </a:lnTo>
                    <a:lnTo>
                      <a:pt x="538" y="155"/>
                    </a:lnTo>
                    <a:lnTo>
                      <a:pt x="547" y="155"/>
                    </a:lnTo>
                    <a:lnTo>
                      <a:pt x="550" y="155"/>
                    </a:lnTo>
                    <a:lnTo>
                      <a:pt x="562" y="148"/>
                    </a:lnTo>
                    <a:lnTo>
                      <a:pt x="574" y="148"/>
                    </a:lnTo>
                    <a:lnTo>
                      <a:pt x="587" y="148"/>
                    </a:lnTo>
                    <a:lnTo>
                      <a:pt x="599" y="148"/>
                    </a:lnTo>
                    <a:lnTo>
                      <a:pt x="611" y="155"/>
                    </a:lnTo>
                    <a:lnTo>
                      <a:pt x="624" y="162"/>
                    </a:lnTo>
                    <a:lnTo>
                      <a:pt x="636" y="167"/>
                    </a:lnTo>
                    <a:lnTo>
                      <a:pt x="641" y="179"/>
                    </a:lnTo>
                    <a:lnTo>
                      <a:pt x="647" y="192"/>
                    </a:lnTo>
                    <a:lnTo>
                      <a:pt x="647" y="203"/>
                    </a:lnTo>
                    <a:lnTo>
                      <a:pt x="648" y="206"/>
                    </a:lnTo>
                    <a:lnTo>
                      <a:pt x="653" y="219"/>
                    </a:lnTo>
                    <a:lnTo>
                      <a:pt x="653" y="230"/>
                    </a:lnTo>
                    <a:lnTo>
                      <a:pt x="653" y="243"/>
                    </a:lnTo>
                    <a:lnTo>
                      <a:pt x="648" y="256"/>
                    </a:lnTo>
                    <a:lnTo>
                      <a:pt x="641" y="269"/>
                    </a:lnTo>
                    <a:lnTo>
                      <a:pt x="635" y="283"/>
                    </a:lnTo>
                    <a:lnTo>
                      <a:pt x="628" y="296"/>
                    </a:lnTo>
                    <a:lnTo>
                      <a:pt x="621" y="310"/>
                    </a:lnTo>
                    <a:lnTo>
                      <a:pt x="616" y="322"/>
                    </a:lnTo>
                    <a:lnTo>
                      <a:pt x="603" y="335"/>
                    </a:lnTo>
                    <a:lnTo>
                      <a:pt x="602" y="337"/>
                    </a:lnTo>
                    <a:lnTo>
                      <a:pt x="596" y="349"/>
                    </a:lnTo>
                    <a:lnTo>
                      <a:pt x="585" y="355"/>
                    </a:lnTo>
                    <a:lnTo>
                      <a:pt x="583" y="356"/>
                    </a:lnTo>
                    <a:lnTo>
                      <a:pt x="582" y="358"/>
                    </a:lnTo>
                    <a:lnTo>
                      <a:pt x="575" y="376"/>
                    </a:lnTo>
                    <a:lnTo>
                      <a:pt x="565" y="382"/>
                    </a:lnTo>
                    <a:lnTo>
                      <a:pt x="563" y="383"/>
                    </a:lnTo>
                    <a:lnTo>
                      <a:pt x="562" y="385"/>
                    </a:lnTo>
                    <a:lnTo>
                      <a:pt x="561" y="387"/>
                    </a:lnTo>
                    <a:lnTo>
                      <a:pt x="561" y="397"/>
                    </a:lnTo>
                    <a:lnTo>
                      <a:pt x="550" y="410"/>
                    </a:lnTo>
                    <a:lnTo>
                      <a:pt x="549" y="412"/>
                    </a:lnTo>
                    <a:lnTo>
                      <a:pt x="543" y="424"/>
                    </a:lnTo>
                    <a:lnTo>
                      <a:pt x="530" y="437"/>
                    </a:lnTo>
                    <a:lnTo>
                      <a:pt x="529" y="439"/>
                    </a:lnTo>
                    <a:lnTo>
                      <a:pt x="522" y="453"/>
                    </a:lnTo>
                    <a:lnTo>
                      <a:pt x="516" y="466"/>
                    </a:lnTo>
                    <a:lnTo>
                      <a:pt x="509" y="480"/>
                    </a:lnTo>
                    <a:lnTo>
                      <a:pt x="503" y="494"/>
                    </a:lnTo>
                    <a:lnTo>
                      <a:pt x="496" y="507"/>
                    </a:lnTo>
                    <a:lnTo>
                      <a:pt x="495" y="509"/>
                    </a:lnTo>
                    <a:lnTo>
                      <a:pt x="495" y="522"/>
                    </a:lnTo>
                    <a:lnTo>
                      <a:pt x="489" y="534"/>
                    </a:lnTo>
                    <a:lnTo>
                      <a:pt x="488" y="536"/>
                    </a:lnTo>
                    <a:lnTo>
                      <a:pt x="489" y="539"/>
                    </a:lnTo>
                    <a:lnTo>
                      <a:pt x="490" y="541"/>
                    </a:lnTo>
                    <a:lnTo>
                      <a:pt x="492" y="542"/>
                    </a:lnTo>
                    <a:lnTo>
                      <a:pt x="494" y="542"/>
                    </a:lnTo>
                    <a:lnTo>
                      <a:pt x="497" y="542"/>
                    </a:lnTo>
                    <a:lnTo>
                      <a:pt x="499" y="541"/>
                    </a:lnTo>
                    <a:lnTo>
                      <a:pt x="500" y="539"/>
                    </a:lnTo>
                    <a:lnTo>
                      <a:pt x="507" y="526"/>
                    </a:lnTo>
                    <a:lnTo>
                      <a:pt x="507" y="523"/>
                    </a:lnTo>
                    <a:lnTo>
                      <a:pt x="507" y="511"/>
                    </a:lnTo>
                    <a:lnTo>
                      <a:pt x="514" y="499"/>
                    </a:lnTo>
                    <a:lnTo>
                      <a:pt x="520" y="485"/>
                    </a:lnTo>
                    <a:lnTo>
                      <a:pt x="527" y="471"/>
                    </a:lnTo>
                    <a:lnTo>
                      <a:pt x="533" y="458"/>
                    </a:lnTo>
                    <a:lnTo>
                      <a:pt x="539" y="446"/>
                    </a:lnTo>
                    <a:lnTo>
                      <a:pt x="552" y="433"/>
                    </a:lnTo>
                    <a:lnTo>
                      <a:pt x="553" y="431"/>
                    </a:lnTo>
                    <a:lnTo>
                      <a:pt x="559" y="419"/>
                    </a:lnTo>
                    <a:lnTo>
                      <a:pt x="572" y="405"/>
                    </a:lnTo>
                    <a:lnTo>
                      <a:pt x="573" y="403"/>
                    </a:lnTo>
                    <a:lnTo>
                      <a:pt x="573" y="400"/>
                    </a:lnTo>
                    <a:lnTo>
                      <a:pt x="573" y="391"/>
                    </a:lnTo>
                    <a:lnTo>
                      <a:pt x="583" y="386"/>
                    </a:lnTo>
                    <a:lnTo>
                      <a:pt x="585" y="385"/>
                    </a:lnTo>
                    <a:lnTo>
                      <a:pt x="586" y="383"/>
                    </a:lnTo>
                    <a:lnTo>
                      <a:pt x="592" y="364"/>
                    </a:lnTo>
                    <a:lnTo>
                      <a:pt x="603" y="359"/>
                    </a:lnTo>
                    <a:lnTo>
                      <a:pt x="605" y="358"/>
                    </a:lnTo>
                    <a:lnTo>
                      <a:pt x="606" y="356"/>
                    </a:lnTo>
                    <a:lnTo>
                      <a:pt x="612" y="344"/>
                    </a:lnTo>
                    <a:lnTo>
                      <a:pt x="625" y="331"/>
                    </a:lnTo>
                    <a:lnTo>
                      <a:pt x="626" y="329"/>
                    </a:lnTo>
                    <a:lnTo>
                      <a:pt x="632" y="315"/>
                    </a:lnTo>
                    <a:lnTo>
                      <a:pt x="639" y="301"/>
                    </a:lnTo>
                    <a:lnTo>
                      <a:pt x="646" y="288"/>
                    </a:lnTo>
                    <a:lnTo>
                      <a:pt x="652" y="274"/>
                    </a:lnTo>
                    <a:lnTo>
                      <a:pt x="659" y="261"/>
                    </a:lnTo>
                    <a:lnTo>
                      <a:pt x="665" y="247"/>
                    </a:lnTo>
                    <a:lnTo>
                      <a:pt x="665" y="244"/>
                    </a:lnTo>
                    <a:lnTo>
                      <a:pt x="665" y="230"/>
                    </a:lnTo>
                    <a:lnTo>
                      <a:pt x="665" y="217"/>
                    </a:lnTo>
                    <a:lnTo>
                      <a:pt x="665" y="215"/>
                    </a:lnTo>
                    <a:lnTo>
                      <a:pt x="659" y="202"/>
                    </a:lnTo>
                    <a:lnTo>
                      <a:pt x="659" y="190"/>
                    </a:lnTo>
                    <a:lnTo>
                      <a:pt x="659" y="188"/>
                    </a:lnTo>
                    <a:lnTo>
                      <a:pt x="652" y="174"/>
                    </a:lnTo>
                    <a:lnTo>
                      <a:pt x="646" y="160"/>
                    </a:lnTo>
                    <a:lnTo>
                      <a:pt x="645" y="158"/>
                    </a:lnTo>
                    <a:lnTo>
                      <a:pt x="643" y="157"/>
                    </a:lnTo>
                    <a:lnTo>
                      <a:pt x="629" y="151"/>
                    </a:lnTo>
                    <a:lnTo>
                      <a:pt x="616" y="144"/>
                    </a:lnTo>
                    <a:lnTo>
                      <a:pt x="603" y="137"/>
                    </a:lnTo>
                    <a:lnTo>
                      <a:pt x="600" y="136"/>
                    </a:lnTo>
                    <a:lnTo>
                      <a:pt x="587" y="136"/>
                    </a:lnTo>
                    <a:lnTo>
                      <a:pt x="574" y="136"/>
                    </a:lnTo>
                    <a:lnTo>
                      <a:pt x="560" y="136"/>
                    </a:lnTo>
                    <a:lnTo>
                      <a:pt x="558" y="137"/>
                    </a:lnTo>
                    <a:lnTo>
                      <a:pt x="546" y="143"/>
                    </a:lnTo>
                    <a:lnTo>
                      <a:pt x="534" y="143"/>
                    </a:lnTo>
                    <a:lnTo>
                      <a:pt x="532" y="144"/>
                    </a:lnTo>
                    <a:lnTo>
                      <a:pt x="530" y="145"/>
                    </a:lnTo>
                    <a:lnTo>
                      <a:pt x="529" y="147"/>
                    </a:lnTo>
                    <a:lnTo>
                      <a:pt x="523" y="158"/>
                    </a:lnTo>
                    <a:lnTo>
                      <a:pt x="512" y="164"/>
                    </a:lnTo>
                    <a:lnTo>
                      <a:pt x="510" y="165"/>
                    </a:lnTo>
                    <a:lnTo>
                      <a:pt x="509" y="167"/>
                    </a:lnTo>
                    <a:lnTo>
                      <a:pt x="503" y="181"/>
                    </a:lnTo>
                    <a:lnTo>
                      <a:pt x="497" y="192"/>
                    </a:lnTo>
                    <a:lnTo>
                      <a:pt x="484" y="206"/>
                    </a:lnTo>
                    <a:lnTo>
                      <a:pt x="483" y="208"/>
                    </a:lnTo>
                    <a:lnTo>
                      <a:pt x="476" y="222"/>
                    </a:lnTo>
                    <a:lnTo>
                      <a:pt x="470" y="235"/>
                    </a:lnTo>
                    <a:lnTo>
                      <a:pt x="463" y="249"/>
                    </a:lnTo>
                    <a:lnTo>
                      <a:pt x="462" y="251"/>
                    </a:lnTo>
                    <a:lnTo>
                      <a:pt x="462" y="263"/>
                    </a:lnTo>
                    <a:lnTo>
                      <a:pt x="456" y="276"/>
                    </a:lnTo>
                    <a:lnTo>
                      <a:pt x="455" y="278"/>
                    </a:lnTo>
                    <a:lnTo>
                      <a:pt x="455" y="291"/>
                    </a:lnTo>
                    <a:lnTo>
                      <a:pt x="450" y="310"/>
                    </a:lnTo>
                    <a:lnTo>
                      <a:pt x="443" y="324"/>
                    </a:lnTo>
                    <a:lnTo>
                      <a:pt x="442" y="326"/>
                    </a:lnTo>
                    <a:lnTo>
                      <a:pt x="442" y="336"/>
                    </a:lnTo>
                    <a:lnTo>
                      <a:pt x="431" y="349"/>
                    </a:lnTo>
                    <a:lnTo>
                      <a:pt x="430" y="351"/>
                    </a:lnTo>
                    <a:lnTo>
                      <a:pt x="424" y="362"/>
                    </a:lnTo>
                    <a:lnTo>
                      <a:pt x="411" y="376"/>
                    </a:lnTo>
                    <a:lnTo>
                      <a:pt x="400" y="382"/>
                    </a:lnTo>
                    <a:lnTo>
                      <a:pt x="388" y="388"/>
                    </a:lnTo>
                    <a:lnTo>
                      <a:pt x="376" y="388"/>
                    </a:lnTo>
                    <a:lnTo>
                      <a:pt x="362" y="388"/>
                    </a:lnTo>
                    <a:lnTo>
                      <a:pt x="351" y="388"/>
                    </a:lnTo>
                    <a:lnTo>
                      <a:pt x="339" y="382"/>
                    </a:lnTo>
                    <a:lnTo>
                      <a:pt x="319" y="375"/>
                    </a:lnTo>
                    <a:lnTo>
                      <a:pt x="306" y="368"/>
                    </a:lnTo>
                    <a:lnTo>
                      <a:pt x="295" y="362"/>
                    </a:lnTo>
                    <a:lnTo>
                      <a:pt x="289" y="351"/>
                    </a:lnTo>
                    <a:lnTo>
                      <a:pt x="288" y="349"/>
                    </a:lnTo>
                    <a:lnTo>
                      <a:pt x="276" y="336"/>
                    </a:lnTo>
                    <a:lnTo>
                      <a:pt x="276" y="326"/>
                    </a:lnTo>
                    <a:lnTo>
                      <a:pt x="276" y="324"/>
                    </a:lnTo>
                    <a:lnTo>
                      <a:pt x="269" y="310"/>
                    </a:lnTo>
                    <a:lnTo>
                      <a:pt x="263" y="297"/>
                    </a:lnTo>
                    <a:lnTo>
                      <a:pt x="263" y="285"/>
                    </a:lnTo>
                    <a:lnTo>
                      <a:pt x="263" y="283"/>
                    </a:lnTo>
                    <a:lnTo>
                      <a:pt x="256" y="270"/>
                    </a:lnTo>
                    <a:lnTo>
                      <a:pt x="256" y="258"/>
                    </a:lnTo>
                    <a:lnTo>
                      <a:pt x="256" y="244"/>
                    </a:lnTo>
                    <a:lnTo>
                      <a:pt x="256" y="242"/>
                    </a:lnTo>
                    <a:lnTo>
                      <a:pt x="250" y="229"/>
                    </a:lnTo>
                    <a:lnTo>
                      <a:pt x="250" y="217"/>
                    </a:lnTo>
                    <a:lnTo>
                      <a:pt x="250" y="203"/>
                    </a:lnTo>
                    <a:lnTo>
                      <a:pt x="250" y="201"/>
                    </a:lnTo>
                    <a:lnTo>
                      <a:pt x="243" y="188"/>
                    </a:lnTo>
                    <a:lnTo>
                      <a:pt x="236" y="175"/>
                    </a:lnTo>
                    <a:lnTo>
                      <a:pt x="236" y="162"/>
                    </a:lnTo>
                    <a:lnTo>
                      <a:pt x="236" y="160"/>
                    </a:lnTo>
                    <a:lnTo>
                      <a:pt x="230" y="147"/>
                    </a:lnTo>
                    <a:lnTo>
                      <a:pt x="223" y="134"/>
                    </a:lnTo>
                    <a:lnTo>
                      <a:pt x="223" y="122"/>
                    </a:lnTo>
                    <a:lnTo>
                      <a:pt x="223" y="120"/>
                    </a:lnTo>
                    <a:lnTo>
                      <a:pt x="217" y="106"/>
                    </a:lnTo>
                    <a:lnTo>
                      <a:pt x="210" y="92"/>
                    </a:lnTo>
                    <a:lnTo>
                      <a:pt x="203" y="79"/>
                    </a:lnTo>
                    <a:lnTo>
                      <a:pt x="197" y="65"/>
                    </a:lnTo>
                    <a:lnTo>
                      <a:pt x="190" y="52"/>
                    </a:lnTo>
                    <a:lnTo>
                      <a:pt x="189" y="50"/>
                    </a:lnTo>
                    <a:lnTo>
                      <a:pt x="176" y="36"/>
                    </a:lnTo>
                    <a:lnTo>
                      <a:pt x="174" y="35"/>
                    </a:lnTo>
                    <a:lnTo>
                      <a:pt x="163" y="29"/>
                    </a:lnTo>
                    <a:lnTo>
                      <a:pt x="150" y="16"/>
                    </a:lnTo>
                    <a:lnTo>
                      <a:pt x="148" y="15"/>
                    </a:lnTo>
                    <a:lnTo>
                      <a:pt x="145" y="14"/>
                    </a:lnTo>
                    <a:lnTo>
                      <a:pt x="132" y="14"/>
                    </a:lnTo>
                    <a:lnTo>
                      <a:pt x="115" y="8"/>
                    </a:lnTo>
                    <a:lnTo>
                      <a:pt x="101" y="1"/>
                    </a:lnTo>
                    <a:lnTo>
                      <a:pt x="98" y="0"/>
                    </a:lnTo>
                    <a:lnTo>
                      <a:pt x="96" y="1"/>
                    </a:lnTo>
                    <a:lnTo>
                      <a:pt x="84" y="7"/>
                    </a:lnTo>
                    <a:lnTo>
                      <a:pt x="72" y="7"/>
                    </a:lnTo>
                    <a:lnTo>
                      <a:pt x="59" y="7"/>
                    </a:lnTo>
                    <a:lnTo>
                      <a:pt x="57" y="8"/>
                    </a:lnTo>
                    <a:lnTo>
                      <a:pt x="55" y="9"/>
                    </a:lnTo>
                    <a:lnTo>
                      <a:pt x="54" y="11"/>
                    </a:lnTo>
                    <a:lnTo>
                      <a:pt x="48" y="22"/>
                    </a:lnTo>
                    <a:lnTo>
                      <a:pt x="37" y="28"/>
                    </a:lnTo>
                    <a:lnTo>
                      <a:pt x="35" y="29"/>
                    </a:lnTo>
                    <a:lnTo>
                      <a:pt x="22" y="43"/>
                    </a:lnTo>
                    <a:lnTo>
                      <a:pt x="21" y="45"/>
                    </a:lnTo>
                    <a:lnTo>
                      <a:pt x="14" y="58"/>
                    </a:lnTo>
                    <a:lnTo>
                      <a:pt x="8" y="72"/>
                    </a:lnTo>
                    <a:lnTo>
                      <a:pt x="1" y="86"/>
                    </a:lnTo>
                    <a:lnTo>
                      <a:pt x="0" y="88"/>
                    </a:lnTo>
                    <a:lnTo>
                      <a:pt x="0" y="101"/>
                    </a:lnTo>
                    <a:lnTo>
                      <a:pt x="0" y="115"/>
                    </a:lnTo>
                    <a:lnTo>
                      <a:pt x="0" y="128"/>
                    </a:lnTo>
                    <a:lnTo>
                      <a:pt x="0" y="142"/>
                    </a:lnTo>
                    <a:lnTo>
                      <a:pt x="0" y="156"/>
                    </a:lnTo>
                    <a:lnTo>
                      <a:pt x="1" y="159"/>
                    </a:lnTo>
                    <a:lnTo>
                      <a:pt x="8" y="172"/>
                    </a:lnTo>
                    <a:lnTo>
                      <a:pt x="14" y="186"/>
                    </a:lnTo>
                    <a:lnTo>
                      <a:pt x="15" y="188"/>
                    </a:lnTo>
                    <a:lnTo>
                      <a:pt x="28" y="201"/>
                    </a:lnTo>
                    <a:lnTo>
                      <a:pt x="34" y="213"/>
                    </a:lnTo>
                    <a:lnTo>
                      <a:pt x="35" y="215"/>
                    </a:lnTo>
                    <a:lnTo>
                      <a:pt x="48" y="229"/>
                    </a:lnTo>
                    <a:lnTo>
                      <a:pt x="54" y="240"/>
                    </a:lnTo>
                    <a:lnTo>
                      <a:pt x="55" y="242"/>
                    </a:lnTo>
                    <a:lnTo>
                      <a:pt x="67" y="255"/>
                    </a:lnTo>
                    <a:lnTo>
                      <a:pt x="74" y="274"/>
                    </a:lnTo>
                    <a:lnTo>
                      <a:pt x="80" y="288"/>
                    </a:lnTo>
                    <a:lnTo>
                      <a:pt x="87" y="301"/>
                    </a:lnTo>
                    <a:lnTo>
                      <a:pt x="93" y="315"/>
                    </a:lnTo>
                    <a:lnTo>
                      <a:pt x="100" y="329"/>
                    </a:lnTo>
                    <a:lnTo>
                      <a:pt x="107" y="342"/>
                    </a:lnTo>
                    <a:lnTo>
                      <a:pt x="113" y="356"/>
                    </a:lnTo>
                    <a:lnTo>
                      <a:pt x="119" y="368"/>
                    </a:lnTo>
                    <a:lnTo>
                      <a:pt x="119" y="380"/>
                    </a:lnTo>
                    <a:lnTo>
                      <a:pt x="120" y="383"/>
                    </a:lnTo>
                    <a:lnTo>
                      <a:pt x="121" y="385"/>
                    </a:lnTo>
                    <a:lnTo>
                      <a:pt x="123" y="386"/>
                    </a:lnTo>
                    <a:lnTo>
                      <a:pt x="134" y="392"/>
                    </a:lnTo>
                    <a:lnTo>
                      <a:pt x="139" y="402"/>
                    </a:lnTo>
                    <a:lnTo>
                      <a:pt x="139" y="414"/>
                    </a:lnTo>
                    <a:lnTo>
                      <a:pt x="140" y="417"/>
                    </a:lnTo>
                    <a:lnTo>
                      <a:pt x="145" y="430"/>
                    </a:lnTo>
                    <a:lnTo>
                      <a:pt x="145" y="441"/>
                    </a:lnTo>
                    <a:lnTo>
                      <a:pt x="146" y="444"/>
                    </a:lnTo>
                    <a:lnTo>
                      <a:pt x="152" y="457"/>
                    </a:lnTo>
                    <a:lnTo>
                      <a:pt x="152" y="468"/>
                    </a:lnTo>
                    <a:lnTo>
                      <a:pt x="152" y="482"/>
                    </a:lnTo>
                    <a:lnTo>
                      <a:pt x="152" y="496"/>
                    </a:lnTo>
                    <a:lnTo>
                      <a:pt x="152" y="509"/>
                    </a:lnTo>
                    <a:lnTo>
                      <a:pt x="153" y="512"/>
                    </a:lnTo>
                    <a:lnTo>
                      <a:pt x="159" y="526"/>
                    </a:lnTo>
                    <a:lnTo>
                      <a:pt x="166" y="53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3536" name="Freeform 384"/>
              <p:cNvSpPr>
                <a:spLocks/>
              </p:cNvSpPr>
              <p:nvPr/>
            </p:nvSpPr>
            <p:spPr bwMode="auto">
              <a:xfrm>
                <a:off x="1277" y="3582"/>
                <a:ext cx="665" cy="542"/>
              </a:xfrm>
              <a:custGeom>
                <a:avLst/>
                <a:gdLst>
                  <a:gd name="T0" fmla="*/ 177 w 665"/>
                  <a:gd name="T1" fmla="*/ 539 h 542"/>
                  <a:gd name="T2" fmla="*/ 164 w 665"/>
                  <a:gd name="T3" fmla="*/ 468 h 542"/>
                  <a:gd name="T4" fmla="*/ 151 w 665"/>
                  <a:gd name="T5" fmla="*/ 400 h 542"/>
                  <a:gd name="T6" fmla="*/ 131 w 665"/>
                  <a:gd name="T7" fmla="*/ 364 h 542"/>
                  <a:gd name="T8" fmla="*/ 85 w 665"/>
                  <a:gd name="T9" fmla="*/ 269 h 542"/>
                  <a:gd name="T10" fmla="*/ 44 w 665"/>
                  <a:gd name="T11" fmla="*/ 206 h 542"/>
                  <a:gd name="T12" fmla="*/ 12 w 665"/>
                  <a:gd name="T13" fmla="*/ 128 h 542"/>
                  <a:gd name="T14" fmla="*/ 31 w 665"/>
                  <a:gd name="T15" fmla="*/ 52 h 542"/>
                  <a:gd name="T16" fmla="*/ 72 w 665"/>
                  <a:gd name="T17" fmla="*/ 19 h 542"/>
                  <a:gd name="T18" fmla="*/ 142 w 665"/>
                  <a:gd name="T19" fmla="*/ 26 h 542"/>
                  <a:gd name="T20" fmla="*/ 186 w 665"/>
                  <a:gd name="T21" fmla="*/ 70 h 542"/>
                  <a:gd name="T22" fmla="*/ 219 w 665"/>
                  <a:gd name="T23" fmla="*/ 152 h 542"/>
                  <a:gd name="T24" fmla="*/ 238 w 665"/>
                  <a:gd name="T25" fmla="*/ 230 h 542"/>
                  <a:gd name="T26" fmla="*/ 251 w 665"/>
                  <a:gd name="T27" fmla="*/ 298 h 542"/>
                  <a:gd name="T28" fmla="*/ 279 w 665"/>
                  <a:gd name="T29" fmla="*/ 358 h 542"/>
                  <a:gd name="T30" fmla="*/ 334 w 665"/>
                  <a:gd name="T31" fmla="*/ 393 h 542"/>
                  <a:gd name="T32" fmla="*/ 405 w 665"/>
                  <a:gd name="T33" fmla="*/ 393 h 542"/>
                  <a:gd name="T34" fmla="*/ 453 w 665"/>
                  <a:gd name="T35" fmla="*/ 344 h 542"/>
                  <a:gd name="T36" fmla="*/ 467 w 665"/>
                  <a:gd name="T37" fmla="*/ 280 h 542"/>
                  <a:gd name="T38" fmla="*/ 506 w 665"/>
                  <a:gd name="T39" fmla="*/ 201 h 542"/>
                  <a:gd name="T40" fmla="*/ 538 w 665"/>
                  <a:gd name="T41" fmla="*/ 155 h 542"/>
                  <a:gd name="T42" fmla="*/ 611 w 665"/>
                  <a:gd name="T43" fmla="*/ 155 h 542"/>
                  <a:gd name="T44" fmla="*/ 653 w 665"/>
                  <a:gd name="T45" fmla="*/ 219 h 542"/>
                  <a:gd name="T46" fmla="*/ 621 w 665"/>
                  <a:gd name="T47" fmla="*/ 310 h 542"/>
                  <a:gd name="T48" fmla="*/ 582 w 665"/>
                  <a:gd name="T49" fmla="*/ 358 h 542"/>
                  <a:gd name="T50" fmla="*/ 550 w 665"/>
                  <a:gd name="T51" fmla="*/ 410 h 542"/>
                  <a:gd name="T52" fmla="*/ 509 w 665"/>
                  <a:gd name="T53" fmla="*/ 480 h 542"/>
                  <a:gd name="T54" fmla="*/ 489 w 665"/>
                  <a:gd name="T55" fmla="*/ 539 h 542"/>
                  <a:gd name="T56" fmla="*/ 507 w 665"/>
                  <a:gd name="T57" fmla="*/ 526 h 542"/>
                  <a:gd name="T58" fmla="*/ 533 w 665"/>
                  <a:gd name="T59" fmla="*/ 458 h 542"/>
                  <a:gd name="T60" fmla="*/ 573 w 665"/>
                  <a:gd name="T61" fmla="*/ 400 h 542"/>
                  <a:gd name="T62" fmla="*/ 603 w 665"/>
                  <a:gd name="T63" fmla="*/ 359 h 542"/>
                  <a:gd name="T64" fmla="*/ 639 w 665"/>
                  <a:gd name="T65" fmla="*/ 301 h 542"/>
                  <a:gd name="T66" fmla="*/ 665 w 665"/>
                  <a:gd name="T67" fmla="*/ 230 h 542"/>
                  <a:gd name="T68" fmla="*/ 646 w 665"/>
                  <a:gd name="T69" fmla="*/ 160 h 542"/>
                  <a:gd name="T70" fmla="*/ 587 w 665"/>
                  <a:gd name="T71" fmla="*/ 136 h 542"/>
                  <a:gd name="T72" fmla="*/ 530 w 665"/>
                  <a:gd name="T73" fmla="*/ 145 h 542"/>
                  <a:gd name="T74" fmla="*/ 497 w 665"/>
                  <a:gd name="T75" fmla="*/ 192 h 542"/>
                  <a:gd name="T76" fmla="*/ 462 w 665"/>
                  <a:gd name="T77" fmla="*/ 251 h 542"/>
                  <a:gd name="T78" fmla="*/ 450 w 665"/>
                  <a:gd name="T79" fmla="*/ 310 h 542"/>
                  <a:gd name="T80" fmla="*/ 424 w 665"/>
                  <a:gd name="T81" fmla="*/ 362 h 542"/>
                  <a:gd name="T82" fmla="*/ 362 w 665"/>
                  <a:gd name="T83" fmla="*/ 388 h 542"/>
                  <a:gd name="T84" fmla="*/ 288 w 665"/>
                  <a:gd name="T85" fmla="*/ 349 h 542"/>
                  <a:gd name="T86" fmla="*/ 263 w 665"/>
                  <a:gd name="T87" fmla="*/ 283 h 542"/>
                  <a:gd name="T88" fmla="*/ 250 w 665"/>
                  <a:gd name="T89" fmla="*/ 203 h 542"/>
                  <a:gd name="T90" fmla="*/ 223 w 665"/>
                  <a:gd name="T91" fmla="*/ 134 h 542"/>
                  <a:gd name="T92" fmla="*/ 190 w 665"/>
                  <a:gd name="T93" fmla="*/ 52 h 542"/>
                  <a:gd name="T94" fmla="*/ 148 w 665"/>
                  <a:gd name="T95" fmla="*/ 15 h 542"/>
                  <a:gd name="T96" fmla="*/ 84 w 665"/>
                  <a:gd name="T97" fmla="*/ 7 h 542"/>
                  <a:gd name="T98" fmla="*/ 37 w 665"/>
                  <a:gd name="T99" fmla="*/ 28 h 542"/>
                  <a:gd name="T100" fmla="*/ 0 w 665"/>
                  <a:gd name="T101" fmla="*/ 88 h 542"/>
                  <a:gd name="T102" fmla="*/ 1 w 665"/>
                  <a:gd name="T103" fmla="*/ 159 h 542"/>
                  <a:gd name="T104" fmla="*/ 48 w 665"/>
                  <a:gd name="T105" fmla="*/ 229 h 542"/>
                  <a:gd name="T106" fmla="*/ 87 w 665"/>
                  <a:gd name="T107" fmla="*/ 301 h 542"/>
                  <a:gd name="T108" fmla="*/ 120 w 665"/>
                  <a:gd name="T109" fmla="*/ 383 h 542"/>
                  <a:gd name="T110" fmla="*/ 145 w 665"/>
                  <a:gd name="T111" fmla="*/ 430 h 542"/>
                  <a:gd name="T112" fmla="*/ 152 w 665"/>
                  <a:gd name="T113" fmla="*/ 509 h 5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5"/>
                  <a:gd name="T172" fmla="*/ 0 h 542"/>
                  <a:gd name="T173" fmla="*/ 665 w 665"/>
                  <a:gd name="T174" fmla="*/ 542 h 5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5" h="542">
                    <a:moveTo>
                      <a:pt x="166" y="539"/>
                    </a:moveTo>
                    <a:lnTo>
                      <a:pt x="167" y="541"/>
                    </a:lnTo>
                    <a:lnTo>
                      <a:pt x="169" y="542"/>
                    </a:lnTo>
                    <a:lnTo>
                      <a:pt x="171" y="542"/>
                    </a:lnTo>
                    <a:lnTo>
                      <a:pt x="174" y="542"/>
                    </a:lnTo>
                    <a:lnTo>
                      <a:pt x="176" y="541"/>
                    </a:lnTo>
                    <a:lnTo>
                      <a:pt x="177" y="539"/>
                    </a:lnTo>
                    <a:lnTo>
                      <a:pt x="177" y="536"/>
                    </a:lnTo>
                    <a:lnTo>
                      <a:pt x="177" y="534"/>
                    </a:lnTo>
                    <a:lnTo>
                      <a:pt x="170" y="521"/>
                    </a:lnTo>
                    <a:lnTo>
                      <a:pt x="164" y="508"/>
                    </a:lnTo>
                    <a:lnTo>
                      <a:pt x="164" y="496"/>
                    </a:lnTo>
                    <a:lnTo>
                      <a:pt x="164" y="482"/>
                    </a:lnTo>
                    <a:lnTo>
                      <a:pt x="164" y="468"/>
                    </a:lnTo>
                    <a:lnTo>
                      <a:pt x="164" y="455"/>
                    </a:lnTo>
                    <a:lnTo>
                      <a:pt x="164" y="453"/>
                    </a:lnTo>
                    <a:lnTo>
                      <a:pt x="157" y="440"/>
                    </a:lnTo>
                    <a:lnTo>
                      <a:pt x="157" y="428"/>
                    </a:lnTo>
                    <a:lnTo>
                      <a:pt x="157" y="426"/>
                    </a:lnTo>
                    <a:lnTo>
                      <a:pt x="151" y="413"/>
                    </a:lnTo>
                    <a:lnTo>
                      <a:pt x="151" y="400"/>
                    </a:lnTo>
                    <a:lnTo>
                      <a:pt x="151" y="398"/>
                    </a:lnTo>
                    <a:lnTo>
                      <a:pt x="144" y="385"/>
                    </a:lnTo>
                    <a:lnTo>
                      <a:pt x="143" y="383"/>
                    </a:lnTo>
                    <a:lnTo>
                      <a:pt x="141" y="382"/>
                    </a:lnTo>
                    <a:lnTo>
                      <a:pt x="131" y="377"/>
                    </a:lnTo>
                    <a:lnTo>
                      <a:pt x="131" y="366"/>
                    </a:lnTo>
                    <a:lnTo>
                      <a:pt x="131" y="364"/>
                    </a:lnTo>
                    <a:lnTo>
                      <a:pt x="124" y="351"/>
                    </a:lnTo>
                    <a:lnTo>
                      <a:pt x="118" y="337"/>
                    </a:lnTo>
                    <a:lnTo>
                      <a:pt x="111" y="324"/>
                    </a:lnTo>
                    <a:lnTo>
                      <a:pt x="104" y="310"/>
                    </a:lnTo>
                    <a:lnTo>
                      <a:pt x="98" y="296"/>
                    </a:lnTo>
                    <a:lnTo>
                      <a:pt x="91" y="283"/>
                    </a:lnTo>
                    <a:lnTo>
                      <a:pt x="85" y="269"/>
                    </a:lnTo>
                    <a:lnTo>
                      <a:pt x="78" y="249"/>
                    </a:lnTo>
                    <a:lnTo>
                      <a:pt x="77" y="247"/>
                    </a:lnTo>
                    <a:lnTo>
                      <a:pt x="64" y="233"/>
                    </a:lnTo>
                    <a:lnTo>
                      <a:pt x="58" y="222"/>
                    </a:lnTo>
                    <a:lnTo>
                      <a:pt x="57" y="220"/>
                    </a:lnTo>
                    <a:lnTo>
                      <a:pt x="44" y="206"/>
                    </a:lnTo>
                    <a:lnTo>
                      <a:pt x="38" y="194"/>
                    </a:lnTo>
                    <a:lnTo>
                      <a:pt x="37" y="192"/>
                    </a:lnTo>
                    <a:lnTo>
                      <a:pt x="24" y="179"/>
                    </a:lnTo>
                    <a:lnTo>
                      <a:pt x="19" y="167"/>
                    </a:lnTo>
                    <a:lnTo>
                      <a:pt x="12" y="155"/>
                    </a:lnTo>
                    <a:lnTo>
                      <a:pt x="12" y="142"/>
                    </a:lnTo>
                    <a:lnTo>
                      <a:pt x="12" y="128"/>
                    </a:lnTo>
                    <a:lnTo>
                      <a:pt x="12" y="115"/>
                    </a:lnTo>
                    <a:lnTo>
                      <a:pt x="12" y="101"/>
                    </a:lnTo>
                    <a:lnTo>
                      <a:pt x="12" y="90"/>
                    </a:lnTo>
                    <a:lnTo>
                      <a:pt x="19" y="77"/>
                    </a:lnTo>
                    <a:lnTo>
                      <a:pt x="25" y="63"/>
                    </a:lnTo>
                    <a:lnTo>
                      <a:pt x="31" y="52"/>
                    </a:lnTo>
                    <a:lnTo>
                      <a:pt x="44" y="38"/>
                    </a:lnTo>
                    <a:lnTo>
                      <a:pt x="55" y="32"/>
                    </a:lnTo>
                    <a:lnTo>
                      <a:pt x="57" y="31"/>
                    </a:lnTo>
                    <a:lnTo>
                      <a:pt x="58" y="29"/>
                    </a:lnTo>
                    <a:lnTo>
                      <a:pt x="63" y="19"/>
                    </a:lnTo>
                    <a:lnTo>
                      <a:pt x="72" y="19"/>
                    </a:lnTo>
                    <a:lnTo>
                      <a:pt x="85" y="19"/>
                    </a:lnTo>
                    <a:lnTo>
                      <a:pt x="88" y="19"/>
                    </a:lnTo>
                    <a:lnTo>
                      <a:pt x="98" y="13"/>
                    </a:lnTo>
                    <a:lnTo>
                      <a:pt x="110" y="19"/>
                    </a:lnTo>
                    <a:lnTo>
                      <a:pt x="129" y="26"/>
                    </a:lnTo>
                    <a:lnTo>
                      <a:pt x="131" y="26"/>
                    </a:lnTo>
                    <a:lnTo>
                      <a:pt x="142" y="26"/>
                    </a:lnTo>
                    <a:lnTo>
                      <a:pt x="154" y="38"/>
                    </a:lnTo>
                    <a:lnTo>
                      <a:pt x="156" y="39"/>
                    </a:lnTo>
                    <a:lnTo>
                      <a:pt x="167" y="45"/>
                    </a:lnTo>
                    <a:lnTo>
                      <a:pt x="180" y="59"/>
                    </a:lnTo>
                    <a:lnTo>
                      <a:pt x="186" y="70"/>
                    </a:lnTo>
                    <a:lnTo>
                      <a:pt x="192" y="84"/>
                    </a:lnTo>
                    <a:lnTo>
                      <a:pt x="199" y="97"/>
                    </a:lnTo>
                    <a:lnTo>
                      <a:pt x="206" y="111"/>
                    </a:lnTo>
                    <a:lnTo>
                      <a:pt x="211" y="124"/>
                    </a:lnTo>
                    <a:lnTo>
                      <a:pt x="211" y="135"/>
                    </a:lnTo>
                    <a:lnTo>
                      <a:pt x="212" y="138"/>
                    </a:lnTo>
                    <a:lnTo>
                      <a:pt x="219" y="152"/>
                    </a:lnTo>
                    <a:lnTo>
                      <a:pt x="224" y="164"/>
                    </a:lnTo>
                    <a:lnTo>
                      <a:pt x="224" y="176"/>
                    </a:lnTo>
                    <a:lnTo>
                      <a:pt x="225" y="179"/>
                    </a:lnTo>
                    <a:lnTo>
                      <a:pt x="232" y="193"/>
                    </a:lnTo>
                    <a:lnTo>
                      <a:pt x="238" y="205"/>
                    </a:lnTo>
                    <a:lnTo>
                      <a:pt x="238" y="217"/>
                    </a:lnTo>
                    <a:lnTo>
                      <a:pt x="238" y="230"/>
                    </a:lnTo>
                    <a:lnTo>
                      <a:pt x="239" y="233"/>
                    </a:lnTo>
                    <a:lnTo>
                      <a:pt x="244" y="246"/>
                    </a:lnTo>
                    <a:lnTo>
                      <a:pt x="244" y="258"/>
                    </a:lnTo>
                    <a:lnTo>
                      <a:pt x="244" y="271"/>
                    </a:lnTo>
                    <a:lnTo>
                      <a:pt x="245" y="274"/>
                    </a:lnTo>
                    <a:lnTo>
                      <a:pt x="251" y="287"/>
                    </a:lnTo>
                    <a:lnTo>
                      <a:pt x="251" y="298"/>
                    </a:lnTo>
                    <a:lnTo>
                      <a:pt x="252" y="301"/>
                    </a:lnTo>
                    <a:lnTo>
                      <a:pt x="258" y="315"/>
                    </a:lnTo>
                    <a:lnTo>
                      <a:pt x="264" y="328"/>
                    </a:lnTo>
                    <a:lnTo>
                      <a:pt x="264" y="339"/>
                    </a:lnTo>
                    <a:lnTo>
                      <a:pt x="265" y="342"/>
                    </a:lnTo>
                    <a:lnTo>
                      <a:pt x="266" y="344"/>
                    </a:lnTo>
                    <a:lnTo>
                      <a:pt x="279" y="358"/>
                    </a:lnTo>
                    <a:lnTo>
                      <a:pt x="285" y="369"/>
                    </a:lnTo>
                    <a:lnTo>
                      <a:pt x="286" y="371"/>
                    </a:lnTo>
                    <a:lnTo>
                      <a:pt x="288" y="372"/>
                    </a:lnTo>
                    <a:lnTo>
                      <a:pt x="301" y="379"/>
                    </a:lnTo>
                    <a:lnTo>
                      <a:pt x="314" y="386"/>
                    </a:lnTo>
                    <a:lnTo>
                      <a:pt x="334" y="393"/>
                    </a:lnTo>
                    <a:lnTo>
                      <a:pt x="347" y="400"/>
                    </a:lnTo>
                    <a:lnTo>
                      <a:pt x="349" y="400"/>
                    </a:lnTo>
                    <a:lnTo>
                      <a:pt x="362" y="400"/>
                    </a:lnTo>
                    <a:lnTo>
                      <a:pt x="376" y="400"/>
                    </a:lnTo>
                    <a:lnTo>
                      <a:pt x="389" y="400"/>
                    </a:lnTo>
                    <a:lnTo>
                      <a:pt x="392" y="400"/>
                    </a:lnTo>
                    <a:lnTo>
                      <a:pt x="405" y="393"/>
                    </a:lnTo>
                    <a:lnTo>
                      <a:pt x="418" y="386"/>
                    </a:lnTo>
                    <a:lnTo>
                      <a:pt x="420" y="385"/>
                    </a:lnTo>
                    <a:lnTo>
                      <a:pt x="433" y="371"/>
                    </a:lnTo>
                    <a:lnTo>
                      <a:pt x="434" y="369"/>
                    </a:lnTo>
                    <a:lnTo>
                      <a:pt x="440" y="358"/>
                    </a:lnTo>
                    <a:lnTo>
                      <a:pt x="453" y="344"/>
                    </a:lnTo>
                    <a:lnTo>
                      <a:pt x="454" y="342"/>
                    </a:lnTo>
                    <a:lnTo>
                      <a:pt x="454" y="339"/>
                    </a:lnTo>
                    <a:lnTo>
                      <a:pt x="454" y="328"/>
                    </a:lnTo>
                    <a:lnTo>
                      <a:pt x="461" y="315"/>
                    </a:lnTo>
                    <a:lnTo>
                      <a:pt x="467" y="295"/>
                    </a:lnTo>
                    <a:lnTo>
                      <a:pt x="467" y="292"/>
                    </a:lnTo>
                    <a:lnTo>
                      <a:pt x="467" y="280"/>
                    </a:lnTo>
                    <a:lnTo>
                      <a:pt x="474" y="267"/>
                    </a:lnTo>
                    <a:lnTo>
                      <a:pt x="474" y="264"/>
                    </a:lnTo>
                    <a:lnTo>
                      <a:pt x="474" y="253"/>
                    </a:lnTo>
                    <a:lnTo>
                      <a:pt x="481" y="240"/>
                    </a:lnTo>
                    <a:lnTo>
                      <a:pt x="487" y="227"/>
                    </a:lnTo>
                    <a:lnTo>
                      <a:pt x="493" y="215"/>
                    </a:lnTo>
                    <a:lnTo>
                      <a:pt x="506" y="201"/>
                    </a:lnTo>
                    <a:lnTo>
                      <a:pt x="507" y="199"/>
                    </a:lnTo>
                    <a:lnTo>
                      <a:pt x="514" y="186"/>
                    </a:lnTo>
                    <a:lnTo>
                      <a:pt x="519" y="174"/>
                    </a:lnTo>
                    <a:lnTo>
                      <a:pt x="530" y="168"/>
                    </a:lnTo>
                    <a:lnTo>
                      <a:pt x="532" y="167"/>
                    </a:lnTo>
                    <a:lnTo>
                      <a:pt x="533" y="165"/>
                    </a:lnTo>
                    <a:lnTo>
                      <a:pt x="538" y="155"/>
                    </a:lnTo>
                    <a:lnTo>
                      <a:pt x="547" y="155"/>
                    </a:lnTo>
                    <a:lnTo>
                      <a:pt x="550" y="155"/>
                    </a:lnTo>
                    <a:lnTo>
                      <a:pt x="562" y="148"/>
                    </a:lnTo>
                    <a:lnTo>
                      <a:pt x="574" y="148"/>
                    </a:lnTo>
                    <a:lnTo>
                      <a:pt x="587" y="148"/>
                    </a:lnTo>
                    <a:lnTo>
                      <a:pt x="599" y="148"/>
                    </a:lnTo>
                    <a:lnTo>
                      <a:pt x="611" y="155"/>
                    </a:lnTo>
                    <a:lnTo>
                      <a:pt x="624" y="162"/>
                    </a:lnTo>
                    <a:lnTo>
                      <a:pt x="636" y="167"/>
                    </a:lnTo>
                    <a:lnTo>
                      <a:pt x="641" y="179"/>
                    </a:lnTo>
                    <a:lnTo>
                      <a:pt x="647" y="192"/>
                    </a:lnTo>
                    <a:lnTo>
                      <a:pt x="647" y="203"/>
                    </a:lnTo>
                    <a:lnTo>
                      <a:pt x="648" y="206"/>
                    </a:lnTo>
                    <a:lnTo>
                      <a:pt x="653" y="219"/>
                    </a:lnTo>
                    <a:lnTo>
                      <a:pt x="653" y="230"/>
                    </a:lnTo>
                    <a:lnTo>
                      <a:pt x="653" y="243"/>
                    </a:lnTo>
                    <a:lnTo>
                      <a:pt x="648" y="256"/>
                    </a:lnTo>
                    <a:lnTo>
                      <a:pt x="641" y="269"/>
                    </a:lnTo>
                    <a:lnTo>
                      <a:pt x="635" y="283"/>
                    </a:lnTo>
                    <a:lnTo>
                      <a:pt x="628" y="296"/>
                    </a:lnTo>
                    <a:lnTo>
                      <a:pt x="621" y="310"/>
                    </a:lnTo>
                    <a:lnTo>
                      <a:pt x="616" y="322"/>
                    </a:lnTo>
                    <a:lnTo>
                      <a:pt x="603" y="335"/>
                    </a:lnTo>
                    <a:lnTo>
                      <a:pt x="602" y="337"/>
                    </a:lnTo>
                    <a:lnTo>
                      <a:pt x="596" y="349"/>
                    </a:lnTo>
                    <a:lnTo>
                      <a:pt x="585" y="355"/>
                    </a:lnTo>
                    <a:lnTo>
                      <a:pt x="583" y="356"/>
                    </a:lnTo>
                    <a:lnTo>
                      <a:pt x="582" y="358"/>
                    </a:lnTo>
                    <a:lnTo>
                      <a:pt x="575" y="376"/>
                    </a:lnTo>
                    <a:lnTo>
                      <a:pt x="565" y="382"/>
                    </a:lnTo>
                    <a:lnTo>
                      <a:pt x="563" y="383"/>
                    </a:lnTo>
                    <a:lnTo>
                      <a:pt x="562" y="385"/>
                    </a:lnTo>
                    <a:lnTo>
                      <a:pt x="561" y="387"/>
                    </a:lnTo>
                    <a:lnTo>
                      <a:pt x="561" y="397"/>
                    </a:lnTo>
                    <a:lnTo>
                      <a:pt x="550" y="410"/>
                    </a:lnTo>
                    <a:lnTo>
                      <a:pt x="549" y="412"/>
                    </a:lnTo>
                    <a:lnTo>
                      <a:pt x="543" y="424"/>
                    </a:lnTo>
                    <a:lnTo>
                      <a:pt x="530" y="437"/>
                    </a:lnTo>
                    <a:lnTo>
                      <a:pt x="529" y="439"/>
                    </a:lnTo>
                    <a:lnTo>
                      <a:pt x="522" y="453"/>
                    </a:lnTo>
                    <a:lnTo>
                      <a:pt x="516" y="466"/>
                    </a:lnTo>
                    <a:lnTo>
                      <a:pt x="509" y="480"/>
                    </a:lnTo>
                    <a:lnTo>
                      <a:pt x="503" y="494"/>
                    </a:lnTo>
                    <a:lnTo>
                      <a:pt x="496" y="507"/>
                    </a:lnTo>
                    <a:lnTo>
                      <a:pt x="495" y="509"/>
                    </a:lnTo>
                    <a:lnTo>
                      <a:pt x="495" y="522"/>
                    </a:lnTo>
                    <a:lnTo>
                      <a:pt x="489" y="534"/>
                    </a:lnTo>
                    <a:lnTo>
                      <a:pt x="488" y="536"/>
                    </a:lnTo>
                    <a:lnTo>
                      <a:pt x="489" y="539"/>
                    </a:lnTo>
                    <a:lnTo>
                      <a:pt x="490" y="541"/>
                    </a:lnTo>
                    <a:lnTo>
                      <a:pt x="492" y="542"/>
                    </a:lnTo>
                    <a:lnTo>
                      <a:pt x="494" y="542"/>
                    </a:lnTo>
                    <a:lnTo>
                      <a:pt x="497" y="542"/>
                    </a:lnTo>
                    <a:lnTo>
                      <a:pt x="499" y="541"/>
                    </a:lnTo>
                    <a:lnTo>
                      <a:pt x="500" y="539"/>
                    </a:lnTo>
                    <a:lnTo>
                      <a:pt x="507" y="526"/>
                    </a:lnTo>
                    <a:lnTo>
                      <a:pt x="507" y="523"/>
                    </a:lnTo>
                    <a:lnTo>
                      <a:pt x="507" y="511"/>
                    </a:lnTo>
                    <a:lnTo>
                      <a:pt x="514" y="499"/>
                    </a:lnTo>
                    <a:lnTo>
                      <a:pt x="520" y="485"/>
                    </a:lnTo>
                    <a:lnTo>
                      <a:pt x="527" y="471"/>
                    </a:lnTo>
                    <a:lnTo>
                      <a:pt x="533" y="458"/>
                    </a:lnTo>
                    <a:lnTo>
                      <a:pt x="539" y="446"/>
                    </a:lnTo>
                    <a:lnTo>
                      <a:pt x="552" y="433"/>
                    </a:lnTo>
                    <a:lnTo>
                      <a:pt x="553" y="431"/>
                    </a:lnTo>
                    <a:lnTo>
                      <a:pt x="559" y="419"/>
                    </a:lnTo>
                    <a:lnTo>
                      <a:pt x="572" y="405"/>
                    </a:lnTo>
                    <a:lnTo>
                      <a:pt x="573" y="403"/>
                    </a:lnTo>
                    <a:lnTo>
                      <a:pt x="573" y="400"/>
                    </a:lnTo>
                    <a:lnTo>
                      <a:pt x="573" y="391"/>
                    </a:lnTo>
                    <a:lnTo>
                      <a:pt x="583" y="386"/>
                    </a:lnTo>
                    <a:lnTo>
                      <a:pt x="585" y="385"/>
                    </a:lnTo>
                    <a:lnTo>
                      <a:pt x="586" y="383"/>
                    </a:lnTo>
                    <a:lnTo>
                      <a:pt x="592" y="364"/>
                    </a:lnTo>
                    <a:lnTo>
                      <a:pt x="603" y="359"/>
                    </a:lnTo>
                    <a:lnTo>
                      <a:pt x="605" y="358"/>
                    </a:lnTo>
                    <a:lnTo>
                      <a:pt x="606" y="356"/>
                    </a:lnTo>
                    <a:lnTo>
                      <a:pt x="612" y="344"/>
                    </a:lnTo>
                    <a:lnTo>
                      <a:pt x="625" y="331"/>
                    </a:lnTo>
                    <a:lnTo>
                      <a:pt x="626" y="329"/>
                    </a:lnTo>
                    <a:lnTo>
                      <a:pt x="632" y="315"/>
                    </a:lnTo>
                    <a:lnTo>
                      <a:pt x="639" y="301"/>
                    </a:lnTo>
                    <a:lnTo>
                      <a:pt x="646" y="288"/>
                    </a:lnTo>
                    <a:lnTo>
                      <a:pt x="652" y="274"/>
                    </a:lnTo>
                    <a:lnTo>
                      <a:pt x="659" y="261"/>
                    </a:lnTo>
                    <a:lnTo>
                      <a:pt x="665" y="247"/>
                    </a:lnTo>
                    <a:lnTo>
                      <a:pt x="665" y="244"/>
                    </a:lnTo>
                    <a:lnTo>
                      <a:pt x="665" y="230"/>
                    </a:lnTo>
                    <a:lnTo>
                      <a:pt x="665" y="217"/>
                    </a:lnTo>
                    <a:lnTo>
                      <a:pt x="665" y="215"/>
                    </a:lnTo>
                    <a:lnTo>
                      <a:pt x="659" y="202"/>
                    </a:lnTo>
                    <a:lnTo>
                      <a:pt x="659" y="190"/>
                    </a:lnTo>
                    <a:lnTo>
                      <a:pt x="659" y="188"/>
                    </a:lnTo>
                    <a:lnTo>
                      <a:pt x="652" y="174"/>
                    </a:lnTo>
                    <a:lnTo>
                      <a:pt x="646" y="160"/>
                    </a:lnTo>
                    <a:lnTo>
                      <a:pt x="645" y="158"/>
                    </a:lnTo>
                    <a:lnTo>
                      <a:pt x="643" y="157"/>
                    </a:lnTo>
                    <a:lnTo>
                      <a:pt x="629" y="151"/>
                    </a:lnTo>
                    <a:lnTo>
                      <a:pt x="616" y="144"/>
                    </a:lnTo>
                    <a:lnTo>
                      <a:pt x="603" y="137"/>
                    </a:lnTo>
                    <a:lnTo>
                      <a:pt x="600" y="136"/>
                    </a:lnTo>
                    <a:lnTo>
                      <a:pt x="587" y="136"/>
                    </a:lnTo>
                    <a:lnTo>
                      <a:pt x="574" y="136"/>
                    </a:lnTo>
                    <a:lnTo>
                      <a:pt x="560" y="136"/>
                    </a:lnTo>
                    <a:lnTo>
                      <a:pt x="558" y="137"/>
                    </a:lnTo>
                    <a:lnTo>
                      <a:pt x="546" y="143"/>
                    </a:lnTo>
                    <a:lnTo>
                      <a:pt x="534" y="143"/>
                    </a:lnTo>
                    <a:lnTo>
                      <a:pt x="532" y="144"/>
                    </a:lnTo>
                    <a:lnTo>
                      <a:pt x="530" y="145"/>
                    </a:lnTo>
                    <a:lnTo>
                      <a:pt x="529" y="147"/>
                    </a:lnTo>
                    <a:lnTo>
                      <a:pt x="523" y="158"/>
                    </a:lnTo>
                    <a:lnTo>
                      <a:pt x="512" y="164"/>
                    </a:lnTo>
                    <a:lnTo>
                      <a:pt x="510" y="165"/>
                    </a:lnTo>
                    <a:lnTo>
                      <a:pt x="509" y="167"/>
                    </a:lnTo>
                    <a:lnTo>
                      <a:pt x="503" y="181"/>
                    </a:lnTo>
                    <a:lnTo>
                      <a:pt x="497" y="192"/>
                    </a:lnTo>
                    <a:lnTo>
                      <a:pt x="484" y="206"/>
                    </a:lnTo>
                    <a:lnTo>
                      <a:pt x="483" y="208"/>
                    </a:lnTo>
                    <a:lnTo>
                      <a:pt x="476" y="222"/>
                    </a:lnTo>
                    <a:lnTo>
                      <a:pt x="470" y="235"/>
                    </a:lnTo>
                    <a:lnTo>
                      <a:pt x="463" y="249"/>
                    </a:lnTo>
                    <a:lnTo>
                      <a:pt x="462" y="251"/>
                    </a:lnTo>
                    <a:lnTo>
                      <a:pt x="462" y="263"/>
                    </a:lnTo>
                    <a:lnTo>
                      <a:pt x="456" y="276"/>
                    </a:lnTo>
                    <a:lnTo>
                      <a:pt x="455" y="278"/>
                    </a:lnTo>
                    <a:lnTo>
                      <a:pt x="455" y="291"/>
                    </a:lnTo>
                    <a:lnTo>
                      <a:pt x="450" y="310"/>
                    </a:lnTo>
                    <a:lnTo>
                      <a:pt x="443" y="324"/>
                    </a:lnTo>
                    <a:lnTo>
                      <a:pt x="442" y="326"/>
                    </a:lnTo>
                    <a:lnTo>
                      <a:pt x="442" y="336"/>
                    </a:lnTo>
                    <a:lnTo>
                      <a:pt x="431" y="349"/>
                    </a:lnTo>
                    <a:lnTo>
                      <a:pt x="430" y="351"/>
                    </a:lnTo>
                    <a:lnTo>
                      <a:pt x="424" y="362"/>
                    </a:lnTo>
                    <a:lnTo>
                      <a:pt x="411" y="376"/>
                    </a:lnTo>
                    <a:lnTo>
                      <a:pt x="400" y="382"/>
                    </a:lnTo>
                    <a:lnTo>
                      <a:pt x="388" y="388"/>
                    </a:lnTo>
                    <a:lnTo>
                      <a:pt x="376" y="388"/>
                    </a:lnTo>
                    <a:lnTo>
                      <a:pt x="362" y="388"/>
                    </a:lnTo>
                    <a:lnTo>
                      <a:pt x="351" y="388"/>
                    </a:lnTo>
                    <a:lnTo>
                      <a:pt x="339" y="382"/>
                    </a:lnTo>
                    <a:lnTo>
                      <a:pt x="319" y="375"/>
                    </a:lnTo>
                    <a:lnTo>
                      <a:pt x="306" y="368"/>
                    </a:lnTo>
                    <a:lnTo>
                      <a:pt x="295" y="362"/>
                    </a:lnTo>
                    <a:lnTo>
                      <a:pt x="289" y="351"/>
                    </a:lnTo>
                    <a:lnTo>
                      <a:pt x="288" y="349"/>
                    </a:lnTo>
                    <a:lnTo>
                      <a:pt x="276" y="336"/>
                    </a:lnTo>
                    <a:lnTo>
                      <a:pt x="276" y="326"/>
                    </a:lnTo>
                    <a:lnTo>
                      <a:pt x="276" y="324"/>
                    </a:lnTo>
                    <a:lnTo>
                      <a:pt x="269" y="310"/>
                    </a:lnTo>
                    <a:lnTo>
                      <a:pt x="263" y="297"/>
                    </a:lnTo>
                    <a:lnTo>
                      <a:pt x="263" y="285"/>
                    </a:lnTo>
                    <a:lnTo>
                      <a:pt x="263" y="283"/>
                    </a:lnTo>
                    <a:lnTo>
                      <a:pt x="256" y="270"/>
                    </a:lnTo>
                    <a:lnTo>
                      <a:pt x="256" y="258"/>
                    </a:lnTo>
                    <a:lnTo>
                      <a:pt x="256" y="244"/>
                    </a:lnTo>
                    <a:lnTo>
                      <a:pt x="256" y="242"/>
                    </a:lnTo>
                    <a:lnTo>
                      <a:pt x="250" y="229"/>
                    </a:lnTo>
                    <a:lnTo>
                      <a:pt x="250" y="217"/>
                    </a:lnTo>
                    <a:lnTo>
                      <a:pt x="250" y="203"/>
                    </a:lnTo>
                    <a:lnTo>
                      <a:pt x="250" y="201"/>
                    </a:lnTo>
                    <a:lnTo>
                      <a:pt x="243" y="188"/>
                    </a:lnTo>
                    <a:lnTo>
                      <a:pt x="236" y="175"/>
                    </a:lnTo>
                    <a:lnTo>
                      <a:pt x="236" y="162"/>
                    </a:lnTo>
                    <a:lnTo>
                      <a:pt x="236" y="160"/>
                    </a:lnTo>
                    <a:lnTo>
                      <a:pt x="230" y="147"/>
                    </a:lnTo>
                    <a:lnTo>
                      <a:pt x="223" y="134"/>
                    </a:lnTo>
                    <a:lnTo>
                      <a:pt x="223" y="122"/>
                    </a:lnTo>
                    <a:lnTo>
                      <a:pt x="223" y="120"/>
                    </a:lnTo>
                    <a:lnTo>
                      <a:pt x="217" y="106"/>
                    </a:lnTo>
                    <a:lnTo>
                      <a:pt x="210" y="92"/>
                    </a:lnTo>
                    <a:lnTo>
                      <a:pt x="203" y="79"/>
                    </a:lnTo>
                    <a:lnTo>
                      <a:pt x="197" y="65"/>
                    </a:lnTo>
                    <a:lnTo>
                      <a:pt x="190" y="52"/>
                    </a:lnTo>
                    <a:lnTo>
                      <a:pt x="189" y="50"/>
                    </a:lnTo>
                    <a:lnTo>
                      <a:pt x="176" y="36"/>
                    </a:lnTo>
                    <a:lnTo>
                      <a:pt x="174" y="35"/>
                    </a:lnTo>
                    <a:lnTo>
                      <a:pt x="163" y="29"/>
                    </a:lnTo>
                    <a:lnTo>
                      <a:pt x="150" y="16"/>
                    </a:lnTo>
                    <a:lnTo>
                      <a:pt x="148" y="15"/>
                    </a:lnTo>
                    <a:lnTo>
                      <a:pt x="145" y="14"/>
                    </a:lnTo>
                    <a:lnTo>
                      <a:pt x="132" y="14"/>
                    </a:lnTo>
                    <a:lnTo>
                      <a:pt x="115" y="8"/>
                    </a:lnTo>
                    <a:lnTo>
                      <a:pt x="101" y="1"/>
                    </a:lnTo>
                    <a:lnTo>
                      <a:pt x="98" y="0"/>
                    </a:lnTo>
                    <a:lnTo>
                      <a:pt x="96" y="1"/>
                    </a:lnTo>
                    <a:lnTo>
                      <a:pt x="84" y="7"/>
                    </a:lnTo>
                    <a:lnTo>
                      <a:pt x="72" y="7"/>
                    </a:lnTo>
                    <a:lnTo>
                      <a:pt x="59" y="7"/>
                    </a:lnTo>
                    <a:lnTo>
                      <a:pt x="57" y="8"/>
                    </a:lnTo>
                    <a:lnTo>
                      <a:pt x="55" y="9"/>
                    </a:lnTo>
                    <a:lnTo>
                      <a:pt x="54" y="11"/>
                    </a:lnTo>
                    <a:lnTo>
                      <a:pt x="48" y="22"/>
                    </a:lnTo>
                    <a:lnTo>
                      <a:pt x="37" y="28"/>
                    </a:lnTo>
                    <a:lnTo>
                      <a:pt x="35" y="29"/>
                    </a:lnTo>
                    <a:lnTo>
                      <a:pt x="22" y="43"/>
                    </a:lnTo>
                    <a:lnTo>
                      <a:pt x="21" y="45"/>
                    </a:lnTo>
                    <a:lnTo>
                      <a:pt x="14" y="58"/>
                    </a:lnTo>
                    <a:lnTo>
                      <a:pt x="8" y="72"/>
                    </a:lnTo>
                    <a:lnTo>
                      <a:pt x="1" y="86"/>
                    </a:lnTo>
                    <a:lnTo>
                      <a:pt x="0" y="88"/>
                    </a:lnTo>
                    <a:lnTo>
                      <a:pt x="0" y="101"/>
                    </a:lnTo>
                    <a:lnTo>
                      <a:pt x="0" y="115"/>
                    </a:lnTo>
                    <a:lnTo>
                      <a:pt x="0" y="128"/>
                    </a:lnTo>
                    <a:lnTo>
                      <a:pt x="0" y="142"/>
                    </a:lnTo>
                    <a:lnTo>
                      <a:pt x="0" y="156"/>
                    </a:lnTo>
                    <a:lnTo>
                      <a:pt x="1" y="159"/>
                    </a:lnTo>
                    <a:lnTo>
                      <a:pt x="8" y="172"/>
                    </a:lnTo>
                    <a:lnTo>
                      <a:pt x="14" y="186"/>
                    </a:lnTo>
                    <a:lnTo>
                      <a:pt x="15" y="188"/>
                    </a:lnTo>
                    <a:lnTo>
                      <a:pt x="28" y="201"/>
                    </a:lnTo>
                    <a:lnTo>
                      <a:pt x="34" y="213"/>
                    </a:lnTo>
                    <a:lnTo>
                      <a:pt x="35" y="215"/>
                    </a:lnTo>
                    <a:lnTo>
                      <a:pt x="48" y="229"/>
                    </a:lnTo>
                    <a:lnTo>
                      <a:pt x="54" y="240"/>
                    </a:lnTo>
                    <a:lnTo>
                      <a:pt x="55" y="242"/>
                    </a:lnTo>
                    <a:lnTo>
                      <a:pt x="67" y="255"/>
                    </a:lnTo>
                    <a:lnTo>
                      <a:pt x="74" y="274"/>
                    </a:lnTo>
                    <a:lnTo>
                      <a:pt x="80" y="288"/>
                    </a:lnTo>
                    <a:lnTo>
                      <a:pt x="87" y="301"/>
                    </a:lnTo>
                    <a:lnTo>
                      <a:pt x="93" y="315"/>
                    </a:lnTo>
                    <a:lnTo>
                      <a:pt x="100" y="329"/>
                    </a:lnTo>
                    <a:lnTo>
                      <a:pt x="107" y="342"/>
                    </a:lnTo>
                    <a:lnTo>
                      <a:pt x="113" y="356"/>
                    </a:lnTo>
                    <a:lnTo>
                      <a:pt x="119" y="368"/>
                    </a:lnTo>
                    <a:lnTo>
                      <a:pt x="119" y="380"/>
                    </a:lnTo>
                    <a:lnTo>
                      <a:pt x="120" y="383"/>
                    </a:lnTo>
                    <a:lnTo>
                      <a:pt x="121" y="385"/>
                    </a:lnTo>
                    <a:lnTo>
                      <a:pt x="123" y="386"/>
                    </a:lnTo>
                    <a:lnTo>
                      <a:pt x="134" y="392"/>
                    </a:lnTo>
                    <a:lnTo>
                      <a:pt x="139" y="402"/>
                    </a:lnTo>
                    <a:lnTo>
                      <a:pt x="139" y="414"/>
                    </a:lnTo>
                    <a:lnTo>
                      <a:pt x="140" y="417"/>
                    </a:lnTo>
                    <a:lnTo>
                      <a:pt x="145" y="430"/>
                    </a:lnTo>
                    <a:lnTo>
                      <a:pt x="145" y="441"/>
                    </a:lnTo>
                    <a:lnTo>
                      <a:pt x="146" y="444"/>
                    </a:lnTo>
                    <a:lnTo>
                      <a:pt x="152" y="457"/>
                    </a:lnTo>
                    <a:lnTo>
                      <a:pt x="152" y="468"/>
                    </a:lnTo>
                    <a:lnTo>
                      <a:pt x="152" y="482"/>
                    </a:lnTo>
                    <a:lnTo>
                      <a:pt x="152" y="496"/>
                    </a:lnTo>
                    <a:lnTo>
                      <a:pt x="152" y="509"/>
                    </a:lnTo>
                    <a:lnTo>
                      <a:pt x="153" y="512"/>
                    </a:lnTo>
                    <a:lnTo>
                      <a:pt x="159" y="526"/>
                    </a:lnTo>
                    <a:lnTo>
                      <a:pt x="166" y="539"/>
                    </a:lnTo>
                    <a:close/>
                  </a:path>
                </a:pathLst>
              </a:custGeom>
              <a:solidFill>
                <a:srgbClr val="00AE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grpSp>
        <p:sp>
          <p:nvSpPr>
            <p:cNvPr id="51585" name="Rectangle 385"/>
            <p:cNvSpPr>
              <a:spLocks noChangeArrowheads="1"/>
            </p:cNvSpPr>
            <p:nvPr/>
          </p:nvSpPr>
          <p:spPr bwMode="auto">
            <a:xfrm>
              <a:off x="3611" y="5013"/>
              <a:ext cx="218" cy="174"/>
            </a:xfrm>
            <a:prstGeom prst="rect">
              <a:avLst/>
            </a:prstGeom>
            <a:noFill/>
            <a:ln w="9525">
              <a:noFill/>
              <a:miter lim="800000"/>
              <a:headEnd/>
              <a:tailEnd/>
            </a:ln>
            <a:effectLst/>
          </p:spPr>
          <p:txBody>
            <a:bodyPr wrap="none" lIns="0" tIns="0" rIns="0" bIns="0">
              <a:spAutoFit/>
            </a:bodyPr>
            <a:lstStyle/>
            <a:p>
              <a:pPr>
                <a:defRPr/>
              </a:pPr>
              <a:r>
                <a:rPr lang="en-US" sz="1636" b="1">
                  <a:effectLst>
                    <a:outerShdw blurRad="38100" dist="38100" dir="2700000" algn="tl">
                      <a:srgbClr val="DDDDDD"/>
                    </a:outerShdw>
                  </a:effectLst>
                  <a:latin typeface="Comic Sans MS" charset="0"/>
                </a:rPr>
                <a:t>PG</a:t>
              </a:r>
              <a:endParaRPr lang="en-US" sz="2545">
                <a:effectLst>
                  <a:outerShdw blurRad="38100" dist="38100" dir="2700000" algn="tl">
                    <a:srgbClr val="DDDDDD"/>
                  </a:outerShdw>
                </a:effectLst>
                <a:latin typeface="Comic Sans MS" charset="0"/>
              </a:endParaRPr>
            </a:p>
          </p:txBody>
        </p:sp>
        <p:grpSp>
          <p:nvGrpSpPr>
            <p:cNvPr id="43268" name="Group 386"/>
            <p:cNvGrpSpPr>
              <a:grpSpLocks/>
            </p:cNvGrpSpPr>
            <p:nvPr/>
          </p:nvGrpSpPr>
          <p:grpSpPr bwMode="auto">
            <a:xfrm>
              <a:off x="1360" y="4032"/>
              <a:ext cx="182" cy="131"/>
              <a:chOff x="1697" y="2879"/>
              <a:chExt cx="118" cy="134"/>
            </a:xfrm>
          </p:grpSpPr>
          <p:sp>
            <p:nvSpPr>
              <p:cNvPr id="43533" name="Freeform 387"/>
              <p:cNvSpPr>
                <a:spLocks/>
              </p:cNvSpPr>
              <p:nvPr/>
            </p:nvSpPr>
            <p:spPr bwMode="auto">
              <a:xfrm>
                <a:off x="1705" y="2887"/>
                <a:ext cx="110" cy="126"/>
              </a:xfrm>
              <a:custGeom>
                <a:avLst/>
                <a:gdLst>
                  <a:gd name="T0" fmla="*/ 73 w 110"/>
                  <a:gd name="T1" fmla="*/ 23 h 126"/>
                  <a:gd name="T2" fmla="*/ 77 w 110"/>
                  <a:gd name="T3" fmla="*/ 20 h 126"/>
                  <a:gd name="T4" fmla="*/ 86 w 110"/>
                  <a:gd name="T5" fmla="*/ 33 h 126"/>
                  <a:gd name="T6" fmla="*/ 92 w 110"/>
                  <a:gd name="T7" fmla="*/ 56 h 126"/>
                  <a:gd name="T8" fmla="*/ 86 w 110"/>
                  <a:gd name="T9" fmla="*/ 80 h 126"/>
                  <a:gd name="T10" fmla="*/ 75 w 110"/>
                  <a:gd name="T11" fmla="*/ 104 h 126"/>
                  <a:gd name="T12" fmla="*/ 55 w 110"/>
                  <a:gd name="T13" fmla="*/ 108 h 126"/>
                  <a:gd name="T14" fmla="*/ 35 w 110"/>
                  <a:gd name="T15" fmla="*/ 104 h 126"/>
                  <a:gd name="T16" fmla="*/ 29 w 110"/>
                  <a:gd name="T17" fmla="*/ 91 h 126"/>
                  <a:gd name="T18" fmla="*/ 18 w 110"/>
                  <a:gd name="T19" fmla="*/ 85 h 126"/>
                  <a:gd name="T20" fmla="*/ 18 w 110"/>
                  <a:gd name="T21" fmla="*/ 67 h 126"/>
                  <a:gd name="T22" fmla="*/ 31 w 110"/>
                  <a:gd name="T23" fmla="*/ 53 h 126"/>
                  <a:gd name="T24" fmla="*/ 46 w 110"/>
                  <a:gd name="T25" fmla="*/ 38 h 126"/>
                  <a:gd name="T26" fmla="*/ 72 w 110"/>
                  <a:gd name="T27" fmla="*/ 24 h 126"/>
                  <a:gd name="T28" fmla="*/ 52 w 110"/>
                  <a:gd name="T29" fmla="*/ 14 h 126"/>
                  <a:gd name="T30" fmla="*/ 25 w 110"/>
                  <a:gd name="T31" fmla="*/ 28 h 126"/>
                  <a:gd name="T32" fmla="*/ 20 w 110"/>
                  <a:gd name="T33" fmla="*/ 33 h 126"/>
                  <a:gd name="T34" fmla="*/ 3 w 110"/>
                  <a:gd name="T35" fmla="*/ 57 h 126"/>
                  <a:gd name="T36" fmla="*/ 0 w 110"/>
                  <a:gd name="T37" fmla="*/ 63 h 126"/>
                  <a:gd name="T38" fmla="*/ 0 w 110"/>
                  <a:gd name="T39" fmla="*/ 90 h 126"/>
                  <a:gd name="T40" fmla="*/ 3 w 110"/>
                  <a:gd name="T41" fmla="*/ 97 h 126"/>
                  <a:gd name="T42" fmla="*/ 15 w 110"/>
                  <a:gd name="T43" fmla="*/ 104 h 126"/>
                  <a:gd name="T44" fmla="*/ 22 w 110"/>
                  <a:gd name="T45" fmla="*/ 118 h 126"/>
                  <a:gd name="T46" fmla="*/ 39 w 110"/>
                  <a:gd name="T47" fmla="*/ 126 h 126"/>
                  <a:gd name="T48" fmla="*/ 55 w 110"/>
                  <a:gd name="T49" fmla="*/ 126 h 126"/>
                  <a:gd name="T50" fmla="*/ 72 w 110"/>
                  <a:gd name="T51" fmla="*/ 126 h 126"/>
                  <a:gd name="T52" fmla="*/ 88 w 110"/>
                  <a:gd name="T53" fmla="*/ 118 h 126"/>
                  <a:gd name="T54" fmla="*/ 97 w 110"/>
                  <a:gd name="T55" fmla="*/ 101 h 126"/>
                  <a:gd name="T56" fmla="*/ 110 w 110"/>
                  <a:gd name="T57" fmla="*/ 74 h 126"/>
                  <a:gd name="T58" fmla="*/ 110 w 110"/>
                  <a:gd name="T59" fmla="*/ 56 h 126"/>
                  <a:gd name="T60" fmla="*/ 110 w 110"/>
                  <a:gd name="T61" fmla="*/ 40 h 126"/>
                  <a:gd name="T62" fmla="*/ 97 w 110"/>
                  <a:gd name="T63" fmla="*/ 12 h 126"/>
                  <a:gd name="T64" fmla="*/ 92 w 110"/>
                  <a:gd name="T65" fmla="*/ 7 h 126"/>
                  <a:gd name="T66" fmla="*/ 75 w 110"/>
                  <a:gd name="T67" fmla="*/ 0 h 126"/>
                  <a:gd name="T68" fmla="*/ 69 w 110"/>
                  <a:gd name="T69" fmla="*/ 3 h 126"/>
                  <a:gd name="T70" fmla="*/ 72 w 110"/>
                  <a:gd name="T71" fmla="*/ 24 h 1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
                  <a:gd name="T109" fmla="*/ 0 h 126"/>
                  <a:gd name="T110" fmla="*/ 110 w 110"/>
                  <a:gd name="T111" fmla="*/ 126 h 1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 h="126">
                    <a:moveTo>
                      <a:pt x="72" y="24"/>
                    </a:moveTo>
                    <a:lnTo>
                      <a:pt x="73" y="23"/>
                    </a:lnTo>
                    <a:lnTo>
                      <a:pt x="75" y="22"/>
                    </a:lnTo>
                    <a:lnTo>
                      <a:pt x="77" y="20"/>
                    </a:lnTo>
                    <a:lnTo>
                      <a:pt x="81" y="22"/>
                    </a:lnTo>
                    <a:lnTo>
                      <a:pt x="86" y="33"/>
                    </a:lnTo>
                    <a:lnTo>
                      <a:pt x="92" y="46"/>
                    </a:lnTo>
                    <a:lnTo>
                      <a:pt x="92" y="56"/>
                    </a:lnTo>
                    <a:lnTo>
                      <a:pt x="92" y="68"/>
                    </a:lnTo>
                    <a:lnTo>
                      <a:pt x="86" y="80"/>
                    </a:lnTo>
                    <a:lnTo>
                      <a:pt x="80" y="94"/>
                    </a:lnTo>
                    <a:lnTo>
                      <a:pt x="75" y="104"/>
                    </a:lnTo>
                    <a:lnTo>
                      <a:pt x="66" y="108"/>
                    </a:lnTo>
                    <a:lnTo>
                      <a:pt x="55" y="108"/>
                    </a:lnTo>
                    <a:lnTo>
                      <a:pt x="45" y="108"/>
                    </a:lnTo>
                    <a:lnTo>
                      <a:pt x="35" y="104"/>
                    </a:lnTo>
                    <a:lnTo>
                      <a:pt x="31" y="94"/>
                    </a:lnTo>
                    <a:lnTo>
                      <a:pt x="29" y="91"/>
                    </a:lnTo>
                    <a:lnTo>
                      <a:pt x="26" y="89"/>
                    </a:lnTo>
                    <a:lnTo>
                      <a:pt x="18" y="85"/>
                    </a:lnTo>
                    <a:lnTo>
                      <a:pt x="18" y="77"/>
                    </a:lnTo>
                    <a:lnTo>
                      <a:pt x="18" y="67"/>
                    </a:lnTo>
                    <a:lnTo>
                      <a:pt x="29" y="56"/>
                    </a:lnTo>
                    <a:lnTo>
                      <a:pt x="31" y="53"/>
                    </a:lnTo>
                    <a:lnTo>
                      <a:pt x="35" y="43"/>
                    </a:lnTo>
                    <a:lnTo>
                      <a:pt x="46" y="38"/>
                    </a:lnTo>
                    <a:lnTo>
                      <a:pt x="59" y="31"/>
                    </a:lnTo>
                    <a:lnTo>
                      <a:pt x="72" y="24"/>
                    </a:lnTo>
                    <a:lnTo>
                      <a:pt x="63" y="8"/>
                    </a:lnTo>
                    <a:lnTo>
                      <a:pt x="52" y="14"/>
                    </a:lnTo>
                    <a:lnTo>
                      <a:pt x="39" y="21"/>
                    </a:lnTo>
                    <a:lnTo>
                      <a:pt x="25" y="28"/>
                    </a:lnTo>
                    <a:lnTo>
                      <a:pt x="22" y="30"/>
                    </a:lnTo>
                    <a:lnTo>
                      <a:pt x="20" y="33"/>
                    </a:lnTo>
                    <a:lnTo>
                      <a:pt x="15" y="44"/>
                    </a:lnTo>
                    <a:lnTo>
                      <a:pt x="3" y="57"/>
                    </a:lnTo>
                    <a:lnTo>
                      <a:pt x="1" y="60"/>
                    </a:lnTo>
                    <a:lnTo>
                      <a:pt x="0" y="63"/>
                    </a:lnTo>
                    <a:lnTo>
                      <a:pt x="0" y="77"/>
                    </a:lnTo>
                    <a:lnTo>
                      <a:pt x="0" y="90"/>
                    </a:lnTo>
                    <a:lnTo>
                      <a:pt x="1" y="94"/>
                    </a:lnTo>
                    <a:lnTo>
                      <a:pt x="3" y="97"/>
                    </a:lnTo>
                    <a:lnTo>
                      <a:pt x="6" y="99"/>
                    </a:lnTo>
                    <a:lnTo>
                      <a:pt x="15" y="104"/>
                    </a:lnTo>
                    <a:lnTo>
                      <a:pt x="20" y="115"/>
                    </a:lnTo>
                    <a:lnTo>
                      <a:pt x="22" y="118"/>
                    </a:lnTo>
                    <a:lnTo>
                      <a:pt x="25" y="120"/>
                    </a:lnTo>
                    <a:lnTo>
                      <a:pt x="39" y="126"/>
                    </a:lnTo>
                    <a:lnTo>
                      <a:pt x="42" y="126"/>
                    </a:lnTo>
                    <a:lnTo>
                      <a:pt x="55" y="126"/>
                    </a:lnTo>
                    <a:lnTo>
                      <a:pt x="68" y="126"/>
                    </a:lnTo>
                    <a:lnTo>
                      <a:pt x="72" y="126"/>
                    </a:lnTo>
                    <a:lnTo>
                      <a:pt x="85" y="120"/>
                    </a:lnTo>
                    <a:lnTo>
                      <a:pt x="88" y="118"/>
                    </a:lnTo>
                    <a:lnTo>
                      <a:pt x="90" y="115"/>
                    </a:lnTo>
                    <a:lnTo>
                      <a:pt x="97" y="101"/>
                    </a:lnTo>
                    <a:lnTo>
                      <a:pt x="103" y="87"/>
                    </a:lnTo>
                    <a:lnTo>
                      <a:pt x="110" y="74"/>
                    </a:lnTo>
                    <a:lnTo>
                      <a:pt x="110" y="70"/>
                    </a:lnTo>
                    <a:lnTo>
                      <a:pt x="110" y="56"/>
                    </a:lnTo>
                    <a:lnTo>
                      <a:pt x="110" y="43"/>
                    </a:lnTo>
                    <a:lnTo>
                      <a:pt x="110" y="40"/>
                    </a:lnTo>
                    <a:lnTo>
                      <a:pt x="103" y="26"/>
                    </a:lnTo>
                    <a:lnTo>
                      <a:pt x="97" y="12"/>
                    </a:lnTo>
                    <a:lnTo>
                      <a:pt x="95" y="9"/>
                    </a:lnTo>
                    <a:lnTo>
                      <a:pt x="92" y="7"/>
                    </a:lnTo>
                    <a:lnTo>
                      <a:pt x="79" y="1"/>
                    </a:lnTo>
                    <a:lnTo>
                      <a:pt x="75" y="0"/>
                    </a:lnTo>
                    <a:lnTo>
                      <a:pt x="72" y="1"/>
                    </a:lnTo>
                    <a:lnTo>
                      <a:pt x="69" y="3"/>
                    </a:lnTo>
                    <a:lnTo>
                      <a:pt x="63" y="8"/>
                    </a:lnTo>
                    <a:lnTo>
                      <a:pt x="72" y="2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3534" name="Freeform 388"/>
              <p:cNvSpPr>
                <a:spLocks/>
              </p:cNvSpPr>
              <p:nvPr/>
            </p:nvSpPr>
            <p:spPr bwMode="auto">
              <a:xfrm>
                <a:off x="1697" y="2879"/>
                <a:ext cx="110" cy="126"/>
              </a:xfrm>
              <a:custGeom>
                <a:avLst/>
                <a:gdLst>
                  <a:gd name="T0" fmla="*/ 73 w 110"/>
                  <a:gd name="T1" fmla="*/ 23 h 126"/>
                  <a:gd name="T2" fmla="*/ 77 w 110"/>
                  <a:gd name="T3" fmla="*/ 20 h 126"/>
                  <a:gd name="T4" fmla="*/ 86 w 110"/>
                  <a:gd name="T5" fmla="*/ 33 h 126"/>
                  <a:gd name="T6" fmla="*/ 92 w 110"/>
                  <a:gd name="T7" fmla="*/ 56 h 126"/>
                  <a:gd name="T8" fmla="*/ 86 w 110"/>
                  <a:gd name="T9" fmla="*/ 80 h 126"/>
                  <a:gd name="T10" fmla="*/ 75 w 110"/>
                  <a:gd name="T11" fmla="*/ 104 h 126"/>
                  <a:gd name="T12" fmla="*/ 55 w 110"/>
                  <a:gd name="T13" fmla="*/ 108 h 126"/>
                  <a:gd name="T14" fmla="*/ 35 w 110"/>
                  <a:gd name="T15" fmla="*/ 104 h 126"/>
                  <a:gd name="T16" fmla="*/ 29 w 110"/>
                  <a:gd name="T17" fmla="*/ 91 h 126"/>
                  <a:gd name="T18" fmla="*/ 18 w 110"/>
                  <a:gd name="T19" fmla="*/ 85 h 126"/>
                  <a:gd name="T20" fmla="*/ 18 w 110"/>
                  <a:gd name="T21" fmla="*/ 67 h 126"/>
                  <a:gd name="T22" fmla="*/ 31 w 110"/>
                  <a:gd name="T23" fmla="*/ 53 h 126"/>
                  <a:gd name="T24" fmla="*/ 46 w 110"/>
                  <a:gd name="T25" fmla="*/ 38 h 126"/>
                  <a:gd name="T26" fmla="*/ 72 w 110"/>
                  <a:gd name="T27" fmla="*/ 24 h 126"/>
                  <a:gd name="T28" fmla="*/ 52 w 110"/>
                  <a:gd name="T29" fmla="*/ 14 h 126"/>
                  <a:gd name="T30" fmla="*/ 25 w 110"/>
                  <a:gd name="T31" fmla="*/ 28 h 126"/>
                  <a:gd name="T32" fmla="*/ 20 w 110"/>
                  <a:gd name="T33" fmla="*/ 33 h 126"/>
                  <a:gd name="T34" fmla="*/ 3 w 110"/>
                  <a:gd name="T35" fmla="*/ 57 h 126"/>
                  <a:gd name="T36" fmla="*/ 0 w 110"/>
                  <a:gd name="T37" fmla="*/ 63 h 126"/>
                  <a:gd name="T38" fmla="*/ 0 w 110"/>
                  <a:gd name="T39" fmla="*/ 90 h 126"/>
                  <a:gd name="T40" fmla="*/ 3 w 110"/>
                  <a:gd name="T41" fmla="*/ 97 h 126"/>
                  <a:gd name="T42" fmla="*/ 15 w 110"/>
                  <a:gd name="T43" fmla="*/ 104 h 126"/>
                  <a:gd name="T44" fmla="*/ 22 w 110"/>
                  <a:gd name="T45" fmla="*/ 118 h 126"/>
                  <a:gd name="T46" fmla="*/ 39 w 110"/>
                  <a:gd name="T47" fmla="*/ 126 h 126"/>
                  <a:gd name="T48" fmla="*/ 55 w 110"/>
                  <a:gd name="T49" fmla="*/ 126 h 126"/>
                  <a:gd name="T50" fmla="*/ 72 w 110"/>
                  <a:gd name="T51" fmla="*/ 126 h 126"/>
                  <a:gd name="T52" fmla="*/ 88 w 110"/>
                  <a:gd name="T53" fmla="*/ 118 h 126"/>
                  <a:gd name="T54" fmla="*/ 97 w 110"/>
                  <a:gd name="T55" fmla="*/ 101 h 126"/>
                  <a:gd name="T56" fmla="*/ 110 w 110"/>
                  <a:gd name="T57" fmla="*/ 74 h 126"/>
                  <a:gd name="T58" fmla="*/ 110 w 110"/>
                  <a:gd name="T59" fmla="*/ 56 h 126"/>
                  <a:gd name="T60" fmla="*/ 110 w 110"/>
                  <a:gd name="T61" fmla="*/ 40 h 126"/>
                  <a:gd name="T62" fmla="*/ 97 w 110"/>
                  <a:gd name="T63" fmla="*/ 12 h 126"/>
                  <a:gd name="T64" fmla="*/ 92 w 110"/>
                  <a:gd name="T65" fmla="*/ 7 h 126"/>
                  <a:gd name="T66" fmla="*/ 75 w 110"/>
                  <a:gd name="T67" fmla="*/ 0 h 126"/>
                  <a:gd name="T68" fmla="*/ 69 w 110"/>
                  <a:gd name="T69" fmla="*/ 3 h 126"/>
                  <a:gd name="T70" fmla="*/ 72 w 110"/>
                  <a:gd name="T71" fmla="*/ 24 h 1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
                  <a:gd name="T109" fmla="*/ 0 h 126"/>
                  <a:gd name="T110" fmla="*/ 110 w 110"/>
                  <a:gd name="T111" fmla="*/ 126 h 1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 h="126">
                    <a:moveTo>
                      <a:pt x="72" y="24"/>
                    </a:moveTo>
                    <a:lnTo>
                      <a:pt x="73" y="23"/>
                    </a:lnTo>
                    <a:lnTo>
                      <a:pt x="75" y="22"/>
                    </a:lnTo>
                    <a:lnTo>
                      <a:pt x="77" y="20"/>
                    </a:lnTo>
                    <a:lnTo>
                      <a:pt x="81" y="22"/>
                    </a:lnTo>
                    <a:lnTo>
                      <a:pt x="86" y="33"/>
                    </a:lnTo>
                    <a:lnTo>
                      <a:pt x="92" y="46"/>
                    </a:lnTo>
                    <a:lnTo>
                      <a:pt x="92" y="56"/>
                    </a:lnTo>
                    <a:lnTo>
                      <a:pt x="92" y="68"/>
                    </a:lnTo>
                    <a:lnTo>
                      <a:pt x="86" y="80"/>
                    </a:lnTo>
                    <a:lnTo>
                      <a:pt x="80" y="94"/>
                    </a:lnTo>
                    <a:lnTo>
                      <a:pt x="75" y="104"/>
                    </a:lnTo>
                    <a:lnTo>
                      <a:pt x="66" y="108"/>
                    </a:lnTo>
                    <a:lnTo>
                      <a:pt x="55" y="108"/>
                    </a:lnTo>
                    <a:lnTo>
                      <a:pt x="45" y="108"/>
                    </a:lnTo>
                    <a:lnTo>
                      <a:pt x="35" y="104"/>
                    </a:lnTo>
                    <a:lnTo>
                      <a:pt x="31" y="94"/>
                    </a:lnTo>
                    <a:lnTo>
                      <a:pt x="29" y="91"/>
                    </a:lnTo>
                    <a:lnTo>
                      <a:pt x="26" y="89"/>
                    </a:lnTo>
                    <a:lnTo>
                      <a:pt x="18" y="85"/>
                    </a:lnTo>
                    <a:lnTo>
                      <a:pt x="18" y="77"/>
                    </a:lnTo>
                    <a:lnTo>
                      <a:pt x="18" y="67"/>
                    </a:lnTo>
                    <a:lnTo>
                      <a:pt x="29" y="56"/>
                    </a:lnTo>
                    <a:lnTo>
                      <a:pt x="31" y="53"/>
                    </a:lnTo>
                    <a:lnTo>
                      <a:pt x="35" y="43"/>
                    </a:lnTo>
                    <a:lnTo>
                      <a:pt x="46" y="38"/>
                    </a:lnTo>
                    <a:lnTo>
                      <a:pt x="59" y="31"/>
                    </a:lnTo>
                    <a:lnTo>
                      <a:pt x="72" y="24"/>
                    </a:lnTo>
                    <a:lnTo>
                      <a:pt x="63" y="8"/>
                    </a:lnTo>
                    <a:lnTo>
                      <a:pt x="52" y="14"/>
                    </a:lnTo>
                    <a:lnTo>
                      <a:pt x="39" y="21"/>
                    </a:lnTo>
                    <a:lnTo>
                      <a:pt x="25" y="28"/>
                    </a:lnTo>
                    <a:lnTo>
                      <a:pt x="22" y="30"/>
                    </a:lnTo>
                    <a:lnTo>
                      <a:pt x="20" y="33"/>
                    </a:lnTo>
                    <a:lnTo>
                      <a:pt x="15" y="44"/>
                    </a:lnTo>
                    <a:lnTo>
                      <a:pt x="3" y="57"/>
                    </a:lnTo>
                    <a:lnTo>
                      <a:pt x="1" y="60"/>
                    </a:lnTo>
                    <a:lnTo>
                      <a:pt x="0" y="63"/>
                    </a:lnTo>
                    <a:lnTo>
                      <a:pt x="0" y="77"/>
                    </a:lnTo>
                    <a:lnTo>
                      <a:pt x="0" y="90"/>
                    </a:lnTo>
                    <a:lnTo>
                      <a:pt x="1" y="94"/>
                    </a:lnTo>
                    <a:lnTo>
                      <a:pt x="3" y="97"/>
                    </a:lnTo>
                    <a:lnTo>
                      <a:pt x="6" y="99"/>
                    </a:lnTo>
                    <a:lnTo>
                      <a:pt x="15" y="104"/>
                    </a:lnTo>
                    <a:lnTo>
                      <a:pt x="20" y="115"/>
                    </a:lnTo>
                    <a:lnTo>
                      <a:pt x="22" y="118"/>
                    </a:lnTo>
                    <a:lnTo>
                      <a:pt x="25" y="120"/>
                    </a:lnTo>
                    <a:lnTo>
                      <a:pt x="39" y="126"/>
                    </a:lnTo>
                    <a:lnTo>
                      <a:pt x="42" y="126"/>
                    </a:lnTo>
                    <a:lnTo>
                      <a:pt x="55" y="126"/>
                    </a:lnTo>
                    <a:lnTo>
                      <a:pt x="68" y="126"/>
                    </a:lnTo>
                    <a:lnTo>
                      <a:pt x="72" y="126"/>
                    </a:lnTo>
                    <a:lnTo>
                      <a:pt x="85" y="120"/>
                    </a:lnTo>
                    <a:lnTo>
                      <a:pt x="88" y="118"/>
                    </a:lnTo>
                    <a:lnTo>
                      <a:pt x="90" y="115"/>
                    </a:lnTo>
                    <a:lnTo>
                      <a:pt x="97" y="101"/>
                    </a:lnTo>
                    <a:lnTo>
                      <a:pt x="103" y="87"/>
                    </a:lnTo>
                    <a:lnTo>
                      <a:pt x="110" y="74"/>
                    </a:lnTo>
                    <a:lnTo>
                      <a:pt x="110" y="70"/>
                    </a:lnTo>
                    <a:lnTo>
                      <a:pt x="110" y="56"/>
                    </a:lnTo>
                    <a:lnTo>
                      <a:pt x="110" y="43"/>
                    </a:lnTo>
                    <a:lnTo>
                      <a:pt x="110" y="40"/>
                    </a:lnTo>
                    <a:lnTo>
                      <a:pt x="103" y="26"/>
                    </a:lnTo>
                    <a:lnTo>
                      <a:pt x="97" y="12"/>
                    </a:lnTo>
                    <a:lnTo>
                      <a:pt x="95" y="9"/>
                    </a:lnTo>
                    <a:lnTo>
                      <a:pt x="92" y="7"/>
                    </a:lnTo>
                    <a:lnTo>
                      <a:pt x="79" y="1"/>
                    </a:lnTo>
                    <a:lnTo>
                      <a:pt x="75" y="0"/>
                    </a:lnTo>
                    <a:lnTo>
                      <a:pt x="72" y="1"/>
                    </a:lnTo>
                    <a:lnTo>
                      <a:pt x="69" y="3"/>
                    </a:lnTo>
                    <a:lnTo>
                      <a:pt x="63" y="8"/>
                    </a:lnTo>
                    <a:lnTo>
                      <a:pt x="72" y="24"/>
                    </a:lnTo>
                    <a:close/>
                  </a:path>
                </a:pathLst>
              </a:custGeom>
              <a:solidFill>
                <a:srgbClr val="00AE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grpSp>
        <p:sp>
          <p:nvSpPr>
            <p:cNvPr id="43269" name="Freeform 390"/>
            <p:cNvSpPr>
              <a:spLocks/>
            </p:cNvSpPr>
            <p:nvPr/>
          </p:nvSpPr>
          <p:spPr bwMode="auto">
            <a:xfrm>
              <a:off x="1275" y="4288"/>
              <a:ext cx="253" cy="331"/>
            </a:xfrm>
            <a:custGeom>
              <a:avLst/>
              <a:gdLst>
                <a:gd name="T0" fmla="*/ 48503 w 163"/>
                <a:gd name="T1" fmla="*/ 1 h 338"/>
                <a:gd name="T2" fmla="*/ 46744 w 163"/>
                <a:gd name="T3" fmla="*/ 6 h 338"/>
                <a:gd name="T4" fmla="*/ 47157 w 163"/>
                <a:gd name="T5" fmla="*/ 11 h 338"/>
                <a:gd name="T6" fmla="*/ 46744 w 163"/>
                <a:gd name="T7" fmla="*/ 24 h 338"/>
                <a:gd name="T8" fmla="*/ 46744 w 163"/>
                <a:gd name="T9" fmla="*/ 53 h 338"/>
                <a:gd name="T10" fmla="*/ 46744 w 163"/>
                <a:gd name="T11" fmla="*/ 79 h 338"/>
                <a:gd name="T12" fmla="*/ 37588 w 163"/>
                <a:gd name="T13" fmla="*/ 110 h 338"/>
                <a:gd name="T14" fmla="*/ 25458 w 163"/>
                <a:gd name="T15" fmla="*/ 144 h 338"/>
                <a:gd name="T16" fmla="*/ 24692 w 163"/>
                <a:gd name="T17" fmla="*/ 147 h 338"/>
                <a:gd name="T18" fmla="*/ 19403 w 163"/>
                <a:gd name="T19" fmla="*/ 160 h 338"/>
                <a:gd name="T20" fmla="*/ 13064 w 163"/>
                <a:gd name="T21" fmla="*/ 179 h 338"/>
                <a:gd name="T22" fmla="*/ 6642 w 163"/>
                <a:gd name="T23" fmla="*/ 186 h 338"/>
                <a:gd name="T24" fmla="*/ 6055 w 163"/>
                <a:gd name="T25" fmla="*/ 197 h 338"/>
                <a:gd name="T26" fmla="*/ 0 w 163"/>
                <a:gd name="T27" fmla="*/ 217 h 338"/>
                <a:gd name="T28" fmla="*/ 2757 w 163"/>
                <a:gd name="T29" fmla="*/ 239 h 338"/>
                <a:gd name="T30" fmla="*/ 4944 w 163"/>
                <a:gd name="T31" fmla="*/ 243 h 338"/>
                <a:gd name="T32" fmla="*/ 21294 w 163"/>
                <a:gd name="T33" fmla="*/ 252 h 338"/>
                <a:gd name="T34" fmla="*/ 29710 w 163"/>
                <a:gd name="T35" fmla="*/ 251 h 338"/>
                <a:gd name="T36" fmla="*/ 38326 w 163"/>
                <a:gd name="T37" fmla="*/ 238 h 338"/>
                <a:gd name="T38" fmla="*/ 42450 w 163"/>
                <a:gd name="T39" fmla="*/ 226 h 338"/>
                <a:gd name="T40" fmla="*/ 48851 w 163"/>
                <a:gd name="T41" fmla="*/ 220 h 338"/>
                <a:gd name="T42" fmla="*/ 48851 w 163"/>
                <a:gd name="T43" fmla="*/ 210 h 338"/>
                <a:gd name="T44" fmla="*/ 55177 w 163"/>
                <a:gd name="T45" fmla="*/ 205 h 338"/>
                <a:gd name="T46" fmla="*/ 67338 w 163"/>
                <a:gd name="T47" fmla="*/ 175 h 338"/>
                <a:gd name="T48" fmla="*/ 74072 w 163"/>
                <a:gd name="T49" fmla="*/ 154 h 338"/>
                <a:gd name="T50" fmla="*/ 74072 w 163"/>
                <a:gd name="T51" fmla="*/ 144 h 338"/>
                <a:gd name="T52" fmla="*/ 76881 w 163"/>
                <a:gd name="T53" fmla="*/ 132 h 338"/>
                <a:gd name="T54" fmla="*/ 76881 w 163"/>
                <a:gd name="T55" fmla="*/ 102 h 338"/>
                <a:gd name="T56" fmla="*/ 76881 w 163"/>
                <a:gd name="T57" fmla="*/ 69 h 338"/>
                <a:gd name="T58" fmla="*/ 76881 w 163"/>
                <a:gd name="T59" fmla="*/ 51 h 338"/>
                <a:gd name="T60" fmla="*/ 67338 w 163"/>
                <a:gd name="T61" fmla="*/ 24 h 338"/>
                <a:gd name="T62" fmla="*/ 63158 w 163"/>
                <a:gd name="T63" fmla="*/ 21 h 338"/>
                <a:gd name="T64" fmla="*/ 57037 w 163"/>
                <a:gd name="T65" fmla="*/ 12 h 338"/>
                <a:gd name="T66" fmla="*/ 58342 w 163"/>
                <a:gd name="T67" fmla="*/ 6 h 338"/>
                <a:gd name="T68" fmla="*/ 57037 w 163"/>
                <a:gd name="T69" fmla="*/ 1 h 338"/>
                <a:gd name="T70" fmla="*/ 52168 w 163"/>
                <a:gd name="T71" fmla="*/ 22 h 338"/>
                <a:gd name="T72" fmla="*/ 59834 w 163"/>
                <a:gd name="T73" fmla="*/ 24 h 338"/>
                <a:gd name="T74" fmla="*/ 69133 w 163"/>
                <a:gd name="T75" fmla="*/ 45 h 338"/>
                <a:gd name="T76" fmla="*/ 70955 w 163"/>
                <a:gd name="T77" fmla="*/ 69 h 338"/>
                <a:gd name="T78" fmla="*/ 70955 w 163"/>
                <a:gd name="T79" fmla="*/ 102 h 338"/>
                <a:gd name="T80" fmla="*/ 70955 w 163"/>
                <a:gd name="T81" fmla="*/ 131 h 338"/>
                <a:gd name="T82" fmla="*/ 68267 w 163"/>
                <a:gd name="T83" fmla="*/ 151 h 338"/>
                <a:gd name="T84" fmla="*/ 56556 w 163"/>
                <a:gd name="T85" fmla="*/ 179 h 338"/>
                <a:gd name="T86" fmla="*/ 50395 w 163"/>
                <a:gd name="T87" fmla="*/ 200 h 338"/>
                <a:gd name="T88" fmla="*/ 43823 w 163"/>
                <a:gd name="T89" fmla="*/ 206 h 338"/>
                <a:gd name="T90" fmla="*/ 39043 w 163"/>
                <a:gd name="T91" fmla="*/ 218 h 338"/>
                <a:gd name="T92" fmla="*/ 34722 w 163"/>
                <a:gd name="T93" fmla="*/ 230 h 338"/>
                <a:gd name="T94" fmla="*/ 28234 w 163"/>
                <a:gd name="T95" fmla="*/ 237 h 338"/>
                <a:gd name="T96" fmla="*/ 16001 w 163"/>
                <a:gd name="T97" fmla="*/ 244 h 338"/>
                <a:gd name="T98" fmla="*/ 8417 w 163"/>
                <a:gd name="T99" fmla="*/ 226 h 338"/>
                <a:gd name="T100" fmla="*/ 11911 w 163"/>
                <a:gd name="T101" fmla="*/ 200 h 338"/>
                <a:gd name="T102" fmla="*/ 16402 w 163"/>
                <a:gd name="T103" fmla="*/ 187 h 338"/>
                <a:gd name="T104" fmla="*/ 21294 w 163"/>
                <a:gd name="T105" fmla="*/ 173 h 338"/>
                <a:gd name="T106" fmla="*/ 29710 w 163"/>
                <a:gd name="T107" fmla="*/ 161 h 338"/>
                <a:gd name="T108" fmla="*/ 30116 w 163"/>
                <a:gd name="T109" fmla="*/ 149 h 338"/>
                <a:gd name="T110" fmla="*/ 39515 w 163"/>
                <a:gd name="T111" fmla="*/ 123 h 338"/>
                <a:gd name="T112" fmla="*/ 48851 w 163"/>
                <a:gd name="T113" fmla="*/ 95 h 338"/>
                <a:gd name="T114" fmla="*/ 52168 w 163"/>
                <a:gd name="T115" fmla="*/ 69 h 338"/>
                <a:gd name="T116" fmla="*/ 52168 w 163"/>
                <a:gd name="T117" fmla="*/ 40 h 338"/>
                <a:gd name="T118" fmla="*/ 52168 w 163"/>
                <a:gd name="T119" fmla="*/ 22 h 3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3"/>
                <a:gd name="T181" fmla="*/ 0 h 338"/>
                <a:gd name="T182" fmla="*/ 163 w 163"/>
                <a:gd name="T183" fmla="*/ 338 h 3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3" h="338">
                  <a:moveTo>
                    <a:pt x="106" y="0"/>
                  </a:moveTo>
                  <a:lnTo>
                    <a:pt x="105" y="0"/>
                  </a:lnTo>
                  <a:lnTo>
                    <a:pt x="103" y="1"/>
                  </a:lnTo>
                  <a:lnTo>
                    <a:pt x="101" y="2"/>
                  </a:lnTo>
                  <a:lnTo>
                    <a:pt x="100" y="4"/>
                  </a:lnTo>
                  <a:lnTo>
                    <a:pt x="99" y="6"/>
                  </a:lnTo>
                  <a:lnTo>
                    <a:pt x="100" y="9"/>
                  </a:lnTo>
                  <a:lnTo>
                    <a:pt x="100" y="10"/>
                  </a:lnTo>
                  <a:lnTo>
                    <a:pt x="100" y="11"/>
                  </a:lnTo>
                  <a:lnTo>
                    <a:pt x="99" y="13"/>
                  </a:lnTo>
                  <a:lnTo>
                    <a:pt x="99" y="26"/>
                  </a:lnTo>
                  <a:lnTo>
                    <a:pt x="99" y="40"/>
                  </a:lnTo>
                  <a:lnTo>
                    <a:pt x="99" y="54"/>
                  </a:lnTo>
                  <a:lnTo>
                    <a:pt x="99" y="67"/>
                  </a:lnTo>
                  <a:lnTo>
                    <a:pt x="99" y="81"/>
                  </a:lnTo>
                  <a:lnTo>
                    <a:pt x="99" y="94"/>
                  </a:lnTo>
                  <a:lnTo>
                    <a:pt x="99" y="107"/>
                  </a:lnTo>
                  <a:lnTo>
                    <a:pt x="93" y="120"/>
                  </a:lnTo>
                  <a:lnTo>
                    <a:pt x="86" y="133"/>
                  </a:lnTo>
                  <a:lnTo>
                    <a:pt x="80" y="147"/>
                  </a:lnTo>
                  <a:lnTo>
                    <a:pt x="73" y="160"/>
                  </a:lnTo>
                  <a:lnTo>
                    <a:pt x="67" y="179"/>
                  </a:lnTo>
                  <a:lnTo>
                    <a:pt x="54" y="192"/>
                  </a:lnTo>
                  <a:lnTo>
                    <a:pt x="53" y="194"/>
                  </a:lnTo>
                  <a:lnTo>
                    <a:pt x="52" y="196"/>
                  </a:lnTo>
                  <a:lnTo>
                    <a:pt x="52" y="207"/>
                  </a:lnTo>
                  <a:lnTo>
                    <a:pt x="43" y="212"/>
                  </a:lnTo>
                  <a:lnTo>
                    <a:pt x="41" y="213"/>
                  </a:lnTo>
                  <a:lnTo>
                    <a:pt x="40" y="215"/>
                  </a:lnTo>
                  <a:lnTo>
                    <a:pt x="34" y="228"/>
                  </a:lnTo>
                  <a:lnTo>
                    <a:pt x="28" y="240"/>
                  </a:lnTo>
                  <a:lnTo>
                    <a:pt x="17" y="246"/>
                  </a:lnTo>
                  <a:lnTo>
                    <a:pt x="15" y="247"/>
                  </a:lnTo>
                  <a:lnTo>
                    <a:pt x="14" y="249"/>
                  </a:lnTo>
                  <a:lnTo>
                    <a:pt x="13" y="251"/>
                  </a:lnTo>
                  <a:lnTo>
                    <a:pt x="13" y="263"/>
                  </a:lnTo>
                  <a:lnTo>
                    <a:pt x="7" y="276"/>
                  </a:lnTo>
                  <a:lnTo>
                    <a:pt x="1" y="290"/>
                  </a:lnTo>
                  <a:lnTo>
                    <a:pt x="0" y="292"/>
                  </a:lnTo>
                  <a:lnTo>
                    <a:pt x="1" y="295"/>
                  </a:lnTo>
                  <a:lnTo>
                    <a:pt x="6" y="307"/>
                  </a:lnTo>
                  <a:lnTo>
                    <a:pt x="6" y="319"/>
                  </a:lnTo>
                  <a:lnTo>
                    <a:pt x="7" y="322"/>
                  </a:lnTo>
                  <a:lnTo>
                    <a:pt x="8" y="324"/>
                  </a:lnTo>
                  <a:lnTo>
                    <a:pt x="10" y="325"/>
                  </a:lnTo>
                  <a:lnTo>
                    <a:pt x="30" y="338"/>
                  </a:lnTo>
                  <a:lnTo>
                    <a:pt x="32" y="338"/>
                  </a:lnTo>
                  <a:lnTo>
                    <a:pt x="45" y="338"/>
                  </a:lnTo>
                  <a:lnTo>
                    <a:pt x="58" y="338"/>
                  </a:lnTo>
                  <a:lnTo>
                    <a:pt x="61" y="338"/>
                  </a:lnTo>
                  <a:lnTo>
                    <a:pt x="63" y="337"/>
                  </a:lnTo>
                  <a:lnTo>
                    <a:pt x="64" y="335"/>
                  </a:lnTo>
                  <a:lnTo>
                    <a:pt x="70" y="324"/>
                  </a:lnTo>
                  <a:lnTo>
                    <a:pt x="81" y="318"/>
                  </a:lnTo>
                  <a:lnTo>
                    <a:pt x="83" y="317"/>
                  </a:lnTo>
                  <a:lnTo>
                    <a:pt x="84" y="315"/>
                  </a:lnTo>
                  <a:lnTo>
                    <a:pt x="90" y="303"/>
                  </a:lnTo>
                  <a:lnTo>
                    <a:pt x="101" y="298"/>
                  </a:lnTo>
                  <a:lnTo>
                    <a:pt x="103" y="297"/>
                  </a:lnTo>
                  <a:lnTo>
                    <a:pt x="104" y="295"/>
                  </a:lnTo>
                  <a:lnTo>
                    <a:pt x="104" y="292"/>
                  </a:lnTo>
                  <a:lnTo>
                    <a:pt x="104" y="282"/>
                  </a:lnTo>
                  <a:lnTo>
                    <a:pt x="114" y="277"/>
                  </a:lnTo>
                  <a:lnTo>
                    <a:pt x="116" y="276"/>
                  </a:lnTo>
                  <a:lnTo>
                    <a:pt x="117" y="274"/>
                  </a:lnTo>
                  <a:lnTo>
                    <a:pt x="124" y="261"/>
                  </a:lnTo>
                  <a:lnTo>
                    <a:pt x="129" y="249"/>
                  </a:lnTo>
                  <a:lnTo>
                    <a:pt x="143" y="235"/>
                  </a:lnTo>
                  <a:lnTo>
                    <a:pt x="144" y="233"/>
                  </a:lnTo>
                  <a:lnTo>
                    <a:pt x="150" y="220"/>
                  </a:lnTo>
                  <a:lnTo>
                    <a:pt x="157" y="206"/>
                  </a:lnTo>
                  <a:lnTo>
                    <a:pt x="157" y="203"/>
                  </a:lnTo>
                  <a:lnTo>
                    <a:pt x="157" y="192"/>
                  </a:lnTo>
                  <a:lnTo>
                    <a:pt x="163" y="179"/>
                  </a:lnTo>
                  <a:lnTo>
                    <a:pt x="163" y="176"/>
                  </a:lnTo>
                  <a:lnTo>
                    <a:pt x="163" y="162"/>
                  </a:lnTo>
                  <a:lnTo>
                    <a:pt x="163" y="149"/>
                  </a:lnTo>
                  <a:lnTo>
                    <a:pt x="163" y="135"/>
                  </a:lnTo>
                  <a:lnTo>
                    <a:pt x="163" y="122"/>
                  </a:lnTo>
                  <a:lnTo>
                    <a:pt x="163" y="108"/>
                  </a:lnTo>
                  <a:lnTo>
                    <a:pt x="163" y="94"/>
                  </a:lnTo>
                  <a:lnTo>
                    <a:pt x="163" y="81"/>
                  </a:lnTo>
                  <a:lnTo>
                    <a:pt x="163" y="67"/>
                  </a:lnTo>
                  <a:lnTo>
                    <a:pt x="163" y="65"/>
                  </a:lnTo>
                  <a:lnTo>
                    <a:pt x="157" y="52"/>
                  </a:lnTo>
                  <a:lnTo>
                    <a:pt x="156" y="50"/>
                  </a:lnTo>
                  <a:lnTo>
                    <a:pt x="143" y="36"/>
                  </a:lnTo>
                  <a:lnTo>
                    <a:pt x="137" y="24"/>
                  </a:lnTo>
                  <a:lnTo>
                    <a:pt x="136" y="22"/>
                  </a:lnTo>
                  <a:lnTo>
                    <a:pt x="134" y="21"/>
                  </a:lnTo>
                  <a:lnTo>
                    <a:pt x="123" y="16"/>
                  </a:lnTo>
                  <a:lnTo>
                    <a:pt x="120" y="12"/>
                  </a:lnTo>
                  <a:lnTo>
                    <a:pt x="121" y="12"/>
                  </a:lnTo>
                  <a:lnTo>
                    <a:pt x="123" y="11"/>
                  </a:lnTo>
                  <a:lnTo>
                    <a:pt x="124" y="9"/>
                  </a:lnTo>
                  <a:lnTo>
                    <a:pt x="124" y="6"/>
                  </a:lnTo>
                  <a:lnTo>
                    <a:pt x="124" y="4"/>
                  </a:lnTo>
                  <a:lnTo>
                    <a:pt x="123" y="2"/>
                  </a:lnTo>
                  <a:lnTo>
                    <a:pt x="121" y="1"/>
                  </a:lnTo>
                  <a:lnTo>
                    <a:pt x="118" y="0"/>
                  </a:lnTo>
                  <a:lnTo>
                    <a:pt x="106" y="0"/>
                  </a:lnTo>
                  <a:lnTo>
                    <a:pt x="111" y="22"/>
                  </a:lnTo>
                  <a:lnTo>
                    <a:pt x="114" y="25"/>
                  </a:lnTo>
                  <a:lnTo>
                    <a:pt x="116" y="26"/>
                  </a:lnTo>
                  <a:lnTo>
                    <a:pt x="127" y="31"/>
                  </a:lnTo>
                  <a:lnTo>
                    <a:pt x="133" y="43"/>
                  </a:lnTo>
                  <a:lnTo>
                    <a:pt x="134" y="45"/>
                  </a:lnTo>
                  <a:lnTo>
                    <a:pt x="147" y="59"/>
                  </a:lnTo>
                  <a:lnTo>
                    <a:pt x="151" y="69"/>
                  </a:lnTo>
                  <a:lnTo>
                    <a:pt x="151" y="81"/>
                  </a:lnTo>
                  <a:lnTo>
                    <a:pt x="151" y="94"/>
                  </a:lnTo>
                  <a:lnTo>
                    <a:pt x="151" y="108"/>
                  </a:lnTo>
                  <a:lnTo>
                    <a:pt x="151" y="122"/>
                  </a:lnTo>
                  <a:lnTo>
                    <a:pt x="151" y="135"/>
                  </a:lnTo>
                  <a:lnTo>
                    <a:pt x="151" y="149"/>
                  </a:lnTo>
                  <a:lnTo>
                    <a:pt x="151" y="162"/>
                  </a:lnTo>
                  <a:lnTo>
                    <a:pt x="151" y="175"/>
                  </a:lnTo>
                  <a:lnTo>
                    <a:pt x="146" y="188"/>
                  </a:lnTo>
                  <a:lnTo>
                    <a:pt x="145" y="190"/>
                  </a:lnTo>
                  <a:lnTo>
                    <a:pt x="145" y="202"/>
                  </a:lnTo>
                  <a:lnTo>
                    <a:pt x="139" y="215"/>
                  </a:lnTo>
                  <a:lnTo>
                    <a:pt x="134" y="226"/>
                  </a:lnTo>
                  <a:lnTo>
                    <a:pt x="120" y="240"/>
                  </a:lnTo>
                  <a:lnTo>
                    <a:pt x="119" y="242"/>
                  </a:lnTo>
                  <a:lnTo>
                    <a:pt x="113" y="256"/>
                  </a:lnTo>
                  <a:lnTo>
                    <a:pt x="107" y="267"/>
                  </a:lnTo>
                  <a:lnTo>
                    <a:pt x="96" y="273"/>
                  </a:lnTo>
                  <a:lnTo>
                    <a:pt x="94" y="274"/>
                  </a:lnTo>
                  <a:lnTo>
                    <a:pt x="93" y="276"/>
                  </a:lnTo>
                  <a:lnTo>
                    <a:pt x="92" y="278"/>
                  </a:lnTo>
                  <a:lnTo>
                    <a:pt x="92" y="288"/>
                  </a:lnTo>
                  <a:lnTo>
                    <a:pt x="83" y="293"/>
                  </a:lnTo>
                  <a:lnTo>
                    <a:pt x="81" y="294"/>
                  </a:lnTo>
                  <a:lnTo>
                    <a:pt x="80" y="296"/>
                  </a:lnTo>
                  <a:lnTo>
                    <a:pt x="74" y="308"/>
                  </a:lnTo>
                  <a:lnTo>
                    <a:pt x="63" y="314"/>
                  </a:lnTo>
                  <a:lnTo>
                    <a:pt x="61" y="315"/>
                  </a:lnTo>
                  <a:lnTo>
                    <a:pt x="60" y="317"/>
                  </a:lnTo>
                  <a:lnTo>
                    <a:pt x="55" y="326"/>
                  </a:lnTo>
                  <a:lnTo>
                    <a:pt x="45" y="326"/>
                  </a:lnTo>
                  <a:lnTo>
                    <a:pt x="34" y="326"/>
                  </a:lnTo>
                  <a:lnTo>
                    <a:pt x="18" y="316"/>
                  </a:lnTo>
                  <a:lnTo>
                    <a:pt x="18" y="305"/>
                  </a:lnTo>
                  <a:lnTo>
                    <a:pt x="18" y="303"/>
                  </a:lnTo>
                  <a:lnTo>
                    <a:pt x="13" y="292"/>
                  </a:lnTo>
                  <a:lnTo>
                    <a:pt x="18" y="281"/>
                  </a:lnTo>
                  <a:lnTo>
                    <a:pt x="25" y="267"/>
                  </a:lnTo>
                  <a:lnTo>
                    <a:pt x="25" y="264"/>
                  </a:lnTo>
                  <a:lnTo>
                    <a:pt x="25" y="255"/>
                  </a:lnTo>
                  <a:lnTo>
                    <a:pt x="35" y="250"/>
                  </a:lnTo>
                  <a:lnTo>
                    <a:pt x="37" y="249"/>
                  </a:lnTo>
                  <a:lnTo>
                    <a:pt x="38" y="247"/>
                  </a:lnTo>
                  <a:lnTo>
                    <a:pt x="45" y="233"/>
                  </a:lnTo>
                  <a:lnTo>
                    <a:pt x="50" y="222"/>
                  </a:lnTo>
                  <a:lnTo>
                    <a:pt x="61" y="216"/>
                  </a:lnTo>
                  <a:lnTo>
                    <a:pt x="63" y="215"/>
                  </a:lnTo>
                  <a:lnTo>
                    <a:pt x="64" y="213"/>
                  </a:lnTo>
                  <a:lnTo>
                    <a:pt x="64" y="210"/>
                  </a:lnTo>
                  <a:lnTo>
                    <a:pt x="64" y="199"/>
                  </a:lnTo>
                  <a:lnTo>
                    <a:pt x="77" y="188"/>
                  </a:lnTo>
                  <a:lnTo>
                    <a:pt x="78" y="186"/>
                  </a:lnTo>
                  <a:lnTo>
                    <a:pt x="84" y="165"/>
                  </a:lnTo>
                  <a:lnTo>
                    <a:pt x="91" y="152"/>
                  </a:lnTo>
                  <a:lnTo>
                    <a:pt x="97" y="138"/>
                  </a:lnTo>
                  <a:lnTo>
                    <a:pt x="104" y="125"/>
                  </a:lnTo>
                  <a:lnTo>
                    <a:pt x="111" y="111"/>
                  </a:lnTo>
                  <a:lnTo>
                    <a:pt x="111" y="108"/>
                  </a:lnTo>
                  <a:lnTo>
                    <a:pt x="111" y="94"/>
                  </a:lnTo>
                  <a:lnTo>
                    <a:pt x="111" y="81"/>
                  </a:lnTo>
                  <a:lnTo>
                    <a:pt x="111" y="67"/>
                  </a:lnTo>
                  <a:lnTo>
                    <a:pt x="111" y="54"/>
                  </a:lnTo>
                  <a:lnTo>
                    <a:pt x="111" y="40"/>
                  </a:lnTo>
                  <a:lnTo>
                    <a:pt x="111" y="26"/>
                  </a:lnTo>
                  <a:lnTo>
                    <a:pt x="111" y="22"/>
                  </a:lnTo>
                  <a:lnTo>
                    <a:pt x="106"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3270" name="Freeform 391"/>
            <p:cNvSpPr>
              <a:spLocks/>
            </p:cNvSpPr>
            <p:nvPr/>
          </p:nvSpPr>
          <p:spPr bwMode="auto">
            <a:xfrm>
              <a:off x="1263" y="4281"/>
              <a:ext cx="253" cy="331"/>
            </a:xfrm>
            <a:custGeom>
              <a:avLst/>
              <a:gdLst>
                <a:gd name="T0" fmla="*/ 48503 w 163"/>
                <a:gd name="T1" fmla="*/ 1 h 338"/>
                <a:gd name="T2" fmla="*/ 46744 w 163"/>
                <a:gd name="T3" fmla="*/ 6 h 338"/>
                <a:gd name="T4" fmla="*/ 47157 w 163"/>
                <a:gd name="T5" fmla="*/ 11 h 338"/>
                <a:gd name="T6" fmla="*/ 46744 w 163"/>
                <a:gd name="T7" fmla="*/ 24 h 338"/>
                <a:gd name="T8" fmla="*/ 46744 w 163"/>
                <a:gd name="T9" fmla="*/ 53 h 338"/>
                <a:gd name="T10" fmla="*/ 46744 w 163"/>
                <a:gd name="T11" fmla="*/ 79 h 338"/>
                <a:gd name="T12" fmla="*/ 37588 w 163"/>
                <a:gd name="T13" fmla="*/ 110 h 338"/>
                <a:gd name="T14" fmla="*/ 25458 w 163"/>
                <a:gd name="T15" fmla="*/ 144 h 338"/>
                <a:gd name="T16" fmla="*/ 24692 w 163"/>
                <a:gd name="T17" fmla="*/ 147 h 338"/>
                <a:gd name="T18" fmla="*/ 19403 w 163"/>
                <a:gd name="T19" fmla="*/ 160 h 338"/>
                <a:gd name="T20" fmla="*/ 13064 w 163"/>
                <a:gd name="T21" fmla="*/ 179 h 338"/>
                <a:gd name="T22" fmla="*/ 6642 w 163"/>
                <a:gd name="T23" fmla="*/ 186 h 338"/>
                <a:gd name="T24" fmla="*/ 6055 w 163"/>
                <a:gd name="T25" fmla="*/ 197 h 338"/>
                <a:gd name="T26" fmla="*/ 0 w 163"/>
                <a:gd name="T27" fmla="*/ 217 h 338"/>
                <a:gd name="T28" fmla="*/ 2757 w 163"/>
                <a:gd name="T29" fmla="*/ 239 h 338"/>
                <a:gd name="T30" fmla="*/ 4944 w 163"/>
                <a:gd name="T31" fmla="*/ 243 h 338"/>
                <a:gd name="T32" fmla="*/ 21294 w 163"/>
                <a:gd name="T33" fmla="*/ 252 h 338"/>
                <a:gd name="T34" fmla="*/ 29710 w 163"/>
                <a:gd name="T35" fmla="*/ 251 h 338"/>
                <a:gd name="T36" fmla="*/ 38326 w 163"/>
                <a:gd name="T37" fmla="*/ 238 h 338"/>
                <a:gd name="T38" fmla="*/ 42450 w 163"/>
                <a:gd name="T39" fmla="*/ 226 h 338"/>
                <a:gd name="T40" fmla="*/ 48851 w 163"/>
                <a:gd name="T41" fmla="*/ 220 h 338"/>
                <a:gd name="T42" fmla="*/ 48851 w 163"/>
                <a:gd name="T43" fmla="*/ 210 h 338"/>
                <a:gd name="T44" fmla="*/ 55177 w 163"/>
                <a:gd name="T45" fmla="*/ 205 h 338"/>
                <a:gd name="T46" fmla="*/ 67338 w 163"/>
                <a:gd name="T47" fmla="*/ 175 h 338"/>
                <a:gd name="T48" fmla="*/ 74072 w 163"/>
                <a:gd name="T49" fmla="*/ 154 h 338"/>
                <a:gd name="T50" fmla="*/ 74072 w 163"/>
                <a:gd name="T51" fmla="*/ 144 h 338"/>
                <a:gd name="T52" fmla="*/ 76881 w 163"/>
                <a:gd name="T53" fmla="*/ 132 h 338"/>
                <a:gd name="T54" fmla="*/ 76881 w 163"/>
                <a:gd name="T55" fmla="*/ 102 h 338"/>
                <a:gd name="T56" fmla="*/ 76881 w 163"/>
                <a:gd name="T57" fmla="*/ 69 h 338"/>
                <a:gd name="T58" fmla="*/ 76881 w 163"/>
                <a:gd name="T59" fmla="*/ 51 h 338"/>
                <a:gd name="T60" fmla="*/ 67338 w 163"/>
                <a:gd name="T61" fmla="*/ 24 h 338"/>
                <a:gd name="T62" fmla="*/ 63158 w 163"/>
                <a:gd name="T63" fmla="*/ 21 h 338"/>
                <a:gd name="T64" fmla="*/ 57037 w 163"/>
                <a:gd name="T65" fmla="*/ 12 h 338"/>
                <a:gd name="T66" fmla="*/ 58342 w 163"/>
                <a:gd name="T67" fmla="*/ 6 h 338"/>
                <a:gd name="T68" fmla="*/ 57037 w 163"/>
                <a:gd name="T69" fmla="*/ 1 h 338"/>
                <a:gd name="T70" fmla="*/ 52168 w 163"/>
                <a:gd name="T71" fmla="*/ 22 h 338"/>
                <a:gd name="T72" fmla="*/ 59834 w 163"/>
                <a:gd name="T73" fmla="*/ 24 h 338"/>
                <a:gd name="T74" fmla="*/ 69133 w 163"/>
                <a:gd name="T75" fmla="*/ 45 h 338"/>
                <a:gd name="T76" fmla="*/ 70955 w 163"/>
                <a:gd name="T77" fmla="*/ 69 h 338"/>
                <a:gd name="T78" fmla="*/ 70955 w 163"/>
                <a:gd name="T79" fmla="*/ 102 h 338"/>
                <a:gd name="T80" fmla="*/ 70955 w 163"/>
                <a:gd name="T81" fmla="*/ 131 h 338"/>
                <a:gd name="T82" fmla="*/ 68267 w 163"/>
                <a:gd name="T83" fmla="*/ 151 h 338"/>
                <a:gd name="T84" fmla="*/ 56556 w 163"/>
                <a:gd name="T85" fmla="*/ 179 h 338"/>
                <a:gd name="T86" fmla="*/ 50395 w 163"/>
                <a:gd name="T87" fmla="*/ 200 h 338"/>
                <a:gd name="T88" fmla="*/ 43823 w 163"/>
                <a:gd name="T89" fmla="*/ 206 h 338"/>
                <a:gd name="T90" fmla="*/ 39043 w 163"/>
                <a:gd name="T91" fmla="*/ 218 h 338"/>
                <a:gd name="T92" fmla="*/ 34722 w 163"/>
                <a:gd name="T93" fmla="*/ 230 h 338"/>
                <a:gd name="T94" fmla="*/ 28234 w 163"/>
                <a:gd name="T95" fmla="*/ 237 h 338"/>
                <a:gd name="T96" fmla="*/ 16001 w 163"/>
                <a:gd name="T97" fmla="*/ 244 h 338"/>
                <a:gd name="T98" fmla="*/ 8417 w 163"/>
                <a:gd name="T99" fmla="*/ 226 h 338"/>
                <a:gd name="T100" fmla="*/ 11911 w 163"/>
                <a:gd name="T101" fmla="*/ 200 h 338"/>
                <a:gd name="T102" fmla="*/ 16402 w 163"/>
                <a:gd name="T103" fmla="*/ 187 h 338"/>
                <a:gd name="T104" fmla="*/ 21294 w 163"/>
                <a:gd name="T105" fmla="*/ 173 h 338"/>
                <a:gd name="T106" fmla="*/ 29710 w 163"/>
                <a:gd name="T107" fmla="*/ 161 h 338"/>
                <a:gd name="T108" fmla="*/ 30116 w 163"/>
                <a:gd name="T109" fmla="*/ 149 h 338"/>
                <a:gd name="T110" fmla="*/ 39515 w 163"/>
                <a:gd name="T111" fmla="*/ 123 h 338"/>
                <a:gd name="T112" fmla="*/ 48851 w 163"/>
                <a:gd name="T113" fmla="*/ 95 h 338"/>
                <a:gd name="T114" fmla="*/ 52168 w 163"/>
                <a:gd name="T115" fmla="*/ 69 h 338"/>
                <a:gd name="T116" fmla="*/ 52168 w 163"/>
                <a:gd name="T117" fmla="*/ 40 h 338"/>
                <a:gd name="T118" fmla="*/ 52168 w 163"/>
                <a:gd name="T119" fmla="*/ 22 h 3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3"/>
                <a:gd name="T181" fmla="*/ 0 h 338"/>
                <a:gd name="T182" fmla="*/ 163 w 163"/>
                <a:gd name="T183" fmla="*/ 338 h 3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3" h="338">
                  <a:moveTo>
                    <a:pt x="106" y="0"/>
                  </a:moveTo>
                  <a:lnTo>
                    <a:pt x="105" y="0"/>
                  </a:lnTo>
                  <a:lnTo>
                    <a:pt x="103" y="1"/>
                  </a:lnTo>
                  <a:lnTo>
                    <a:pt x="101" y="2"/>
                  </a:lnTo>
                  <a:lnTo>
                    <a:pt x="100" y="4"/>
                  </a:lnTo>
                  <a:lnTo>
                    <a:pt x="99" y="6"/>
                  </a:lnTo>
                  <a:lnTo>
                    <a:pt x="100" y="9"/>
                  </a:lnTo>
                  <a:lnTo>
                    <a:pt x="100" y="10"/>
                  </a:lnTo>
                  <a:lnTo>
                    <a:pt x="100" y="11"/>
                  </a:lnTo>
                  <a:lnTo>
                    <a:pt x="99" y="13"/>
                  </a:lnTo>
                  <a:lnTo>
                    <a:pt x="99" y="26"/>
                  </a:lnTo>
                  <a:lnTo>
                    <a:pt x="99" y="40"/>
                  </a:lnTo>
                  <a:lnTo>
                    <a:pt x="99" y="54"/>
                  </a:lnTo>
                  <a:lnTo>
                    <a:pt x="99" y="67"/>
                  </a:lnTo>
                  <a:lnTo>
                    <a:pt x="99" y="81"/>
                  </a:lnTo>
                  <a:lnTo>
                    <a:pt x="99" y="94"/>
                  </a:lnTo>
                  <a:lnTo>
                    <a:pt x="99" y="107"/>
                  </a:lnTo>
                  <a:lnTo>
                    <a:pt x="93" y="120"/>
                  </a:lnTo>
                  <a:lnTo>
                    <a:pt x="86" y="133"/>
                  </a:lnTo>
                  <a:lnTo>
                    <a:pt x="80" y="147"/>
                  </a:lnTo>
                  <a:lnTo>
                    <a:pt x="73" y="160"/>
                  </a:lnTo>
                  <a:lnTo>
                    <a:pt x="67" y="179"/>
                  </a:lnTo>
                  <a:lnTo>
                    <a:pt x="54" y="192"/>
                  </a:lnTo>
                  <a:lnTo>
                    <a:pt x="53" y="194"/>
                  </a:lnTo>
                  <a:lnTo>
                    <a:pt x="52" y="196"/>
                  </a:lnTo>
                  <a:lnTo>
                    <a:pt x="52" y="207"/>
                  </a:lnTo>
                  <a:lnTo>
                    <a:pt x="43" y="212"/>
                  </a:lnTo>
                  <a:lnTo>
                    <a:pt x="41" y="213"/>
                  </a:lnTo>
                  <a:lnTo>
                    <a:pt x="40" y="215"/>
                  </a:lnTo>
                  <a:lnTo>
                    <a:pt x="34" y="228"/>
                  </a:lnTo>
                  <a:lnTo>
                    <a:pt x="28" y="240"/>
                  </a:lnTo>
                  <a:lnTo>
                    <a:pt x="17" y="246"/>
                  </a:lnTo>
                  <a:lnTo>
                    <a:pt x="15" y="247"/>
                  </a:lnTo>
                  <a:lnTo>
                    <a:pt x="14" y="249"/>
                  </a:lnTo>
                  <a:lnTo>
                    <a:pt x="13" y="251"/>
                  </a:lnTo>
                  <a:lnTo>
                    <a:pt x="13" y="263"/>
                  </a:lnTo>
                  <a:lnTo>
                    <a:pt x="7" y="276"/>
                  </a:lnTo>
                  <a:lnTo>
                    <a:pt x="1" y="290"/>
                  </a:lnTo>
                  <a:lnTo>
                    <a:pt x="0" y="292"/>
                  </a:lnTo>
                  <a:lnTo>
                    <a:pt x="1" y="295"/>
                  </a:lnTo>
                  <a:lnTo>
                    <a:pt x="6" y="307"/>
                  </a:lnTo>
                  <a:lnTo>
                    <a:pt x="6" y="319"/>
                  </a:lnTo>
                  <a:lnTo>
                    <a:pt x="7" y="322"/>
                  </a:lnTo>
                  <a:lnTo>
                    <a:pt x="8" y="324"/>
                  </a:lnTo>
                  <a:lnTo>
                    <a:pt x="10" y="325"/>
                  </a:lnTo>
                  <a:lnTo>
                    <a:pt x="30" y="338"/>
                  </a:lnTo>
                  <a:lnTo>
                    <a:pt x="32" y="338"/>
                  </a:lnTo>
                  <a:lnTo>
                    <a:pt x="45" y="338"/>
                  </a:lnTo>
                  <a:lnTo>
                    <a:pt x="58" y="338"/>
                  </a:lnTo>
                  <a:lnTo>
                    <a:pt x="61" y="338"/>
                  </a:lnTo>
                  <a:lnTo>
                    <a:pt x="63" y="337"/>
                  </a:lnTo>
                  <a:lnTo>
                    <a:pt x="64" y="335"/>
                  </a:lnTo>
                  <a:lnTo>
                    <a:pt x="70" y="324"/>
                  </a:lnTo>
                  <a:lnTo>
                    <a:pt x="81" y="318"/>
                  </a:lnTo>
                  <a:lnTo>
                    <a:pt x="83" y="317"/>
                  </a:lnTo>
                  <a:lnTo>
                    <a:pt x="84" y="315"/>
                  </a:lnTo>
                  <a:lnTo>
                    <a:pt x="90" y="303"/>
                  </a:lnTo>
                  <a:lnTo>
                    <a:pt x="101" y="298"/>
                  </a:lnTo>
                  <a:lnTo>
                    <a:pt x="103" y="297"/>
                  </a:lnTo>
                  <a:lnTo>
                    <a:pt x="104" y="295"/>
                  </a:lnTo>
                  <a:lnTo>
                    <a:pt x="104" y="292"/>
                  </a:lnTo>
                  <a:lnTo>
                    <a:pt x="104" y="282"/>
                  </a:lnTo>
                  <a:lnTo>
                    <a:pt x="114" y="277"/>
                  </a:lnTo>
                  <a:lnTo>
                    <a:pt x="116" y="276"/>
                  </a:lnTo>
                  <a:lnTo>
                    <a:pt x="117" y="274"/>
                  </a:lnTo>
                  <a:lnTo>
                    <a:pt x="124" y="261"/>
                  </a:lnTo>
                  <a:lnTo>
                    <a:pt x="129" y="249"/>
                  </a:lnTo>
                  <a:lnTo>
                    <a:pt x="143" y="235"/>
                  </a:lnTo>
                  <a:lnTo>
                    <a:pt x="144" y="233"/>
                  </a:lnTo>
                  <a:lnTo>
                    <a:pt x="150" y="220"/>
                  </a:lnTo>
                  <a:lnTo>
                    <a:pt x="157" y="206"/>
                  </a:lnTo>
                  <a:lnTo>
                    <a:pt x="157" y="203"/>
                  </a:lnTo>
                  <a:lnTo>
                    <a:pt x="157" y="192"/>
                  </a:lnTo>
                  <a:lnTo>
                    <a:pt x="163" y="179"/>
                  </a:lnTo>
                  <a:lnTo>
                    <a:pt x="163" y="176"/>
                  </a:lnTo>
                  <a:lnTo>
                    <a:pt x="163" y="162"/>
                  </a:lnTo>
                  <a:lnTo>
                    <a:pt x="163" y="149"/>
                  </a:lnTo>
                  <a:lnTo>
                    <a:pt x="163" y="135"/>
                  </a:lnTo>
                  <a:lnTo>
                    <a:pt x="163" y="122"/>
                  </a:lnTo>
                  <a:lnTo>
                    <a:pt x="163" y="108"/>
                  </a:lnTo>
                  <a:lnTo>
                    <a:pt x="163" y="94"/>
                  </a:lnTo>
                  <a:lnTo>
                    <a:pt x="163" y="81"/>
                  </a:lnTo>
                  <a:lnTo>
                    <a:pt x="163" y="67"/>
                  </a:lnTo>
                  <a:lnTo>
                    <a:pt x="163" y="65"/>
                  </a:lnTo>
                  <a:lnTo>
                    <a:pt x="157" y="52"/>
                  </a:lnTo>
                  <a:lnTo>
                    <a:pt x="156" y="50"/>
                  </a:lnTo>
                  <a:lnTo>
                    <a:pt x="143" y="36"/>
                  </a:lnTo>
                  <a:lnTo>
                    <a:pt x="137" y="24"/>
                  </a:lnTo>
                  <a:lnTo>
                    <a:pt x="136" y="22"/>
                  </a:lnTo>
                  <a:lnTo>
                    <a:pt x="134" y="21"/>
                  </a:lnTo>
                  <a:lnTo>
                    <a:pt x="123" y="16"/>
                  </a:lnTo>
                  <a:lnTo>
                    <a:pt x="120" y="12"/>
                  </a:lnTo>
                  <a:lnTo>
                    <a:pt x="121" y="12"/>
                  </a:lnTo>
                  <a:lnTo>
                    <a:pt x="123" y="11"/>
                  </a:lnTo>
                  <a:lnTo>
                    <a:pt x="124" y="9"/>
                  </a:lnTo>
                  <a:lnTo>
                    <a:pt x="124" y="6"/>
                  </a:lnTo>
                  <a:lnTo>
                    <a:pt x="124" y="4"/>
                  </a:lnTo>
                  <a:lnTo>
                    <a:pt x="123" y="2"/>
                  </a:lnTo>
                  <a:lnTo>
                    <a:pt x="121" y="1"/>
                  </a:lnTo>
                  <a:lnTo>
                    <a:pt x="118" y="0"/>
                  </a:lnTo>
                  <a:lnTo>
                    <a:pt x="106" y="0"/>
                  </a:lnTo>
                  <a:lnTo>
                    <a:pt x="111" y="22"/>
                  </a:lnTo>
                  <a:lnTo>
                    <a:pt x="114" y="25"/>
                  </a:lnTo>
                  <a:lnTo>
                    <a:pt x="116" y="26"/>
                  </a:lnTo>
                  <a:lnTo>
                    <a:pt x="127" y="31"/>
                  </a:lnTo>
                  <a:lnTo>
                    <a:pt x="133" y="43"/>
                  </a:lnTo>
                  <a:lnTo>
                    <a:pt x="134" y="45"/>
                  </a:lnTo>
                  <a:lnTo>
                    <a:pt x="147" y="59"/>
                  </a:lnTo>
                  <a:lnTo>
                    <a:pt x="151" y="69"/>
                  </a:lnTo>
                  <a:lnTo>
                    <a:pt x="151" y="81"/>
                  </a:lnTo>
                  <a:lnTo>
                    <a:pt x="151" y="94"/>
                  </a:lnTo>
                  <a:lnTo>
                    <a:pt x="151" y="108"/>
                  </a:lnTo>
                  <a:lnTo>
                    <a:pt x="151" y="122"/>
                  </a:lnTo>
                  <a:lnTo>
                    <a:pt x="151" y="135"/>
                  </a:lnTo>
                  <a:lnTo>
                    <a:pt x="151" y="149"/>
                  </a:lnTo>
                  <a:lnTo>
                    <a:pt x="151" y="162"/>
                  </a:lnTo>
                  <a:lnTo>
                    <a:pt x="151" y="175"/>
                  </a:lnTo>
                  <a:lnTo>
                    <a:pt x="146" y="188"/>
                  </a:lnTo>
                  <a:lnTo>
                    <a:pt x="145" y="190"/>
                  </a:lnTo>
                  <a:lnTo>
                    <a:pt x="145" y="202"/>
                  </a:lnTo>
                  <a:lnTo>
                    <a:pt x="139" y="215"/>
                  </a:lnTo>
                  <a:lnTo>
                    <a:pt x="134" y="226"/>
                  </a:lnTo>
                  <a:lnTo>
                    <a:pt x="120" y="240"/>
                  </a:lnTo>
                  <a:lnTo>
                    <a:pt x="119" y="242"/>
                  </a:lnTo>
                  <a:lnTo>
                    <a:pt x="113" y="256"/>
                  </a:lnTo>
                  <a:lnTo>
                    <a:pt x="107" y="267"/>
                  </a:lnTo>
                  <a:lnTo>
                    <a:pt x="96" y="273"/>
                  </a:lnTo>
                  <a:lnTo>
                    <a:pt x="94" y="274"/>
                  </a:lnTo>
                  <a:lnTo>
                    <a:pt x="93" y="276"/>
                  </a:lnTo>
                  <a:lnTo>
                    <a:pt x="92" y="278"/>
                  </a:lnTo>
                  <a:lnTo>
                    <a:pt x="92" y="288"/>
                  </a:lnTo>
                  <a:lnTo>
                    <a:pt x="83" y="293"/>
                  </a:lnTo>
                  <a:lnTo>
                    <a:pt x="81" y="294"/>
                  </a:lnTo>
                  <a:lnTo>
                    <a:pt x="80" y="296"/>
                  </a:lnTo>
                  <a:lnTo>
                    <a:pt x="74" y="308"/>
                  </a:lnTo>
                  <a:lnTo>
                    <a:pt x="63" y="314"/>
                  </a:lnTo>
                  <a:lnTo>
                    <a:pt x="61" y="315"/>
                  </a:lnTo>
                  <a:lnTo>
                    <a:pt x="60" y="317"/>
                  </a:lnTo>
                  <a:lnTo>
                    <a:pt x="55" y="326"/>
                  </a:lnTo>
                  <a:lnTo>
                    <a:pt x="45" y="326"/>
                  </a:lnTo>
                  <a:lnTo>
                    <a:pt x="34" y="326"/>
                  </a:lnTo>
                  <a:lnTo>
                    <a:pt x="18" y="316"/>
                  </a:lnTo>
                  <a:lnTo>
                    <a:pt x="18" y="305"/>
                  </a:lnTo>
                  <a:lnTo>
                    <a:pt x="18" y="303"/>
                  </a:lnTo>
                  <a:lnTo>
                    <a:pt x="13" y="292"/>
                  </a:lnTo>
                  <a:lnTo>
                    <a:pt x="18" y="281"/>
                  </a:lnTo>
                  <a:lnTo>
                    <a:pt x="25" y="267"/>
                  </a:lnTo>
                  <a:lnTo>
                    <a:pt x="25" y="264"/>
                  </a:lnTo>
                  <a:lnTo>
                    <a:pt x="25" y="255"/>
                  </a:lnTo>
                  <a:lnTo>
                    <a:pt x="35" y="250"/>
                  </a:lnTo>
                  <a:lnTo>
                    <a:pt x="37" y="249"/>
                  </a:lnTo>
                  <a:lnTo>
                    <a:pt x="38" y="247"/>
                  </a:lnTo>
                  <a:lnTo>
                    <a:pt x="45" y="233"/>
                  </a:lnTo>
                  <a:lnTo>
                    <a:pt x="50" y="222"/>
                  </a:lnTo>
                  <a:lnTo>
                    <a:pt x="61" y="216"/>
                  </a:lnTo>
                  <a:lnTo>
                    <a:pt x="63" y="215"/>
                  </a:lnTo>
                  <a:lnTo>
                    <a:pt x="64" y="213"/>
                  </a:lnTo>
                  <a:lnTo>
                    <a:pt x="64" y="210"/>
                  </a:lnTo>
                  <a:lnTo>
                    <a:pt x="64" y="199"/>
                  </a:lnTo>
                  <a:lnTo>
                    <a:pt x="77" y="188"/>
                  </a:lnTo>
                  <a:lnTo>
                    <a:pt x="78" y="186"/>
                  </a:lnTo>
                  <a:lnTo>
                    <a:pt x="84" y="165"/>
                  </a:lnTo>
                  <a:lnTo>
                    <a:pt x="91" y="152"/>
                  </a:lnTo>
                  <a:lnTo>
                    <a:pt x="97" y="138"/>
                  </a:lnTo>
                  <a:lnTo>
                    <a:pt x="104" y="125"/>
                  </a:lnTo>
                  <a:lnTo>
                    <a:pt x="111" y="111"/>
                  </a:lnTo>
                  <a:lnTo>
                    <a:pt x="111" y="108"/>
                  </a:lnTo>
                  <a:lnTo>
                    <a:pt x="111" y="94"/>
                  </a:lnTo>
                  <a:lnTo>
                    <a:pt x="111" y="81"/>
                  </a:lnTo>
                  <a:lnTo>
                    <a:pt x="111" y="67"/>
                  </a:lnTo>
                  <a:lnTo>
                    <a:pt x="111" y="54"/>
                  </a:lnTo>
                  <a:lnTo>
                    <a:pt x="111" y="40"/>
                  </a:lnTo>
                  <a:lnTo>
                    <a:pt x="111" y="26"/>
                  </a:lnTo>
                  <a:lnTo>
                    <a:pt x="111" y="22"/>
                  </a:lnTo>
                  <a:lnTo>
                    <a:pt x="106" y="0"/>
                  </a:lnTo>
                  <a:close/>
                </a:path>
              </a:pathLst>
            </a:custGeom>
            <a:solidFill>
              <a:srgbClr val="00AE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grpSp>
          <p:nvGrpSpPr>
            <p:cNvPr id="43271" name="Group 392"/>
            <p:cNvGrpSpPr>
              <a:grpSpLocks/>
            </p:cNvGrpSpPr>
            <p:nvPr/>
          </p:nvGrpSpPr>
          <p:grpSpPr bwMode="auto">
            <a:xfrm>
              <a:off x="1400" y="4137"/>
              <a:ext cx="72" cy="173"/>
              <a:chOff x="1723" y="2987"/>
              <a:chExt cx="46" cy="176"/>
            </a:xfrm>
          </p:grpSpPr>
          <p:sp>
            <p:nvSpPr>
              <p:cNvPr id="43531" name="Freeform 393"/>
              <p:cNvSpPr>
                <a:spLocks/>
              </p:cNvSpPr>
              <p:nvPr/>
            </p:nvSpPr>
            <p:spPr bwMode="auto">
              <a:xfrm>
                <a:off x="1731" y="2995"/>
                <a:ext cx="38" cy="168"/>
              </a:xfrm>
              <a:custGeom>
                <a:avLst/>
                <a:gdLst>
                  <a:gd name="T0" fmla="*/ 13 w 38"/>
                  <a:gd name="T1" fmla="*/ 8 h 168"/>
                  <a:gd name="T2" fmla="*/ 10 w 38"/>
                  <a:gd name="T3" fmla="*/ 10 h 168"/>
                  <a:gd name="T4" fmla="*/ 8 w 38"/>
                  <a:gd name="T5" fmla="*/ 13 h 168"/>
                  <a:gd name="T6" fmla="*/ 7 w 38"/>
                  <a:gd name="T7" fmla="*/ 16 h 168"/>
                  <a:gd name="T8" fmla="*/ 8 w 38"/>
                  <a:gd name="T9" fmla="*/ 20 h 168"/>
                  <a:gd name="T10" fmla="*/ 10 w 38"/>
                  <a:gd name="T11" fmla="*/ 23 h 168"/>
                  <a:gd name="T12" fmla="*/ 13 w 38"/>
                  <a:gd name="T13" fmla="*/ 25 h 168"/>
                  <a:gd name="T14" fmla="*/ 16 w 38"/>
                  <a:gd name="T15" fmla="*/ 25 h 168"/>
                  <a:gd name="T16" fmla="*/ 20 w 38"/>
                  <a:gd name="T17" fmla="*/ 25 h 168"/>
                  <a:gd name="T18" fmla="*/ 20 w 38"/>
                  <a:gd name="T19" fmla="*/ 24 h 168"/>
                  <a:gd name="T20" fmla="*/ 20 w 38"/>
                  <a:gd name="T21" fmla="*/ 36 h 168"/>
                  <a:gd name="T22" fmla="*/ 20 w 38"/>
                  <a:gd name="T23" fmla="*/ 50 h 168"/>
                  <a:gd name="T24" fmla="*/ 20 w 38"/>
                  <a:gd name="T25" fmla="*/ 62 h 168"/>
                  <a:gd name="T26" fmla="*/ 14 w 38"/>
                  <a:gd name="T27" fmla="*/ 74 h 168"/>
                  <a:gd name="T28" fmla="*/ 8 w 38"/>
                  <a:gd name="T29" fmla="*/ 88 h 168"/>
                  <a:gd name="T30" fmla="*/ 1 w 38"/>
                  <a:gd name="T31" fmla="*/ 101 h 168"/>
                  <a:gd name="T32" fmla="*/ 0 w 38"/>
                  <a:gd name="T33" fmla="*/ 104 h 168"/>
                  <a:gd name="T34" fmla="*/ 0 w 38"/>
                  <a:gd name="T35" fmla="*/ 118 h 168"/>
                  <a:gd name="T36" fmla="*/ 0 w 38"/>
                  <a:gd name="T37" fmla="*/ 132 h 168"/>
                  <a:gd name="T38" fmla="*/ 0 w 38"/>
                  <a:gd name="T39" fmla="*/ 145 h 168"/>
                  <a:gd name="T40" fmla="*/ 1 w 38"/>
                  <a:gd name="T41" fmla="*/ 149 h 168"/>
                  <a:gd name="T42" fmla="*/ 8 w 38"/>
                  <a:gd name="T43" fmla="*/ 163 h 168"/>
                  <a:gd name="T44" fmla="*/ 10 w 38"/>
                  <a:gd name="T45" fmla="*/ 166 h 168"/>
                  <a:gd name="T46" fmla="*/ 13 w 38"/>
                  <a:gd name="T47" fmla="*/ 168 h 168"/>
                  <a:gd name="T48" fmla="*/ 16 w 38"/>
                  <a:gd name="T49" fmla="*/ 168 h 168"/>
                  <a:gd name="T50" fmla="*/ 20 w 38"/>
                  <a:gd name="T51" fmla="*/ 168 h 168"/>
                  <a:gd name="T52" fmla="*/ 23 w 38"/>
                  <a:gd name="T53" fmla="*/ 166 h 168"/>
                  <a:gd name="T54" fmla="*/ 25 w 38"/>
                  <a:gd name="T55" fmla="*/ 163 h 168"/>
                  <a:gd name="T56" fmla="*/ 25 w 38"/>
                  <a:gd name="T57" fmla="*/ 159 h 168"/>
                  <a:gd name="T58" fmla="*/ 25 w 38"/>
                  <a:gd name="T59" fmla="*/ 156 h 168"/>
                  <a:gd name="T60" fmla="*/ 18 w 38"/>
                  <a:gd name="T61" fmla="*/ 143 h 168"/>
                  <a:gd name="T62" fmla="*/ 18 w 38"/>
                  <a:gd name="T63" fmla="*/ 132 h 168"/>
                  <a:gd name="T64" fmla="*/ 18 w 38"/>
                  <a:gd name="T65" fmla="*/ 118 h 168"/>
                  <a:gd name="T66" fmla="*/ 18 w 38"/>
                  <a:gd name="T67" fmla="*/ 107 h 168"/>
                  <a:gd name="T68" fmla="*/ 25 w 38"/>
                  <a:gd name="T69" fmla="*/ 95 h 168"/>
                  <a:gd name="T70" fmla="*/ 31 w 38"/>
                  <a:gd name="T71" fmla="*/ 81 h 168"/>
                  <a:gd name="T72" fmla="*/ 38 w 38"/>
                  <a:gd name="T73" fmla="*/ 68 h 168"/>
                  <a:gd name="T74" fmla="*/ 38 w 38"/>
                  <a:gd name="T75" fmla="*/ 64 h 168"/>
                  <a:gd name="T76" fmla="*/ 38 w 38"/>
                  <a:gd name="T77" fmla="*/ 64 h 168"/>
                  <a:gd name="T78" fmla="*/ 38 w 38"/>
                  <a:gd name="T79" fmla="*/ 50 h 168"/>
                  <a:gd name="T80" fmla="*/ 38 w 38"/>
                  <a:gd name="T81" fmla="*/ 36 h 168"/>
                  <a:gd name="T82" fmla="*/ 38 w 38"/>
                  <a:gd name="T83" fmla="*/ 23 h 168"/>
                  <a:gd name="T84" fmla="*/ 38 w 38"/>
                  <a:gd name="T85" fmla="*/ 9 h 168"/>
                  <a:gd name="T86" fmla="*/ 38 w 38"/>
                  <a:gd name="T87" fmla="*/ 6 h 168"/>
                  <a:gd name="T88" fmla="*/ 36 w 38"/>
                  <a:gd name="T89" fmla="*/ 3 h 168"/>
                  <a:gd name="T90" fmla="*/ 33 w 38"/>
                  <a:gd name="T91" fmla="*/ 1 h 168"/>
                  <a:gd name="T92" fmla="*/ 29 w 38"/>
                  <a:gd name="T93" fmla="*/ 0 h 168"/>
                  <a:gd name="T94" fmla="*/ 26 w 38"/>
                  <a:gd name="T95" fmla="*/ 1 h 168"/>
                  <a:gd name="T96" fmla="*/ 13 w 38"/>
                  <a:gd name="T97" fmla="*/ 8 h 1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168"/>
                  <a:gd name="T149" fmla="*/ 38 w 38"/>
                  <a:gd name="T150" fmla="*/ 168 h 1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168">
                    <a:moveTo>
                      <a:pt x="13" y="8"/>
                    </a:moveTo>
                    <a:lnTo>
                      <a:pt x="10" y="10"/>
                    </a:lnTo>
                    <a:lnTo>
                      <a:pt x="8" y="13"/>
                    </a:lnTo>
                    <a:lnTo>
                      <a:pt x="7" y="16"/>
                    </a:lnTo>
                    <a:lnTo>
                      <a:pt x="8" y="20"/>
                    </a:lnTo>
                    <a:lnTo>
                      <a:pt x="10" y="23"/>
                    </a:lnTo>
                    <a:lnTo>
                      <a:pt x="13" y="25"/>
                    </a:lnTo>
                    <a:lnTo>
                      <a:pt x="16" y="25"/>
                    </a:lnTo>
                    <a:lnTo>
                      <a:pt x="20" y="25"/>
                    </a:lnTo>
                    <a:lnTo>
                      <a:pt x="20" y="24"/>
                    </a:lnTo>
                    <a:lnTo>
                      <a:pt x="20" y="36"/>
                    </a:lnTo>
                    <a:lnTo>
                      <a:pt x="20" y="50"/>
                    </a:lnTo>
                    <a:lnTo>
                      <a:pt x="20" y="62"/>
                    </a:lnTo>
                    <a:lnTo>
                      <a:pt x="14" y="74"/>
                    </a:lnTo>
                    <a:lnTo>
                      <a:pt x="8" y="88"/>
                    </a:lnTo>
                    <a:lnTo>
                      <a:pt x="1" y="101"/>
                    </a:lnTo>
                    <a:lnTo>
                      <a:pt x="0" y="104"/>
                    </a:lnTo>
                    <a:lnTo>
                      <a:pt x="0" y="118"/>
                    </a:lnTo>
                    <a:lnTo>
                      <a:pt x="0" y="132"/>
                    </a:lnTo>
                    <a:lnTo>
                      <a:pt x="0" y="145"/>
                    </a:lnTo>
                    <a:lnTo>
                      <a:pt x="1" y="149"/>
                    </a:lnTo>
                    <a:lnTo>
                      <a:pt x="8" y="163"/>
                    </a:lnTo>
                    <a:lnTo>
                      <a:pt x="10" y="166"/>
                    </a:lnTo>
                    <a:lnTo>
                      <a:pt x="13" y="168"/>
                    </a:lnTo>
                    <a:lnTo>
                      <a:pt x="16" y="168"/>
                    </a:lnTo>
                    <a:lnTo>
                      <a:pt x="20" y="168"/>
                    </a:lnTo>
                    <a:lnTo>
                      <a:pt x="23" y="166"/>
                    </a:lnTo>
                    <a:lnTo>
                      <a:pt x="25" y="163"/>
                    </a:lnTo>
                    <a:lnTo>
                      <a:pt x="25" y="159"/>
                    </a:lnTo>
                    <a:lnTo>
                      <a:pt x="25" y="156"/>
                    </a:lnTo>
                    <a:lnTo>
                      <a:pt x="18" y="143"/>
                    </a:lnTo>
                    <a:lnTo>
                      <a:pt x="18" y="132"/>
                    </a:lnTo>
                    <a:lnTo>
                      <a:pt x="18" y="118"/>
                    </a:lnTo>
                    <a:lnTo>
                      <a:pt x="18" y="107"/>
                    </a:lnTo>
                    <a:lnTo>
                      <a:pt x="25" y="95"/>
                    </a:lnTo>
                    <a:lnTo>
                      <a:pt x="31" y="81"/>
                    </a:lnTo>
                    <a:lnTo>
                      <a:pt x="38" y="68"/>
                    </a:lnTo>
                    <a:lnTo>
                      <a:pt x="38" y="64"/>
                    </a:lnTo>
                    <a:lnTo>
                      <a:pt x="38" y="50"/>
                    </a:lnTo>
                    <a:lnTo>
                      <a:pt x="38" y="36"/>
                    </a:lnTo>
                    <a:lnTo>
                      <a:pt x="38" y="23"/>
                    </a:lnTo>
                    <a:lnTo>
                      <a:pt x="38" y="9"/>
                    </a:lnTo>
                    <a:lnTo>
                      <a:pt x="38" y="6"/>
                    </a:lnTo>
                    <a:lnTo>
                      <a:pt x="36" y="3"/>
                    </a:lnTo>
                    <a:lnTo>
                      <a:pt x="33" y="1"/>
                    </a:lnTo>
                    <a:lnTo>
                      <a:pt x="29" y="0"/>
                    </a:lnTo>
                    <a:lnTo>
                      <a:pt x="26" y="1"/>
                    </a:lnTo>
                    <a:lnTo>
                      <a:pt x="13"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3532" name="Freeform 394"/>
              <p:cNvSpPr>
                <a:spLocks/>
              </p:cNvSpPr>
              <p:nvPr/>
            </p:nvSpPr>
            <p:spPr bwMode="auto">
              <a:xfrm>
                <a:off x="1723" y="2987"/>
                <a:ext cx="38" cy="168"/>
              </a:xfrm>
              <a:custGeom>
                <a:avLst/>
                <a:gdLst>
                  <a:gd name="T0" fmla="*/ 13 w 38"/>
                  <a:gd name="T1" fmla="*/ 8 h 168"/>
                  <a:gd name="T2" fmla="*/ 10 w 38"/>
                  <a:gd name="T3" fmla="*/ 10 h 168"/>
                  <a:gd name="T4" fmla="*/ 8 w 38"/>
                  <a:gd name="T5" fmla="*/ 13 h 168"/>
                  <a:gd name="T6" fmla="*/ 7 w 38"/>
                  <a:gd name="T7" fmla="*/ 16 h 168"/>
                  <a:gd name="T8" fmla="*/ 8 w 38"/>
                  <a:gd name="T9" fmla="*/ 20 h 168"/>
                  <a:gd name="T10" fmla="*/ 10 w 38"/>
                  <a:gd name="T11" fmla="*/ 23 h 168"/>
                  <a:gd name="T12" fmla="*/ 13 w 38"/>
                  <a:gd name="T13" fmla="*/ 25 h 168"/>
                  <a:gd name="T14" fmla="*/ 16 w 38"/>
                  <a:gd name="T15" fmla="*/ 25 h 168"/>
                  <a:gd name="T16" fmla="*/ 20 w 38"/>
                  <a:gd name="T17" fmla="*/ 25 h 168"/>
                  <a:gd name="T18" fmla="*/ 20 w 38"/>
                  <a:gd name="T19" fmla="*/ 24 h 168"/>
                  <a:gd name="T20" fmla="*/ 20 w 38"/>
                  <a:gd name="T21" fmla="*/ 36 h 168"/>
                  <a:gd name="T22" fmla="*/ 20 w 38"/>
                  <a:gd name="T23" fmla="*/ 50 h 168"/>
                  <a:gd name="T24" fmla="*/ 20 w 38"/>
                  <a:gd name="T25" fmla="*/ 62 h 168"/>
                  <a:gd name="T26" fmla="*/ 14 w 38"/>
                  <a:gd name="T27" fmla="*/ 74 h 168"/>
                  <a:gd name="T28" fmla="*/ 8 w 38"/>
                  <a:gd name="T29" fmla="*/ 88 h 168"/>
                  <a:gd name="T30" fmla="*/ 1 w 38"/>
                  <a:gd name="T31" fmla="*/ 101 h 168"/>
                  <a:gd name="T32" fmla="*/ 0 w 38"/>
                  <a:gd name="T33" fmla="*/ 104 h 168"/>
                  <a:gd name="T34" fmla="*/ 0 w 38"/>
                  <a:gd name="T35" fmla="*/ 118 h 168"/>
                  <a:gd name="T36" fmla="*/ 0 w 38"/>
                  <a:gd name="T37" fmla="*/ 132 h 168"/>
                  <a:gd name="T38" fmla="*/ 0 w 38"/>
                  <a:gd name="T39" fmla="*/ 145 h 168"/>
                  <a:gd name="T40" fmla="*/ 1 w 38"/>
                  <a:gd name="T41" fmla="*/ 149 h 168"/>
                  <a:gd name="T42" fmla="*/ 8 w 38"/>
                  <a:gd name="T43" fmla="*/ 163 h 168"/>
                  <a:gd name="T44" fmla="*/ 10 w 38"/>
                  <a:gd name="T45" fmla="*/ 166 h 168"/>
                  <a:gd name="T46" fmla="*/ 13 w 38"/>
                  <a:gd name="T47" fmla="*/ 168 h 168"/>
                  <a:gd name="T48" fmla="*/ 16 w 38"/>
                  <a:gd name="T49" fmla="*/ 168 h 168"/>
                  <a:gd name="T50" fmla="*/ 20 w 38"/>
                  <a:gd name="T51" fmla="*/ 168 h 168"/>
                  <a:gd name="T52" fmla="*/ 23 w 38"/>
                  <a:gd name="T53" fmla="*/ 166 h 168"/>
                  <a:gd name="T54" fmla="*/ 25 w 38"/>
                  <a:gd name="T55" fmla="*/ 163 h 168"/>
                  <a:gd name="T56" fmla="*/ 25 w 38"/>
                  <a:gd name="T57" fmla="*/ 159 h 168"/>
                  <a:gd name="T58" fmla="*/ 25 w 38"/>
                  <a:gd name="T59" fmla="*/ 156 h 168"/>
                  <a:gd name="T60" fmla="*/ 18 w 38"/>
                  <a:gd name="T61" fmla="*/ 143 h 168"/>
                  <a:gd name="T62" fmla="*/ 18 w 38"/>
                  <a:gd name="T63" fmla="*/ 132 h 168"/>
                  <a:gd name="T64" fmla="*/ 18 w 38"/>
                  <a:gd name="T65" fmla="*/ 118 h 168"/>
                  <a:gd name="T66" fmla="*/ 18 w 38"/>
                  <a:gd name="T67" fmla="*/ 107 h 168"/>
                  <a:gd name="T68" fmla="*/ 25 w 38"/>
                  <a:gd name="T69" fmla="*/ 95 h 168"/>
                  <a:gd name="T70" fmla="*/ 31 w 38"/>
                  <a:gd name="T71" fmla="*/ 81 h 168"/>
                  <a:gd name="T72" fmla="*/ 38 w 38"/>
                  <a:gd name="T73" fmla="*/ 68 h 168"/>
                  <a:gd name="T74" fmla="*/ 38 w 38"/>
                  <a:gd name="T75" fmla="*/ 64 h 168"/>
                  <a:gd name="T76" fmla="*/ 38 w 38"/>
                  <a:gd name="T77" fmla="*/ 64 h 168"/>
                  <a:gd name="T78" fmla="*/ 38 w 38"/>
                  <a:gd name="T79" fmla="*/ 50 h 168"/>
                  <a:gd name="T80" fmla="*/ 38 w 38"/>
                  <a:gd name="T81" fmla="*/ 36 h 168"/>
                  <a:gd name="T82" fmla="*/ 38 w 38"/>
                  <a:gd name="T83" fmla="*/ 23 h 168"/>
                  <a:gd name="T84" fmla="*/ 38 w 38"/>
                  <a:gd name="T85" fmla="*/ 9 h 168"/>
                  <a:gd name="T86" fmla="*/ 38 w 38"/>
                  <a:gd name="T87" fmla="*/ 6 h 168"/>
                  <a:gd name="T88" fmla="*/ 36 w 38"/>
                  <a:gd name="T89" fmla="*/ 3 h 168"/>
                  <a:gd name="T90" fmla="*/ 33 w 38"/>
                  <a:gd name="T91" fmla="*/ 1 h 168"/>
                  <a:gd name="T92" fmla="*/ 29 w 38"/>
                  <a:gd name="T93" fmla="*/ 0 h 168"/>
                  <a:gd name="T94" fmla="*/ 26 w 38"/>
                  <a:gd name="T95" fmla="*/ 1 h 168"/>
                  <a:gd name="T96" fmla="*/ 13 w 38"/>
                  <a:gd name="T97" fmla="*/ 8 h 1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168"/>
                  <a:gd name="T149" fmla="*/ 38 w 38"/>
                  <a:gd name="T150" fmla="*/ 168 h 1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168">
                    <a:moveTo>
                      <a:pt x="13" y="8"/>
                    </a:moveTo>
                    <a:lnTo>
                      <a:pt x="10" y="10"/>
                    </a:lnTo>
                    <a:lnTo>
                      <a:pt x="8" y="13"/>
                    </a:lnTo>
                    <a:lnTo>
                      <a:pt x="7" y="16"/>
                    </a:lnTo>
                    <a:lnTo>
                      <a:pt x="8" y="20"/>
                    </a:lnTo>
                    <a:lnTo>
                      <a:pt x="10" y="23"/>
                    </a:lnTo>
                    <a:lnTo>
                      <a:pt x="13" y="25"/>
                    </a:lnTo>
                    <a:lnTo>
                      <a:pt x="16" y="25"/>
                    </a:lnTo>
                    <a:lnTo>
                      <a:pt x="20" y="25"/>
                    </a:lnTo>
                    <a:lnTo>
                      <a:pt x="20" y="24"/>
                    </a:lnTo>
                    <a:lnTo>
                      <a:pt x="20" y="36"/>
                    </a:lnTo>
                    <a:lnTo>
                      <a:pt x="20" y="50"/>
                    </a:lnTo>
                    <a:lnTo>
                      <a:pt x="20" y="62"/>
                    </a:lnTo>
                    <a:lnTo>
                      <a:pt x="14" y="74"/>
                    </a:lnTo>
                    <a:lnTo>
                      <a:pt x="8" y="88"/>
                    </a:lnTo>
                    <a:lnTo>
                      <a:pt x="1" y="101"/>
                    </a:lnTo>
                    <a:lnTo>
                      <a:pt x="0" y="104"/>
                    </a:lnTo>
                    <a:lnTo>
                      <a:pt x="0" y="118"/>
                    </a:lnTo>
                    <a:lnTo>
                      <a:pt x="0" y="132"/>
                    </a:lnTo>
                    <a:lnTo>
                      <a:pt x="0" y="145"/>
                    </a:lnTo>
                    <a:lnTo>
                      <a:pt x="1" y="149"/>
                    </a:lnTo>
                    <a:lnTo>
                      <a:pt x="8" y="163"/>
                    </a:lnTo>
                    <a:lnTo>
                      <a:pt x="10" y="166"/>
                    </a:lnTo>
                    <a:lnTo>
                      <a:pt x="13" y="168"/>
                    </a:lnTo>
                    <a:lnTo>
                      <a:pt x="16" y="168"/>
                    </a:lnTo>
                    <a:lnTo>
                      <a:pt x="20" y="168"/>
                    </a:lnTo>
                    <a:lnTo>
                      <a:pt x="23" y="166"/>
                    </a:lnTo>
                    <a:lnTo>
                      <a:pt x="25" y="163"/>
                    </a:lnTo>
                    <a:lnTo>
                      <a:pt x="25" y="159"/>
                    </a:lnTo>
                    <a:lnTo>
                      <a:pt x="25" y="156"/>
                    </a:lnTo>
                    <a:lnTo>
                      <a:pt x="18" y="143"/>
                    </a:lnTo>
                    <a:lnTo>
                      <a:pt x="18" y="132"/>
                    </a:lnTo>
                    <a:lnTo>
                      <a:pt x="18" y="118"/>
                    </a:lnTo>
                    <a:lnTo>
                      <a:pt x="18" y="107"/>
                    </a:lnTo>
                    <a:lnTo>
                      <a:pt x="25" y="95"/>
                    </a:lnTo>
                    <a:lnTo>
                      <a:pt x="31" y="81"/>
                    </a:lnTo>
                    <a:lnTo>
                      <a:pt x="38" y="68"/>
                    </a:lnTo>
                    <a:lnTo>
                      <a:pt x="38" y="64"/>
                    </a:lnTo>
                    <a:lnTo>
                      <a:pt x="38" y="50"/>
                    </a:lnTo>
                    <a:lnTo>
                      <a:pt x="38" y="36"/>
                    </a:lnTo>
                    <a:lnTo>
                      <a:pt x="38" y="23"/>
                    </a:lnTo>
                    <a:lnTo>
                      <a:pt x="38" y="9"/>
                    </a:lnTo>
                    <a:lnTo>
                      <a:pt x="38" y="6"/>
                    </a:lnTo>
                    <a:lnTo>
                      <a:pt x="36" y="3"/>
                    </a:lnTo>
                    <a:lnTo>
                      <a:pt x="33" y="1"/>
                    </a:lnTo>
                    <a:lnTo>
                      <a:pt x="29" y="0"/>
                    </a:lnTo>
                    <a:lnTo>
                      <a:pt x="26" y="1"/>
                    </a:lnTo>
                    <a:lnTo>
                      <a:pt x="13" y="8"/>
                    </a:lnTo>
                    <a:close/>
                  </a:path>
                </a:pathLst>
              </a:custGeom>
              <a:solidFill>
                <a:srgbClr val="00AE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grpSp>
        <p:sp>
          <p:nvSpPr>
            <p:cNvPr id="51595" name="Rectangle 395"/>
            <p:cNvSpPr>
              <a:spLocks noChangeArrowheads="1"/>
            </p:cNvSpPr>
            <p:nvPr/>
          </p:nvSpPr>
          <p:spPr bwMode="auto">
            <a:xfrm>
              <a:off x="1551" y="4002"/>
              <a:ext cx="250" cy="174"/>
            </a:xfrm>
            <a:prstGeom prst="rect">
              <a:avLst/>
            </a:prstGeom>
            <a:noFill/>
            <a:ln w="9525">
              <a:noFill/>
              <a:miter lim="800000"/>
              <a:headEnd/>
              <a:tailEnd/>
            </a:ln>
            <a:effectLst/>
          </p:spPr>
          <p:txBody>
            <a:bodyPr wrap="none" lIns="0" tIns="0" rIns="0" bIns="0">
              <a:spAutoFit/>
            </a:bodyPr>
            <a:lstStyle/>
            <a:p>
              <a:pPr>
                <a:defRPr/>
              </a:pPr>
              <a:r>
                <a:rPr lang="en-US" sz="1636" b="1">
                  <a:effectLst>
                    <a:outerShdw blurRad="38100" dist="38100" dir="2700000" algn="tl">
                      <a:srgbClr val="DDDDDD"/>
                    </a:outerShdw>
                  </a:effectLst>
                  <a:latin typeface="Comic Sans MS" charset="0"/>
                </a:rPr>
                <a:t>SG</a:t>
              </a:r>
              <a:endParaRPr lang="en-US" sz="2545">
                <a:effectLst>
                  <a:outerShdw blurRad="38100" dist="38100" dir="2700000" algn="tl">
                    <a:srgbClr val="DDDDDD"/>
                  </a:outerShdw>
                </a:effectLst>
                <a:latin typeface="Comic Sans MS" charset="0"/>
              </a:endParaRPr>
            </a:p>
          </p:txBody>
        </p:sp>
        <p:sp>
          <p:nvSpPr>
            <p:cNvPr id="51596" name="Rectangle 396"/>
            <p:cNvSpPr>
              <a:spLocks noChangeArrowheads="1"/>
            </p:cNvSpPr>
            <p:nvPr/>
          </p:nvSpPr>
          <p:spPr bwMode="auto">
            <a:xfrm>
              <a:off x="1063" y="5147"/>
              <a:ext cx="240" cy="174"/>
            </a:xfrm>
            <a:prstGeom prst="rect">
              <a:avLst/>
            </a:prstGeom>
            <a:noFill/>
            <a:ln w="9525">
              <a:noFill/>
              <a:miter lim="800000"/>
              <a:headEnd/>
              <a:tailEnd/>
            </a:ln>
            <a:effectLst/>
          </p:spPr>
          <p:txBody>
            <a:bodyPr wrap="none" lIns="0" tIns="0" rIns="0" bIns="0">
              <a:spAutoFit/>
            </a:bodyPr>
            <a:lstStyle/>
            <a:p>
              <a:pPr>
                <a:defRPr/>
              </a:pPr>
              <a:r>
                <a:rPr lang="en-US" sz="1636" b="1">
                  <a:effectLst>
                    <a:outerShdw blurRad="38100" dist="38100" dir="2700000" algn="tl">
                      <a:srgbClr val="DDDDDD"/>
                    </a:outerShdw>
                  </a:effectLst>
                  <a:latin typeface="Comic Sans MS" charset="0"/>
                </a:rPr>
                <a:t>RS</a:t>
              </a:r>
              <a:endParaRPr lang="en-US" sz="2545">
                <a:effectLst>
                  <a:outerShdw blurRad="38100" dist="38100" dir="2700000" algn="tl">
                    <a:srgbClr val="DDDDDD"/>
                  </a:outerShdw>
                </a:effectLst>
                <a:latin typeface="Comic Sans MS" charset="0"/>
              </a:endParaRPr>
            </a:p>
          </p:txBody>
        </p:sp>
        <p:sp>
          <p:nvSpPr>
            <p:cNvPr id="51597" name="Rectangle 397"/>
            <p:cNvSpPr>
              <a:spLocks noChangeArrowheads="1"/>
            </p:cNvSpPr>
            <p:nvPr/>
          </p:nvSpPr>
          <p:spPr bwMode="auto">
            <a:xfrm>
              <a:off x="878" y="3773"/>
              <a:ext cx="287" cy="174"/>
            </a:xfrm>
            <a:prstGeom prst="rect">
              <a:avLst/>
            </a:prstGeom>
            <a:noFill/>
            <a:ln w="9525">
              <a:noFill/>
              <a:miter lim="800000"/>
              <a:headEnd/>
              <a:tailEnd/>
            </a:ln>
            <a:effectLst/>
          </p:spPr>
          <p:txBody>
            <a:bodyPr wrap="none" lIns="0" tIns="0" rIns="0" bIns="0">
              <a:spAutoFit/>
            </a:bodyPr>
            <a:lstStyle/>
            <a:p>
              <a:pPr>
                <a:defRPr/>
              </a:pPr>
              <a:r>
                <a:rPr lang="en-US" sz="1636" b="1">
                  <a:effectLst>
                    <a:outerShdw blurRad="38100" dist="38100" dir="2700000" algn="tl">
                      <a:srgbClr val="DDDDDD"/>
                    </a:outerShdw>
                  </a:effectLst>
                  <a:latin typeface="Comic Sans MS" charset="0"/>
                </a:rPr>
                <a:t>MS</a:t>
              </a:r>
              <a:endParaRPr lang="en-US" sz="2545">
                <a:effectLst>
                  <a:outerShdw blurRad="38100" dist="38100" dir="2700000" algn="tl">
                    <a:srgbClr val="DDDDDD"/>
                  </a:outerShdw>
                </a:effectLst>
                <a:latin typeface="Comic Sans MS" charset="0"/>
              </a:endParaRPr>
            </a:p>
          </p:txBody>
        </p:sp>
        <p:grpSp>
          <p:nvGrpSpPr>
            <p:cNvPr id="43275" name="Group 398"/>
            <p:cNvGrpSpPr>
              <a:grpSpLocks/>
            </p:cNvGrpSpPr>
            <p:nvPr/>
          </p:nvGrpSpPr>
          <p:grpSpPr bwMode="auto">
            <a:xfrm>
              <a:off x="562" y="4343"/>
              <a:ext cx="3522" cy="15"/>
              <a:chOff x="1182" y="3196"/>
              <a:chExt cx="2272" cy="16"/>
            </a:xfrm>
          </p:grpSpPr>
          <p:sp>
            <p:nvSpPr>
              <p:cNvPr id="43427" name="Rectangle 399"/>
              <p:cNvSpPr>
                <a:spLocks noChangeArrowheads="1"/>
              </p:cNvSpPr>
              <p:nvPr/>
            </p:nvSpPr>
            <p:spPr bwMode="auto">
              <a:xfrm>
                <a:off x="1190"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28" name="Rectangle 400"/>
              <p:cNvSpPr>
                <a:spLocks noChangeArrowheads="1"/>
              </p:cNvSpPr>
              <p:nvPr/>
            </p:nvSpPr>
            <p:spPr bwMode="auto">
              <a:xfrm>
                <a:off x="1246"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29" name="Rectangle 401"/>
              <p:cNvSpPr>
                <a:spLocks noChangeArrowheads="1"/>
              </p:cNvSpPr>
              <p:nvPr/>
            </p:nvSpPr>
            <p:spPr bwMode="auto">
              <a:xfrm>
                <a:off x="1278"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30" name="Rectangle 402"/>
              <p:cNvSpPr>
                <a:spLocks noChangeArrowheads="1"/>
              </p:cNvSpPr>
              <p:nvPr/>
            </p:nvSpPr>
            <p:spPr bwMode="auto">
              <a:xfrm>
                <a:off x="1334"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31" name="Rectangle 403"/>
              <p:cNvSpPr>
                <a:spLocks noChangeArrowheads="1"/>
              </p:cNvSpPr>
              <p:nvPr/>
            </p:nvSpPr>
            <p:spPr bwMode="auto">
              <a:xfrm>
                <a:off x="1366"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32" name="Rectangle 404"/>
              <p:cNvSpPr>
                <a:spLocks noChangeArrowheads="1"/>
              </p:cNvSpPr>
              <p:nvPr/>
            </p:nvSpPr>
            <p:spPr bwMode="auto">
              <a:xfrm>
                <a:off x="1422"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33" name="Rectangle 405"/>
              <p:cNvSpPr>
                <a:spLocks noChangeArrowheads="1"/>
              </p:cNvSpPr>
              <p:nvPr/>
            </p:nvSpPr>
            <p:spPr bwMode="auto">
              <a:xfrm>
                <a:off x="1454"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34" name="Rectangle 406"/>
              <p:cNvSpPr>
                <a:spLocks noChangeArrowheads="1"/>
              </p:cNvSpPr>
              <p:nvPr/>
            </p:nvSpPr>
            <p:spPr bwMode="auto">
              <a:xfrm>
                <a:off x="1510"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35" name="Rectangle 407"/>
              <p:cNvSpPr>
                <a:spLocks noChangeArrowheads="1"/>
              </p:cNvSpPr>
              <p:nvPr/>
            </p:nvSpPr>
            <p:spPr bwMode="auto">
              <a:xfrm>
                <a:off x="1542"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36" name="Rectangle 408"/>
              <p:cNvSpPr>
                <a:spLocks noChangeArrowheads="1"/>
              </p:cNvSpPr>
              <p:nvPr/>
            </p:nvSpPr>
            <p:spPr bwMode="auto">
              <a:xfrm>
                <a:off x="1598"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37" name="Rectangle 409"/>
              <p:cNvSpPr>
                <a:spLocks noChangeArrowheads="1"/>
              </p:cNvSpPr>
              <p:nvPr/>
            </p:nvSpPr>
            <p:spPr bwMode="auto">
              <a:xfrm>
                <a:off x="1630"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38" name="Rectangle 410"/>
              <p:cNvSpPr>
                <a:spLocks noChangeArrowheads="1"/>
              </p:cNvSpPr>
              <p:nvPr/>
            </p:nvSpPr>
            <p:spPr bwMode="auto">
              <a:xfrm>
                <a:off x="1686"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39" name="Rectangle 411"/>
              <p:cNvSpPr>
                <a:spLocks noChangeArrowheads="1"/>
              </p:cNvSpPr>
              <p:nvPr/>
            </p:nvSpPr>
            <p:spPr bwMode="auto">
              <a:xfrm>
                <a:off x="1718"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40" name="Rectangle 412"/>
              <p:cNvSpPr>
                <a:spLocks noChangeArrowheads="1"/>
              </p:cNvSpPr>
              <p:nvPr/>
            </p:nvSpPr>
            <p:spPr bwMode="auto">
              <a:xfrm>
                <a:off x="1774"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41" name="Rectangle 413"/>
              <p:cNvSpPr>
                <a:spLocks noChangeArrowheads="1"/>
              </p:cNvSpPr>
              <p:nvPr/>
            </p:nvSpPr>
            <p:spPr bwMode="auto">
              <a:xfrm>
                <a:off x="1806"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42" name="Rectangle 414"/>
              <p:cNvSpPr>
                <a:spLocks noChangeArrowheads="1"/>
              </p:cNvSpPr>
              <p:nvPr/>
            </p:nvSpPr>
            <p:spPr bwMode="auto">
              <a:xfrm>
                <a:off x="1862"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43" name="Rectangle 415"/>
              <p:cNvSpPr>
                <a:spLocks noChangeArrowheads="1"/>
              </p:cNvSpPr>
              <p:nvPr/>
            </p:nvSpPr>
            <p:spPr bwMode="auto">
              <a:xfrm>
                <a:off x="1894"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44" name="Rectangle 416"/>
              <p:cNvSpPr>
                <a:spLocks noChangeArrowheads="1"/>
              </p:cNvSpPr>
              <p:nvPr/>
            </p:nvSpPr>
            <p:spPr bwMode="auto">
              <a:xfrm>
                <a:off x="1950"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45" name="Rectangle 417"/>
              <p:cNvSpPr>
                <a:spLocks noChangeArrowheads="1"/>
              </p:cNvSpPr>
              <p:nvPr/>
            </p:nvSpPr>
            <p:spPr bwMode="auto">
              <a:xfrm>
                <a:off x="1982"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46" name="Rectangle 418"/>
              <p:cNvSpPr>
                <a:spLocks noChangeArrowheads="1"/>
              </p:cNvSpPr>
              <p:nvPr/>
            </p:nvSpPr>
            <p:spPr bwMode="auto">
              <a:xfrm>
                <a:off x="2038"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47" name="Rectangle 419"/>
              <p:cNvSpPr>
                <a:spLocks noChangeArrowheads="1"/>
              </p:cNvSpPr>
              <p:nvPr/>
            </p:nvSpPr>
            <p:spPr bwMode="auto">
              <a:xfrm>
                <a:off x="2070"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48" name="Rectangle 420"/>
              <p:cNvSpPr>
                <a:spLocks noChangeArrowheads="1"/>
              </p:cNvSpPr>
              <p:nvPr/>
            </p:nvSpPr>
            <p:spPr bwMode="auto">
              <a:xfrm>
                <a:off x="2126"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49" name="Rectangle 421"/>
              <p:cNvSpPr>
                <a:spLocks noChangeArrowheads="1"/>
              </p:cNvSpPr>
              <p:nvPr/>
            </p:nvSpPr>
            <p:spPr bwMode="auto">
              <a:xfrm>
                <a:off x="2158"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50" name="Rectangle 422"/>
              <p:cNvSpPr>
                <a:spLocks noChangeArrowheads="1"/>
              </p:cNvSpPr>
              <p:nvPr/>
            </p:nvSpPr>
            <p:spPr bwMode="auto">
              <a:xfrm>
                <a:off x="2214"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51" name="Rectangle 423"/>
              <p:cNvSpPr>
                <a:spLocks noChangeArrowheads="1"/>
              </p:cNvSpPr>
              <p:nvPr/>
            </p:nvSpPr>
            <p:spPr bwMode="auto">
              <a:xfrm>
                <a:off x="2246"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52" name="Rectangle 424"/>
              <p:cNvSpPr>
                <a:spLocks noChangeArrowheads="1"/>
              </p:cNvSpPr>
              <p:nvPr/>
            </p:nvSpPr>
            <p:spPr bwMode="auto">
              <a:xfrm>
                <a:off x="2302"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53" name="Rectangle 425"/>
              <p:cNvSpPr>
                <a:spLocks noChangeArrowheads="1"/>
              </p:cNvSpPr>
              <p:nvPr/>
            </p:nvSpPr>
            <p:spPr bwMode="auto">
              <a:xfrm>
                <a:off x="2334"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54" name="Rectangle 426"/>
              <p:cNvSpPr>
                <a:spLocks noChangeArrowheads="1"/>
              </p:cNvSpPr>
              <p:nvPr/>
            </p:nvSpPr>
            <p:spPr bwMode="auto">
              <a:xfrm>
                <a:off x="2390"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55" name="Rectangle 427"/>
              <p:cNvSpPr>
                <a:spLocks noChangeArrowheads="1"/>
              </p:cNvSpPr>
              <p:nvPr/>
            </p:nvSpPr>
            <p:spPr bwMode="auto">
              <a:xfrm>
                <a:off x="2422"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56" name="Rectangle 428"/>
              <p:cNvSpPr>
                <a:spLocks noChangeArrowheads="1"/>
              </p:cNvSpPr>
              <p:nvPr/>
            </p:nvSpPr>
            <p:spPr bwMode="auto">
              <a:xfrm>
                <a:off x="2478"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57" name="Rectangle 429"/>
              <p:cNvSpPr>
                <a:spLocks noChangeArrowheads="1"/>
              </p:cNvSpPr>
              <p:nvPr/>
            </p:nvSpPr>
            <p:spPr bwMode="auto">
              <a:xfrm>
                <a:off x="2510"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58" name="Rectangle 430"/>
              <p:cNvSpPr>
                <a:spLocks noChangeArrowheads="1"/>
              </p:cNvSpPr>
              <p:nvPr/>
            </p:nvSpPr>
            <p:spPr bwMode="auto">
              <a:xfrm>
                <a:off x="2566"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59" name="Rectangle 431"/>
              <p:cNvSpPr>
                <a:spLocks noChangeArrowheads="1"/>
              </p:cNvSpPr>
              <p:nvPr/>
            </p:nvSpPr>
            <p:spPr bwMode="auto">
              <a:xfrm>
                <a:off x="2598"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60" name="Rectangle 432"/>
              <p:cNvSpPr>
                <a:spLocks noChangeArrowheads="1"/>
              </p:cNvSpPr>
              <p:nvPr/>
            </p:nvSpPr>
            <p:spPr bwMode="auto">
              <a:xfrm>
                <a:off x="2654"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61" name="Rectangle 433"/>
              <p:cNvSpPr>
                <a:spLocks noChangeArrowheads="1"/>
              </p:cNvSpPr>
              <p:nvPr/>
            </p:nvSpPr>
            <p:spPr bwMode="auto">
              <a:xfrm>
                <a:off x="2686"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62" name="Rectangle 434"/>
              <p:cNvSpPr>
                <a:spLocks noChangeArrowheads="1"/>
              </p:cNvSpPr>
              <p:nvPr/>
            </p:nvSpPr>
            <p:spPr bwMode="auto">
              <a:xfrm>
                <a:off x="2742"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63" name="Rectangle 435"/>
              <p:cNvSpPr>
                <a:spLocks noChangeArrowheads="1"/>
              </p:cNvSpPr>
              <p:nvPr/>
            </p:nvSpPr>
            <p:spPr bwMode="auto">
              <a:xfrm>
                <a:off x="2774"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64" name="Rectangle 436"/>
              <p:cNvSpPr>
                <a:spLocks noChangeArrowheads="1"/>
              </p:cNvSpPr>
              <p:nvPr/>
            </p:nvSpPr>
            <p:spPr bwMode="auto">
              <a:xfrm>
                <a:off x="2830"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65" name="Rectangle 437"/>
              <p:cNvSpPr>
                <a:spLocks noChangeArrowheads="1"/>
              </p:cNvSpPr>
              <p:nvPr/>
            </p:nvSpPr>
            <p:spPr bwMode="auto">
              <a:xfrm>
                <a:off x="2862"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66" name="Rectangle 438"/>
              <p:cNvSpPr>
                <a:spLocks noChangeArrowheads="1"/>
              </p:cNvSpPr>
              <p:nvPr/>
            </p:nvSpPr>
            <p:spPr bwMode="auto">
              <a:xfrm>
                <a:off x="2918"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67" name="Rectangle 439"/>
              <p:cNvSpPr>
                <a:spLocks noChangeArrowheads="1"/>
              </p:cNvSpPr>
              <p:nvPr/>
            </p:nvSpPr>
            <p:spPr bwMode="auto">
              <a:xfrm>
                <a:off x="2950"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68" name="Rectangle 440"/>
              <p:cNvSpPr>
                <a:spLocks noChangeArrowheads="1"/>
              </p:cNvSpPr>
              <p:nvPr/>
            </p:nvSpPr>
            <p:spPr bwMode="auto">
              <a:xfrm>
                <a:off x="3006"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69" name="Rectangle 441"/>
              <p:cNvSpPr>
                <a:spLocks noChangeArrowheads="1"/>
              </p:cNvSpPr>
              <p:nvPr/>
            </p:nvSpPr>
            <p:spPr bwMode="auto">
              <a:xfrm>
                <a:off x="3038"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70" name="Rectangle 442"/>
              <p:cNvSpPr>
                <a:spLocks noChangeArrowheads="1"/>
              </p:cNvSpPr>
              <p:nvPr/>
            </p:nvSpPr>
            <p:spPr bwMode="auto">
              <a:xfrm>
                <a:off x="3094"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71" name="Rectangle 443"/>
              <p:cNvSpPr>
                <a:spLocks noChangeArrowheads="1"/>
              </p:cNvSpPr>
              <p:nvPr/>
            </p:nvSpPr>
            <p:spPr bwMode="auto">
              <a:xfrm>
                <a:off x="3126"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72" name="Rectangle 444"/>
              <p:cNvSpPr>
                <a:spLocks noChangeArrowheads="1"/>
              </p:cNvSpPr>
              <p:nvPr/>
            </p:nvSpPr>
            <p:spPr bwMode="auto">
              <a:xfrm>
                <a:off x="3182"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73" name="Rectangle 445"/>
              <p:cNvSpPr>
                <a:spLocks noChangeArrowheads="1"/>
              </p:cNvSpPr>
              <p:nvPr/>
            </p:nvSpPr>
            <p:spPr bwMode="auto">
              <a:xfrm>
                <a:off x="3214"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74" name="Rectangle 446"/>
              <p:cNvSpPr>
                <a:spLocks noChangeArrowheads="1"/>
              </p:cNvSpPr>
              <p:nvPr/>
            </p:nvSpPr>
            <p:spPr bwMode="auto">
              <a:xfrm>
                <a:off x="3270"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75" name="Rectangle 447"/>
              <p:cNvSpPr>
                <a:spLocks noChangeArrowheads="1"/>
              </p:cNvSpPr>
              <p:nvPr/>
            </p:nvSpPr>
            <p:spPr bwMode="auto">
              <a:xfrm>
                <a:off x="3302"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76" name="Rectangle 448"/>
              <p:cNvSpPr>
                <a:spLocks noChangeArrowheads="1"/>
              </p:cNvSpPr>
              <p:nvPr/>
            </p:nvSpPr>
            <p:spPr bwMode="auto">
              <a:xfrm>
                <a:off x="3358"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77" name="Rectangle 449"/>
              <p:cNvSpPr>
                <a:spLocks noChangeArrowheads="1"/>
              </p:cNvSpPr>
              <p:nvPr/>
            </p:nvSpPr>
            <p:spPr bwMode="auto">
              <a:xfrm>
                <a:off x="3390" y="3204"/>
                <a:ext cx="32"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78" name="Rectangle 450"/>
              <p:cNvSpPr>
                <a:spLocks noChangeArrowheads="1"/>
              </p:cNvSpPr>
              <p:nvPr/>
            </p:nvSpPr>
            <p:spPr bwMode="auto">
              <a:xfrm>
                <a:off x="3446" y="3204"/>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79" name="Rectangle 451"/>
              <p:cNvSpPr>
                <a:spLocks noChangeArrowheads="1"/>
              </p:cNvSpPr>
              <p:nvPr/>
            </p:nvSpPr>
            <p:spPr bwMode="auto">
              <a:xfrm>
                <a:off x="1182"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80" name="Rectangle 452"/>
              <p:cNvSpPr>
                <a:spLocks noChangeArrowheads="1"/>
              </p:cNvSpPr>
              <p:nvPr/>
            </p:nvSpPr>
            <p:spPr bwMode="auto">
              <a:xfrm>
                <a:off x="1238"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81" name="Rectangle 453"/>
              <p:cNvSpPr>
                <a:spLocks noChangeArrowheads="1"/>
              </p:cNvSpPr>
              <p:nvPr/>
            </p:nvSpPr>
            <p:spPr bwMode="auto">
              <a:xfrm>
                <a:off x="1270"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82" name="Rectangle 454"/>
              <p:cNvSpPr>
                <a:spLocks noChangeArrowheads="1"/>
              </p:cNvSpPr>
              <p:nvPr/>
            </p:nvSpPr>
            <p:spPr bwMode="auto">
              <a:xfrm>
                <a:off x="1326"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83" name="Rectangle 455"/>
              <p:cNvSpPr>
                <a:spLocks noChangeArrowheads="1"/>
              </p:cNvSpPr>
              <p:nvPr/>
            </p:nvSpPr>
            <p:spPr bwMode="auto">
              <a:xfrm>
                <a:off x="1358"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84" name="Rectangle 456"/>
              <p:cNvSpPr>
                <a:spLocks noChangeArrowheads="1"/>
              </p:cNvSpPr>
              <p:nvPr/>
            </p:nvSpPr>
            <p:spPr bwMode="auto">
              <a:xfrm>
                <a:off x="1414"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85" name="Rectangle 457"/>
              <p:cNvSpPr>
                <a:spLocks noChangeArrowheads="1"/>
              </p:cNvSpPr>
              <p:nvPr/>
            </p:nvSpPr>
            <p:spPr bwMode="auto">
              <a:xfrm>
                <a:off x="1446"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86" name="Rectangle 458"/>
              <p:cNvSpPr>
                <a:spLocks noChangeArrowheads="1"/>
              </p:cNvSpPr>
              <p:nvPr/>
            </p:nvSpPr>
            <p:spPr bwMode="auto">
              <a:xfrm>
                <a:off x="1502"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87" name="Rectangle 459"/>
              <p:cNvSpPr>
                <a:spLocks noChangeArrowheads="1"/>
              </p:cNvSpPr>
              <p:nvPr/>
            </p:nvSpPr>
            <p:spPr bwMode="auto">
              <a:xfrm>
                <a:off x="1534"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88" name="Rectangle 460"/>
              <p:cNvSpPr>
                <a:spLocks noChangeArrowheads="1"/>
              </p:cNvSpPr>
              <p:nvPr/>
            </p:nvSpPr>
            <p:spPr bwMode="auto">
              <a:xfrm>
                <a:off x="1590"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89" name="Rectangle 461"/>
              <p:cNvSpPr>
                <a:spLocks noChangeArrowheads="1"/>
              </p:cNvSpPr>
              <p:nvPr/>
            </p:nvSpPr>
            <p:spPr bwMode="auto">
              <a:xfrm>
                <a:off x="1622"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90" name="Rectangle 462"/>
              <p:cNvSpPr>
                <a:spLocks noChangeArrowheads="1"/>
              </p:cNvSpPr>
              <p:nvPr/>
            </p:nvSpPr>
            <p:spPr bwMode="auto">
              <a:xfrm>
                <a:off x="1678"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91" name="Rectangle 463"/>
              <p:cNvSpPr>
                <a:spLocks noChangeArrowheads="1"/>
              </p:cNvSpPr>
              <p:nvPr/>
            </p:nvSpPr>
            <p:spPr bwMode="auto">
              <a:xfrm>
                <a:off x="1710"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92" name="Rectangle 464"/>
              <p:cNvSpPr>
                <a:spLocks noChangeArrowheads="1"/>
              </p:cNvSpPr>
              <p:nvPr/>
            </p:nvSpPr>
            <p:spPr bwMode="auto">
              <a:xfrm>
                <a:off x="1766"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93" name="Rectangle 465"/>
              <p:cNvSpPr>
                <a:spLocks noChangeArrowheads="1"/>
              </p:cNvSpPr>
              <p:nvPr/>
            </p:nvSpPr>
            <p:spPr bwMode="auto">
              <a:xfrm>
                <a:off x="1798"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94" name="Rectangle 466"/>
              <p:cNvSpPr>
                <a:spLocks noChangeArrowheads="1"/>
              </p:cNvSpPr>
              <p:nvPr/>
            </p:nvSpPr>
            <p:spPr bwMode="auto">
              <a:xfrm>
                <a:off x="1854"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95" name="Rectangle 467"/>
              <p:cNvSpPr>
                <a:spLocks noChangeArrowheads="1"/>
              </p:cNvSpPr>
              <p:nvPr/>
            </p:nvSpPr>
            <p:spPr bwMode="auto">
              <a:xfrm>
                <a:off x="1886"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96" name="Rectangle 468"/>
              <p:cNvSpPr>
                <a:spLocks noChangeArrowheads="1"/>
              </p:cNvSpPr>
              <p:nvPr/>
            </p:nvSpPr>
            <p:spPr bwMode="auto">
              <a:xfrm>
                <a:off x="1942"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97" name="Rectangle 469"/>
              <p:cNvSpPr>
                <a:spLocks noChangeArrowheads="1"/>
              </p:cNvSpPr>
              <p:nvPr/>
            </p:nvSpPr>
            <p:spPr bwMode="auto">
              <a:xfrm>
                <a:off x="1974"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98" name="Rectangle 470"/>
              <p:cNvSpPr>
                <a:spLocks noChangeArrowheads="1"/>
              </p:cNvSpPr>
              <p:nvPr/>
            </p:nvSpPr>
            <p:spPr bwMode="auto">
              <a:xfrm>
                <a:off x="2030"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99" name="Rectangle 471"/>
              <p:cNvSpPr>
                <a:spLocks noChangeArrowheads="1"/>
              </p:cNvSpPr>
              <p:nvPr/>
            </p:nvSpPr>
            <p:spPr bwMode="auto">
              <a:xfrm>
                <a:off x="2062"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500" name="Rectangle 472"/>
              <p:cNvSpPr>
                <a:spLocks noChangeArrowheads="1"/>
              </p:cNvSpPr>
              <p:nvPr/>
            </p:nvSpPr>
            <p:spPr bwMode="auto">
              <a:xfrm>
                <a:off x="2118"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501" name="Rectangle 473"/>
              <p:cNvSpPr>
                <a:spLocks noChangeArrowheads="1"/>
              </p:cNvSpPr>
              <p:nvPr/>
            </p:nvSpPr>
            <p:spPr bwMode="auto">
              <a:xfrm>
                <a:off x="2150"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502" name="Rectangle 474"/>
              <p:cNvSpPr>
                <a:spLocks noChangeArrowheads="1"/>
              </p:cNvSpPr>
              <p:nvPr/>
            </p:nvSpPr>
            <p:spPr bwMode="auto">
              <a:xfrm>
                <a:off x="2206"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503" name="Rectangle 475"/>
              <p:cNvSpPr>
                <a:spLocks noChangeArrowheads="1"/>
              </p:cNvSpPr>
              <p:nvPr/>
            </p:nvSpPr>
            <p:spPr bwMode="auto">
              <a:xfrm>
                <a:off x="2238"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504" name="Rectangle 476"/>
              <p:cNvSpPr>
                <a:spLocks noChangeArrowheads="1"/>
              </p:cNvSpPr>
              <p:nvPr/>
            </p:nvSpPr>
            <p:spPr bwMode="auto">
              <a:xfrm>
                <a:off x="2294"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505" name="Rectangle 477"/>
              <p:cNvSpPr>
                <a:spLocks noChangeArrowheads="1"/>
              </p:cNvSpPr>
              <p:nvPr/>
            </p:nvSpPr>
            <p:spPr bwMode="auto">
              <a:xfrm>
                <a:off x="2326"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506" name="Rectangle 478"/>
              <p:cNvSpPr>
                <a:spLocks noChangeArrowheads="1"/>
              </p:cNvSpPr>
              <p:nvPr/>
            </p:nvSpPr>
            <p:spPr bwMode="auto">
              <a:xfrm>
                <a:off x="2382"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507" name="Rectangle 479"/>
              <p:cNvSpPr>
                <a:spLocks noChangeArrowheads="1"/>
              </p:cNvSpPr>
              <p:nvPr/>
            </p:nvSpPr>
            <p:spPr bwMode="auto">
              <a:xfrm>
                <a:off x="2414"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508" name="Rectangle 480"/>
              <p:cNvSpPr>
                <a:spLocks noChangeArrowheads="1"/>
              </p:cNvSpPr>
              <p:nvPr/>
            </p:nvSpPr>
            <p:spPr bwMode="auto">
              <a:xfrm>
                <a:off x="2470"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509" name="Rectangle 481"/>
              <p:cNvSpPr>
                <a:spLocks noChangeArrowheads="1"/>
              </p:cNvSpPr>
              <p:nvPr/>
            </p:nvSpPr>
            <p:spPr bwMode="auto">
              <a:xfrm>
                <a:off x="2502"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510" name="Rectangle 482"/>
              <p:cNvSpPr>
                <a:spLocks noChangeArrowheads="1"/>
              </p:cNvSpPr>
              <p:nvPr/>
            </p:nvSpPr>
            <p:spPr bwMode="auto">
              <a:xfrm>
                <a:off x="2558"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511" name="Rectangle 483"/>
              <p:cNvSpPr>
                <a:spLocks noChangeArrowheads="1"/>
              </p:cNvSpPr>
              <p:nvPr/>
            </p:nvSpPr>
            <p:spPr bwMode="auto">
              <a:xfrm>
                <a:off x="2590"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512" name="Rectangle 484"/>
              <p:cNvSpPr>
                <a:spLocks noChangeArrowheads="1"/>
              </p:cNvSpPr>
              <p:nvPr/>
            </p:nvSpPr>
            <p:spPr bwMode="auto">
              <a:xfrm>
                <a:off x="2646"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513" name="Rectangle 485"/>
              <p:cNvSpPr>
                <a:spLocks noChangeArrowheads="1"/>
              </p:cNvSpPr>
              <p:nvPr/>
            </p:nvSpPr>
            <p:spPr bwMode="auto">
              <a:xfrm>
                <a:off x="2678"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514" name="Rectangle 486"/>
              <p:cNvSpPr>
                <a:spLocks noChangeArrowheads="1"/>
              </p:cNvSpPr>
              <p:nvPr/>
            </p:nvSpPr>
            <p:spPr bwMode="auto">
              <a:xfrm>
                <a:off x="2734"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515" name="Rectangle 487"/>
              <p:cNvSpPr>
                <a:spLocks noChangeArrowheads="1"/>
              </p:cNvSpPr>
              <p:nvPr/>
            </p:nvSpPr>
            <p:spPr bwMode="auto">
              <a:xfrm>
                <a:off x="2766"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516" name="Rectangle 488"/>
              <p:cNvSpPr>
                <a:spLocks noChangeArrowheads="1"/>
              </p:cNvSpPr>
              <p:nvPr/>
            </p:nvSpPr>
            <p:spPr bwMode="auto">
              <a:xfrm>
                <a:off x="2822"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517" name="Rectangle 489"/>
              <p:cNvSpPr>
                <a:spLocks noChangeArrowheads="1"/>
              </p:cNvSpPr>
              <p:nvPr/>
            </p:nvSpPr>
            <p:spPr bwMode="auto">
              <a:xfrm>
                <a:off x="2854"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518" name="Rectangle 490"/>
              <p:cNvSpPr>
                <a:spLocks noChangeArrowheads="1"/>
              </p:cNvSpPr>
              <p:nvPr/>
            </p:nvSpPr>
            <p:spPr bwMode="auto">
              <a:xfrm>
                <a:off x="2910"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519" name="Rectangle 491"/>
              <p:cNvSpPr>
                <a:spLocks noChangeArrowheads="1"/>
              </p:cNvSpPr>
              <p:nvPr/>
            </p:nvSpPr>
            <p:spPr bwMode="auto">
              <a:xfrm>
                <a:off x="2942"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520" name="Rectangle 492"/>
              <p:cNvSpPr>
                <a:spLocks noChangeArrowheads="1"/>
              </p:cNvSpPr>
              <p:nvPr/>
            </p:nvSpPr>
            <p:spPr bwMode="auto">
              <a:xfrm>
                <a:off x="2998"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521" name="Rectangle 493"/>
              <p:cNvSpPr>
                <a:spLocks noChangeArrowheads="1"/>
              </p:cNvSpPr>
              <p:nvPr/>
            </p:nvSpPr>
            <p:spPr bwMode="auto">
              <a:xfrm>
                <a:off x="3030"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522" name="Rectangle 494"/>
              <p:cNvSpPr>
                <a:spLocks noChangeArrowheads="1"/>
              </p:cNvSpPr>
              <p:nvPr/>
            </p:nvSpPr>
            <p:spPr bwMode="auto">
              <a:xfrm>
                <a:off x="3086"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523" name="Rectangle 495"/>
              <p:cNvSpPr>
                <a:spLocks noChangeArrowheads="1"/>
              </p:cNvSpPr>
              <p:nvPr/>
            </p:nvSpPr>
            <p:spPr bwMode="auto">
              <a:xfrm>
                <a:off x="3118"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524" name="Rectangle 496"/>
              <p:cNvSpPr>
                <a:spLocks noChangeArrowheads="1"/>
              </p:cNvSpPr>
              <p:nvPr/>
            </p:nvSpPr>
            <p:spPr bwMode="auto">
              <a:xfrm>
                <a:off x="3174"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525" name="Rectangle 497"/>
              <p:cNvSpPr>
                <a:spLocks noChangeArrowheads="1"/>
              </p:cNvSpPr>
              <p:nvPr/>
            </p:nvSpPr>
            <p:spPr bwMode="auto">
              <a:xfrm>
                <a:off x="3206"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526" name="Rectangle 498"/>
              <p:cNvSpPr>
                <a:spLocks noChangeArrowheads="1"/>
              </p:cNvSpPr>
              <p:nvPr/>
            </p:nvSpPr>
            <p:spPr bwMode="auto">
              <a:xfrm>
                <a:off x="3262"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527" name="Rectangle 499"/>
              <p:cNvSpPr>
                <a:spLocks noChangeArrowheads="1"/>
              </p:cNvSpPr>
              <p:nvPr/>
            </p:nvSpPr>
            <p:spPr bwMode="auto">
              <a:xfrm>
                <a:off x="3294"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528" name="Rectangle 500"/>
              <p:cNvSpPr>
                <a:spLocks noChangeArrowheads="1"/>
              </p:cNvSpPr>
              <p:nvPr/>
            </p:nvSpPr>
            <p:spPr bwMode="auto">
              <a:xfrm>
                <a:off x="3350"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529" name="Rectangle 501"/>
              <p:cNvSpPr>
                <a:spLocks noChangeArrowheads="1"/>
              </p:cNvSpPr>
              <p:nvPr/>
            </p:nvSpPr>
            <p:spPr bwMode="auto">
              <a:xfrm>
                <a:off x="3382" y="3196"/>
                <a:ext cx="32"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530" name="Rectangle 502"/>
              <p:cNvSpPr>
                <a:spLocks noChangeArrowheads="1"/>
              </p:cNvSpPr>
              <p:nvPr/>
            </p:nvSpPr>
            <p:spPr bwMode="auto">
              <a:xfrm>
                <a:off x="3438" y="3196"/>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grpSp>
        <p:grpSp>
          <p:nvGrpSpPr>
            <p:cNvPr id="43276" name="Group 503"/>
            <p:cNvGrpSpPr>
              <a:grpSpLocks/>
            </p:cNvGrpSpPr>
            <p:nvPr/>
          </p:nvGrpSpPr>
          <p:grpSpPr bwMode="auto">
            <a:xfrm>
              <a:off x="2299" y="3465"/>
              <a:ext cx="23" cy="1756"/>
              <a:chOff x="2302" y="2301"/>
              <a:chExt cx="16" cy="1793"/>
            </a:xfrm>
          </p:grpSpPr>
          <p:sp>
            <p:nvSpPr>
              <p:cNvPr id="43345" name="Rectangle 504"/>
              <p:cNvSpPr>
                <a:spLocks noChangeArrowheads="1"/>
              </p:cNvSpPr>
              <p:nvPr/>
            </p:nvSpPr>
            <p:spPr bwMode="auto">
              <a:xfrm>
                <a:off x="2310" y="2309"/>
                <a:ext cx="8" cy="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346" name="Rectangle 505"/>
              <p:cNvSpPr>
                <a:spLocks noChangeArrowheads="1"/>
              </p:cNvSpPr>
              <p:nvPr/>
            </p:nvSpPr>
            <p:spPr bwMode="auto">
              <a:xfrm>
                <a:off x="2310" y="2365"/>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347" name="Rectangle 506"/>
              <p:cNvSpPr>
                <a:spLocks noChangeArrowheads="1"/>
              </p:cNvSpPr>
              <p:nvPr/>
            </p:nvSpPr>
            <p:spPr bwMode="auto">
              <a:xfrm>
                <a:off x="2310" y="2397"/>
                <a:ext cx="8" cy="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348" name="Rectangle 507"/>
              <p:cNvSpPr>
                <a:spLocks noChangeArrowheads="1"/>
              </p:cNvSpPr>
              <p:nvPr/>
            </p:nvSpPr>
            <p:spPr bwMode="auto">
              <a:xfrm>
                <a:off x="2310" y="2453"/>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349" name="Rectangle 508"/>
              <p:cNvSpPr>
                <a:spLocks noChangeArrowheads="1"/>
              </p:cNvSpPr>
              <p:nvPr/>
            </p:nvSpPr>
            <p:spPr bwMode="auto">
              <a:xfrm>
                <a:off x="2310" y="2485"/>
                <a:ext cx="8" cy="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350" name="Rectangle 509"/>
              <p:cNvSpPr>
                <a:spLocks noChangeArrowheads="1"/>
              </p:cNvSpPr>
              <p:nvPr/>
            </p:nvSpPr>
            <p:spPr bwMode="auto">
              <a:xfrm>
                <a:off x="2310" y="2541"/>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351" name="Rectangle 510"/>
              <p:cNvSpPr>
                <a:spLocks noChangeArrowheads="1"/>
              </p:cNvSpPr>
              <p:nvPr/>
            </p:nvSpPr>
            <p:spPr bwMode="auto">
              <a:xfrm>
                <a:off x="2310" y="2573"/>
                <a:ext cx="8" cy="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352" name="Rectangle 511"/>
              <p:cNvSpPr>
                <a:spLocks noChangeArrowheads="1"/>
              </p:cNvSpPr>
              <p:nvPr/>
            </p:nvSpPr>
            <p:spPr bwMode="auto">
              <a:xfrm>
                <a:off x="2310" y="2629"/>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353" name="Rectangle 512"/>
              <p:cNvSpPr>
                <a:spLocks noChangeArrowheads="1"/>
              </p:cNvSpPr>
              <p:nvPr/>
            </p:nvSpPr>
            <p:spPr bwMode="auto">
              <a:xfrm>
                <a:off x="2310" y="2661"/>
                <a:ext cx="8" cy="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354" name="Rectangle 513"/>
              <p:cNvSpPr>
                <a:spLocks noChangeArrowheads="1"/>
              </p:cNvSpPr>
              <p:nvPr/>
            </p:nvSpPr>
            <p:spPr bwMode="auto">
              <a:xfrm>
                <a:off x="2310" y="2717"/>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355" name="Rectangle 514"/>
              <p:cNvSpPr>
                <a:spLocks noChangeArrowheads="1"/>
              </p:cNvSpPr>
              <p:nvPr/>
            </p:nvSpPr>
            <p:spPr bwMode="auto">
              <a:xfrm>
                <a:off x="2310" y="2749"/>
                <a:ext cx="8" cy="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356" name="Rectangle 515"/>
              <p:cNvSpPr>
                <a:spLocks noChangeArrowheads="1"/>
              </p:cNvSpPr>
              <p:nvPr/>
            </p:nvSpPr>
            <p:spPr bwMode="auto">
              <a:xfrm>
                <a:off x="2310" y="2805"/>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357" name="Rectangle 516"/>
              <p:cNvSpPr>
                <a:spLocks noChangeArrowheads="1"/>
              </p:cNvSpPr>
              <p:nvPr/>
            </p:nvSpPr>
            <p:spPr bwMode="auto">
              <a:xfrm>
                <a:off x="2310" y="2837"/>
                <a:ext cx="8" cy="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358" name="Rectangle 517"/>
              <p:cNvSpPr>
                <a:spLocks noChangeArrowheads="1"/>
              </p:cNvSpPr>
              <p:nvPr/>
            </p:nvSpPr>
            <p:spPr bwMode="auto">
              <a:xfrm>
                <a:off x="2310" y="2893"/>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359" name="Rectangle 518"/>
              <p:cNvSpPr>
                <a:spLocks noChangeArrowheads="1"/>
              </p:cNvSpPr>
              <p:nvPr/>
            </p:nvSpPr>
            <p:spPr bwMode="auto">
              <a:xfrm>
                <a:off x="2310" y="2925"/>
                <a:ext cx="8" cy="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360" name="Rectangle 519"/>
              <p:cNvSpPr>
                <a:spLocks noChangeArrowheads="1"/>
              </p:cNvSpPr>
              <p:nvPr/>
            </p:nvSpPr>
            <p:spPr bwMode="auto">
              <a:xfrm>
                <a:off x="2310" y="2981"/>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361" name="Rectangle 520"/>
              <p:cNvSpPr>
                <a:spLocks noChangeArrowheads="1"/>
              </p:cNvSpPr>
              <p:nvPr/>
            </p:nvSpPr>
            <p:spPr bwMode="auto">
              <a:xfrm>
                <a:off x="2310" y="3013"/>
                <a:ext cx="8" cy="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362" name="Rectangle 521"/>
              <p:cNvSpPr>
                <a:spLocks noChangeArrowheads="1"/>
              </p:cNvSpPr>
              <p:nvPr/>
            </p:nvSpPr>
            <p:spPr bwMode="auto">
              <a:xfrm>
                <a:off x="2310" y="3069"/>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363" name="Rectangle 522"/>
              <p:cNvSpPr>
                <a:spLocks noChangeArrowheads="1"/>
              </p:cNvSpPr>
              <p:nvPr/>
            </p:nvSpPr>
            <p:spPr bwMode="auto">
              <a:xfrm>
                <a:off x="2310" y="3101"/>
                <a:ext cx="8" cy="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364" name="Rectangle 523"/>
              <p:cNvSpPr>
                <a:spLocks noChangeArrowheads="1"/>
              </p:cNvSpPr>
              <p:nvPr/>
            </p:nvSpPr>
            <p:spPr bwMode="auto">
              <a:xfrm>
                <a:off x="2310" y="3157"/>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365" name="Rectangle 524"/>
              <p:cNvSpPr>
                <a:spLocks noChangeArrowheads="1"/>
              </p:cNvSpPr>
              <p:nvPr/>
            </p:nvSpPr>
            <p:spPr bwMode="auto">
              <a:xfrm>
                <a:off x="2310" y="3189"/>
                <a:ext cx="8" cy="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366" name="Rectangle 525"/>
              <p:cNvSpPr>
                <a:spLocks noChangeArrowheads="1"/>
              </p:cNvSpPr>
              <p:nvPr/>
            </p:nvSpPr>
            <p:spPr bwMode="auto">
              <a:xfrm>
                <a:off x="2310" y="3245"/>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367" name="Rectangle 526"/>
              <p:cNvSpPr>
                <a:spLocks noChangeArrowheads="1"/>
              </p:cNvSpPr>
              <p:nvPr/>
            </p:nvSpPr>
            <p:spPr bwMode="auto">
              <a:xfrm>
                <a:off x="2310" y="3277"/>
                <a:ext cx="8" cy="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368" name="Rectangle 527"/>
              <p:cNvSpPr>
                <a:spLocks noChangeArrowheads="1"/>
              </p:cNvSpPr>
              <p:nvPr/>
            </p:nvSpPr>
            <p:spPr bwMode="auto">
              <a:xfrm>
                <a:off x="2310" y="3333"/>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369" name="Rectangle 528"/>
              <p:cNvSpPr>
                <a:spLocks noChangeArrowheads="1"/>
              </p:cNvSpPr>
              <p:nvPr/>
            </p:nvSpPr>
            <p:spPr bwMode="auto">
              <a:xfrm>
                <a:off x="2310" y="3365"/>
                <a:ext cx="8" cy="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370" name="Rectangle 529"/>
              <p:cNvSpPr>
                <a:spLocks noChangeArrowheads="1"/>
              </p:cNvSpPr>
              <p:nvPr/>
            </p:nvSpPr>
            <p:spPr bwMode="auto">
              <a:xfrm>
                <a:off x="2310" y="3421"/>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371" name="Rectangle 530"/>
              <p:cNvSpPr>
                <a:spLocks noChangeArrowheads="1"/>
              </p:cNvSpPr>
              <p:nvPr/>
            </p:nvSpPr>
            <p:spPr bwMode="auto">
              <a:xfrm>
                <a:off x="2310" y="3453"/>
                <a:ext cx="8" cy="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372" name="Rectangle 531"/>
              <p:cNvSpPr>
                <a:spLocks noChangeArrowheads="1"/>
              </p:cNvSpPr>
              <p:nvPr/>
            </p:nvSpPr>
            <p:spPr bwMode="auto">
              <a:xfrm>
                <a:off x="2310" y="3509"/>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373" name="Rectangle 532"/>
              <p:cNvSpPr>
                <a:spLocks noChangeArrowheads="1"/>
              </p:cNvSpPr>
              <p:nvPr/>
            </p:nvSpPr>
            <p:spPr bwMode="auto">
              <a:xfrm>
                <a:off x="2310" y="3541"/>
                <a:ext cx="8" cy="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374" name="Rectangle 533"/>
              <p:cNvSpPr>
                <a:spLocks noChangeArrowheads="1"/>
              </p:cNvSpPr>
              <p:nvPr/>
            </p:nvSpPr>
            <p:spPr bwMode="auto">
              <a:xfrm>
                <a:off x="2310" y="3597"/>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375" name="Rectangle 534"/>
              <p:cNvSpPr>
                <a:spLocks noChangeArrowheads="1"/>
              </p:cNvSpPr>
              <p:nvPr/>
            </p:nvSpPr>
            <p:spPr bwMode="auto">
              <a:xfrm>
                <a:off x="2310" y="3629"/>
                <a:ext cx="8" cy="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376" name="Rectangle 535"/>
              <p:cNvSpPr>
                <a:spLocks noChangeArrowheads="1"/>
              </p:cNvSpPr>
              <p:nvPr/>
            </p:nvSpPr>
            <p:spPr bwMode="auto">
              <a:xfrm>
                <a:off x="2310" y="3685"/>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377" name="Rectangle 536"/>
              <p:cNvSpPr>
                <a:spLocks noChangeArrowheads="1"/>
              </p:cNvSpPr>
              <p:nvPr/>
            </p:nvSpPr>
            <p:spPr bwMode="auto">
              <a:xfrm>
                <a:off x="2310" y="3717"/>
                <a:ext cx="8" cy="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378" name="Rectangle 537"/>
              <p:cNvSpPr>
                <a:spLocks noChangeArrowheads="1"/>
              </p:cNvSpPr>
              <p:nvPr/>
            </p:nvSpPr>
            <p:spPr bwMode="auto">
              <a:xfrm>
                <a:off x="2310" y="3773"/>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379" name="Rectangle 538"/>
              <p:cNvSpPr>
                <a:spLocks noChangeArrowheads="1"/>
              </p:cNvSpPr>
              <p:nvPr/>
            </p:nvSpPr>
            <p:spPr bwMode="auto">
              <a:xfrm>
                <a:off x="2310" y="3805"/>
                <a:ext cx="8" cy="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380" name="Rectangle 539"/>
              <p:cNvSpPr>
                <a:spLocks noChangeArrowheads="1"/>
              </p:cNvSpPr>
              <p:nvPr/>
            </p:nvSpPr>
            <p:spPr bwMode="auto">
              <a:xfrm>
                <a:off x="2310" y="3861"/>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381" name="Rectangle 540"/>
              <p:cNvSpPr>
                <a:spLocks noChangeArrowheads="1"/>
              </p:cNvSpPr>
              <p:nvPr/>
            </p:nvSpPr>
            <p:spPr bwMode="auto">
              <a:xfrm>
                <a:off x="2310" y="3893"/>
                <a:ext cx="8" cy="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382" name="Rectangle 541"/>
              <p:cNvSpPr>
                <a:spLocks noChangeArrowheads="1"/>
              </p:cNvSpPr>
              <p:nvPr/>
            </p:nvSpPr>
            <p:spPr bwMode="auto">
              <a:xfrm>
                <a:off x="2310" y="3949"/>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383" name="Rectangle 542"/>
              <p:cNvSpPr>
                <a:spLocks noChangeArrowheads="1"/>
              </p:cNvSpPr>
              <p:nvPr/>
            </p:nvSpPr>
            <p:spPr bwMode="auto">
              <a:xfrm>
                <a:off x="2310" y="3981"/>
                <a:ext cx="8" cy="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384" name="Rectangle 543"/>
              <p:cNvSpPr>
                <a:spLocks noChangeArrowheads="1"/>
              </p:cNvSpPr>
              <p:nvPr/>
            </p:nvSpPr>
            <p:spPr bwMode="auto">
              <a:xfrm>
                <a:off x="2310" y="4037"/>
                <a:ext cx="8"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385" name="Rectangle 544"/>
              <p:cNvSpPr>
                <a:spLocks noChangeArrowheads="1"/>
              </p:cNvSpPr>
              <p:nvPr/>
            </p:nvSpPr>
            <p:spPr bwMode="auto">
              <a:xfrm>
                <a:off x="2310" y="4069"/>
                <a:ext cx="8" cy="2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386" name="Rectangle 545"/>
              <p:cNvSpPr>
                <a:spLocks noChangeArrowheads="1"/>
              </p:cNvSpPr>
              <p:nvPr/>
            </p:nvSpPr>
            <p:spPr bwMode="auto">
              <a:xfrm>
                <a:off x="2302" y="2301"/>
                <a:ext cx="8" cy="32"/>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387" name="Rectangle 546"/>
              <p:cNvSpPr>
                <a:spLocks noChangeArrowheads="1"/>
              </p:cNvSpPr>
              <p:nvPr/>
            </p:nvSpPr>
            <p:spPr bwMode="auto">
              <a:xfrm>
                <a:off x="2302" y="2357"/>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388" name="Rectangle 547"/>
              <p:cNvSpPr>
                <a:spLocks noChangeArrowheads="1"/>
              </p:cNvSpPr>
              <p:nvPr/>
            </p:nvSpPr>
            <p:spPr bwMode="auto">
              <a:xfrm>
                <a:off x="2302" y="2389"/>
                <a:ext cx="8" cy="32"/>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389" name="Rectangle 548"/>
              <p:cNvSpPr>
                <a:spLocks noChangeArrowheads="1"/>
              </p:cNvSpPr>
              <p:nvPr/>
            </p:nvSpPr>
            <p:spPr bwMode="auto">
              <a:xfrm>
                <a:off x="2302" y="2445"/>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390" name="Rectangle 549"/>
              <p:cNvSpPr>
                <a:spLocks noChangeArrowheads="1"/>
              </p:cNvSpPr>
              <p:nvPr/>
            </p:nvSpPr>
            <p:spPr bwMode="auto">
              <a:xfrm>
                <a:off x="2302" y="2477"/>
                <a:ext cx="8" cy="32"/>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391" name="Rectangle 550"/>
              <p:cNvSpPr>
                <a:spLocks noChangeArrowheads="1"/>
              </p:cNvSpPr>
              <p:nvPr/>
            </p:nvSpPr>
            <p:spPr bwMode="auto">
              <a:xfrm>
                <a:off x="2302" y="2533"/>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392" name="Rectangle 551"/>
              <p:cNvSpPr>
                <a:spLocks noChangeArrowheads="1"/>
              </p:cNvSpPr>
              <p:nvPr/>
            </p:nvSpPr>
            <p:spPr bwMode="auto">
              <a:xfrm>
                <a:off x="2302" y="2565"/>
                <a:ext cx="8" cy="32"/>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393" name="Rectangle 552"/>
              <p:cNvSpPr>
                <a:spLocks noChangeArrowheads="1"/>
              </p:cNvSpPr>
              <p:nvPr/>
            </p:nvSpPr>
            <p:spPr bwMode="auto">
              <a:xfrm>
                <a:off x="2302" y="2621"/>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394" name="Rectangle 553"/>
              <p:cNvSpPr>
                <a:spLocks noChangeArrowheads="1"/>
              </p:cNvSpPr>
              <p:nvPr/>
            </p:nvSpPr>
            <p:spPr bwMode="auto">
              <a:xfrm>
                <a:off x="2302" y="2653"/>
                <a:ext cx="8" cy="32"/>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395" name="Rectangle 554"/>
              <p:cNvSpPr>
                <a:spLocks noChangeArrowheads="1"/>
              </p:cNvSpPr>
              <p:nvPr/>
            </p:nvSpPr>
            <p:spPr bwMode="auto">
              <a:xfrm>
                <a:off x="2302" y="2709"/>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396" name="Rectangle 555"/>
              <p:cNvSpPr>
                <a:spLocks noChangeArrowheads="1"/>
              </p:cNvSpPr>
              <p:nvPr/>
            </p:nvSpPr>
            <p:spPr bwMode="auto">
              <a:xfrm>
                <a:off x="2302" y="2741"/>
                <a:ext cx="8" cy="32"/>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397" name="Rectangle 556"/>
              <p:cNvSpPr>
                <a:spLocks noChangeArrowheads="1"/>
              </p:cNvSpPr>
              <p:nvPr/>
            </p:nvSpPr>
            <p:spPr bwMode="auto">
              <a:xfrm>
                <a:off x="2302" y="2797"/>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398" name="Rectangle 557"/>
              <p:cNvSpPr>
                <a:spLocks noChangeArrowheads="1"/>
              </p:cNvSpPr>
              <p:nvPr/>
            </p:nvSpPr>
            <p:spPr bwMode="auto">
              <a:xfrm>
                <a:off x="2302" y="2829"/>
                <a:ext cx="8" cy="32"/>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399" name="Rectangle 558"/>
              <p:cNvSpPr>
                <a:spLocks noChangeArrowheads="1"/>
              </p:cNvSpPr>
              <p:nvPr/>
            </p:nvSpPr>
            <p:spPr bwMode="auto">
              <a:xfrm>
                <a:off x="2302" y="2885"/>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00" name="Rectangle 559"/>
              <p:cNvSpPr>
                <a:spLocks noChangeArrowheads="1"/>
              </p:cNvSpPr>
              <p:nvPr/>
            </p:nvSpPr>
            <p:spPr bwMode="auto">
              <a:xfrm>
                <a:off x="2302" y="2917"/>
                <a:ext cx="8" cy="32"/>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01" name="Rectangle 560"/>
              <p:cNvSpPr>
                <a:spLocks noChangeArrowheads="1"/>
              </p:cNvSpPr>
              <p:nvPr/>
            </p:nvSpPr>
            <p:spPr bwMode="auto">
              <a:xfrm>
                <a:off x="2302" y="2973"/>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02" name="Rectangle 561"/>
              <p:cNvSpPr>
                <a:spLocks noChangeArrowheads="1"/>
              </p:cNvSpPr>
              <p:nvPr/>
            </p:nvSpPr>
            <p:spPr bwMode="auto">
              <a:xfrm>
                <a:off x="2302" y="3005"/>
                <a:ext cx="8" cy="32"/>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03" name="Rectangle 562"/>
              <p:cNvSpPr>
                <a:spLocks noChangeArrowheads="1"/>
              </p:cNvSpPr>
              <p:nvPr/>
            </p:nvSpPr>
            <p:spPr bwMode="auto">
              <a:xfrm>
                <a:off x="2302" y="3061"/>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04" name="Rectangle 563"/>
              <p:cNvSpPr>
                <a:spLocks noChangeArrowheads="1"/>
              </p:cNvSpPr>
              <p:nvPr/>
            </p:nvSpPr>
            <p:spPr bwMode="auto">
              <a:xfrm>
                <a:off x="2302" y="3093"/>
                <a:ext cx="8" cy="32"/>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05" name="Rectangle 564"/>
              <p:cNvSpPr>
                <a:spLocks noChangeArrowheads="1"/>
              </p:cNvSpPr>
              <p:nvPr/>
            </p:nvSpPr>
            <p:spPr bwMode="auto">
              <a:xfrm>
                <a:off x="2302" y="3149"/>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06" name="Rectangle 565"/>
              <p:cNvSpPr>
                <a:spLocks noChangeArrowheads="1"/>
              </p:cNvSpPr>
              <p:nvPr/>
            </p:nvSpPr>
            <p:spPr bwMode="auto">
              <a:xfrm>
                <a:off x="2302" y="3181"/>
                <a:ext cx="8" cy="32"/>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07" name="Rectangle 566"/>
              <p:cNvSpPr>
                <a:spLocks noChangeArrowheads="1"/>
              </p:cNvSpPr>
              <p:nvPr/>
            </p:nvSpPr>
            <p:spPr bwMode="auto">
              <a:xfrm>
                <a:off x="2302" y="3237"/>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08" name="Rectangle 567"/>
              <p:cNvSpPr>
                <a:spLocks noChangeArrowheads="1"/>
              </p:cNvSpPr>
              <p:nvPr/>
            </p:nvSpPr>
            <p:spPr bwMode="auto">
              <a:xfrm>
                <a:off x="2302" y="3269"/>
                <a:ext cx="8" cy="32"/>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09" name="Rectangle 568"/>
              <p:cNvSpPr>
                <a:spLocks noChangeArrowheads="1"/>
              </p:cNvSpPr>
              <p:nvPr/>
            </p:nvSpPr>
            <p:spPr bwMode="auto">
              <a:xfrm>
                <a:off x="2302" y="3325"/>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10" name="Rectangle 569"/>
              <p:cNvSpPr>
                <a:spLocks noChangeArrowheads="1"/>
              </p:cNvSpPr>
              <p:nvPr/>
            </p:nvSpPr>
            <p:spPr bwMode="auto">
              <a:xfrm>
                <a:off x="2302" y="3357"/>
                <a:ext cx="8" cy="32"/>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11" name="Rectangle 570"/>
              <p:cNvSpPr>
                <a:spLocks noChangeArrowheads="1"/>
              </p:cNvSpPr>
              <p:nvPr/>
            </p:nvSpPr>
            <p:spPr bwMode="auto">
              <a:xfrm>
                <a:off x="2302" y="3413"/>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12" name="Rectangle 571"/>
              <p:cNvSpPr>
                <a:spLocks noChangeArrowheads="1"/>
              </p:cNvSpPr>
              <p:nvPr/>
            </p:nvSpPr>
            <p:spPr bwMode="auto">
              <a:xfrm>
                <a:off x="2302" y="3445"/>
                <a:ext cx="8" cy="32"/>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13" name="Rectangle 572"/>
              <p:cNvSpPr>
                <a:spLocks noChangeArrowheads="1"/>
              </p:cNvSpPr>
              <p:nvPr/>
            </p:nvSpPr>
            <p:spPr bwMode="auto">
              <a:xfrm>
                <a:off x="2302" y="3501"/>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14" name="Rectangle 573"/>
              <p:cNvSpPr>
                <a:spLocks noChangeArrowheads="1"/>
              </p:cNvSpPr>
              <p:nvPr/>
            </p:nvSpPr>
            <p:spPr bwMode="auto">
              <a:xfrm>
                <a:off x="2302" y="3533"/>
                <a:ext cx="8" cy="32"/>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15" name="Rectangle 574"/>
              <p:cNvSpPr>
                <a:spLocks noChangeArrowheads="1"/>
              </p:cNvSpPr>
              <p:nvPr/>
            </p:nvSpPr>
            <p:spPr bwMode="auto">
              <a:xfrm>
                <a:off x="2302" y="3589"/>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16" name="Rectangle 575"/>
              <p:cNvSpPr>
                <a:spLocks noChangeArrowheads="1"/>
              </p:cNvSpPr>
              <p:nvPr/>
            </p:nvSpPr>
            <p:spPr bwMode="auto">
              <a:xfrm>
                <a:off x="2302" y="3621"/>
                <a:ext cx="8" cy="32"/>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17" name="Rectangle 576"/>
              <p:cNvSpPr>
                <a:spLocks noChangeArrowheads="1"/>
              </p:cNvSpPr>
              <p:nvPr/>
            </p:nvSpPr>
            <p:spPr bwMode="auto">
              <a:xfrm>
                <a:off x="2302" y="3677"/>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18" name="Rectangle 577"/>
              <p:cNvSpPr>
                <a:spLocks noChangeArrowheads="1"/>
              </p:cNvSpPr>
              <p:nvPr/>
            </p:nvSpPr>
            <p:spPr bwMode="auto">
              <a:xfrm>
                <a:off x="2302" y="3709"/>
                <a:ext cx="8" cy="32"/>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19" name="Rectangle 578"/>
              <p:cNvSpPr>
                <a:spLocks noChangeArrowheads="1"/>
              </p:cNvSpPr>
              <p:nvPr/>
            </p:nvSpPr>
            <p:spPr bwMode="auto">
              <a:xfrm>
                <a:off x="2302" y="3765"/>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20" name="Rectangle 579"/>
              <p:cNvSpPr>
                <a:spLocks noChangeArrowheads="1"/>
              </p:cNvSpPr>
              <p:nvPr/>
            </p:nvSpPr>
            <p:spPr bwMode="auto">
              <a:xfrm>
                <a:off x="2302" y="3797"/>
                <a:ext cx="8" cy="32"/>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21" name="Rectangle 580"/>
              <p:cNvSpPr>
                <a:spLocks noChangeArrowheads="1"/>
              </p:cNvSpPr>
              <p:nvPr/>
            </p:nvSpPr>
            <p:spPr bwMode="auto">
              <a:xfrm>
                <a:off x="2302" y="3853"/>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22" name="Rectangle 581"/>
              <p:cNvSpPr>
                <a:spLocks noChangeArrowheads="1"/>
              </p:cNvSpPr>
              <p:nvPr/>
            </p:nvSpPr>
            <p:spPr bwMode="auto">
              <a:xfrm>
                <a:off x="2302" y="3885"/>
                <a:ext cx="8" cy="32"/>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23" name="Rectangle 582"/>
              <p:cNvSpPr>
                <a:spLocks noChangeArrowheads="1"/>
              </p:cNvSpPr>
              <p:nvPr/>
            </p:nvSpPr>
            <p:spPr bwMode="auto">
              <a:xfrm>
                <a:off x="2302" y="3941"/>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24" name="Rectangle 583"/>
              <p:cNvSpPr>
                <a:spLocks noChangeArrowheads="1"/>
              </p:cNvSpPr>
              <p:nvPr/>
            </p:nvSpPr>
            <p:spPr bwMode="auto">
              <a:xfrm>
                <a:off x="2302" y="3973"/>
                <a:ext cx="8" cy="32"/>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25" name="Rectangle 584"/>
              <p:cNvSpPr>
                <a:spLocks noChangeArrowheads="1"/>
              </p:cNvSpPr>
              <p:nvPr/>
            </p:nvSpPr>
            <p:spPr bwMode="auto">
              <a:xfrm>
                <a:off x="2302" y="4029"/>
                <a:ext cx="8" cy="8"/>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3426" name="Rectangle 585"/>
              <p:cNvSpPr>
                <a:spLocks noChangeArrowheads="1"/>
              </p:cNvSpPr>
              <p:nvPr/>
            </p:nvSpPr>
            <p:spPr bwMode="auto">
              <a:xfrm>
                <a:off x="2302" y="4061"/>
                <a:ext cx="8" cy="25"/>
              </a:xfrm>
              <a:prstGeom prst="rect">
                <a:avLst/>
              </a:prstGeom>
              <a:solidFill>
                <a:srgbClr val="00AE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grpSp>
        <p:sp>
          <p:nvSpPr>
            <p:cNvPr id="51786" name="Rectangle 586"/>
            <p:cNvSpPr>
              <a:spLocks noChangeArrowheads="1"/>
            </p:cNvSpPr>
            <p:nvPr/>
          </p:nvSpPr>
          <p:spPr bwMode="auto">
            <a:xfrm>
              <a:off x="1115" y="4437"/>
              <a:ext cx="258" cy="174"/>
            </a:xfrm>
            <a:prstGeom prst="rect">
              <a:avLst/>
            </a:prstGeom>
            <a:noFill/>
            <a:ln w="9525">
              <a:noFill/>
              <a:miter lim="800000"/>
              <a:headEnd/>
              <a:tailEnd/>
            </a:ln>
            <a:effectLst/>
          </p:spPr>
          <p:txBody>
            <a:bodyPr wrap="none" lIns="0" tIns="0" rIns="0" bIns="0">
              <a:spAutoFit/>
            </a:bodyPr>
            <a:lstStyle/>
            <a:p>
              <a:pPr>
                <a:defRPr/>
              </a:pPr>
              <a:r>
                <a:rPr lang="en-US" sz="1636" b="1">
                  <a:effectLst>
                    <a:outerShdw blurRad="38100" dist="38100" dir="2700000" algn="tl">
                      <a:srgbClr val="DDDDDD"/>
                    </a:outerShdw>
                  </a:effectLst>
                  <a:latin typeface="Comic Sans MS" charset="0"/>
                </a:rPr>
                <a:t>DS</a:t>
              </a:r>
              <a:endParaRPr lang="en-US" sz="2545">
                <a:effectLst>
                  <a:outerShdw blurRad="38100" dist="38100" dir="2700000" algn="tl">
                    <a:srgbClr val="DDDDDD"/>
                  </a:outerShdw>
                </a:effectLst>
                <a:latin typeface="Comic Sans MS" charset="0"/>
              </a:endParaRPr>
            </a:p>
          </p:txBody>
        </p:sp>
        <p:sp>
          <p:nvSpPr>
            <p:cNvPr id="43278" name="Oval 587"/>
            <p:cNvSpPr>
              <a:spLocks noChangeArrowheads="1"/>
            </p:cNvSpPr>
            <p:nvPr/>
          </p:nvSpPr>
          <p:spPr bwMode="auto">
            <a:xfrm>
              <a:off x="3249" y="4702"/>
              <a:ext cx="117" cy="72"/>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3279" name="Oval 589"/>
            <p:cNvSpPr>
              <a:spLocks noChangeArrowheads="1"/>
            </p:cNvSpPr>
            <p:nvPr/>
          </p:nvSpPr>
          <p:spPr bwMode="auto">
            <a:xfrm>
              <a:off x="3236" y="4693"/>
              <a:ext cx="118" cy="73"/>
            </a:xfrm>
            <a:prstGeom prst="ellipse">
              <a:avLst/>
            </a:prstGeom>
            <a:noFill/>
            <a:ln w="12700">
              <a:solidFill>
                <a:srgbClr val="00AE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455"/>
            </a:p>
          </p:txBody>
        </p:sp>
        <p:sp>
          <p:nvSpPr>
            <p:cNvPr id="51790" name="Rectangle 590"/>
            <p:cNvSpPr>
              <a:spLocks noChangeArrowheads="1"/>
            </p:cNvSpPr>
            <p:nvPr/>
          </p:nvSpPr>
          <p:spPr bwMode="auto">
            <a:xfrm>
              <a:off x="3416" y="4712"/>
              <a:ext cx="133" cy="174"/>
            </a:xfrm>
            <a:prstGeom prst="rect">
              <a:avLst/>
            </a:prstGeom>
            <a:noFill/>
            <a:ln w="9525">
              <a:noFill/>
              <a:miter lim="800000"/>
              <a:headEnd/>
              <a:tailEnd/>
            </a:ln>
            <a:effectLst/>
          </p:spPr>
          <p:txBody>
            <a:bodyPr wrap="none" lIns="0" tIns="0" rIns="0" bIns="0">
              <a:spAutoFit/>
            </a:bodyPr>
            <a:lstStyle/>
            <a:p>
              <a:pPr>
                <a:defRPr/>
              </a:pPr>
              <a:r>
                <a:rPr lang="en-US" sz="1636" b="1">
                  <a:effectLst>
                    <a:outerShdw blurRad="38100" dist="38100" dir="2700000" algn="tl">
                      <a:srgbClr val="DDDDDD"/>
                    </a:outerShdw>
                  </a:effectLst>
                  <a:latin typeface="Comic Sans MS" charset="0"/>
                </a:rPr>
                <a:t>U</a:t>
              </a:r>
              <a:endParaRPr lang="en-US" sz="2545">
                <a:effectLst>
                  <a:outerShdw blurRad="38100" dist="38100" dir="2700000" algn="tl">
                    <a:srgbClr val="DDDDDD"/>
                  </a:outerShdw>
                </a:effectLst>
                <a:latin typeface="Comic Sans MS" charset="0"/>
              </a:endParaRPr>
            </a:p>
          </p:txBody>
        </p:sp>
        <p:sp>
          <p:nvSpPr>
            <p:cNvPr id="51791" name="Rectangle 591"/>
            <p:cNvSpPr>
              <a:spLocks noChangeArrowheads="1"/>
            </p:cNvSpPr>
            <p:nvPr/>
          </p:nvSpPr>
          <p:spPr bwMode="auto">
            <a:xfrm>
              <a:off x="2806" y="4160"/>
              <a:ext cx="115" cy="174"/>
            </a:xfrm>
            <a:prstGeom prst="rect">
              <a:avLst/>
            </a:prstGeom>
            <a:noFill/>
            <a:ln w="9525">
              <a:noFill/>
              <a:miter lim="800000"/>
              <a:headEnd/>
              <a:tailEnd/>
            </a:ln>
            <a:effectLst/>
          </p:spPr>
          <p:txBody>
            <a:bodyPr wrap="none" lIns="0" tIns="0" rIns="0" bIns="0">
              <a:spAutoFit/>
            </a:bodyPr>
            <a:lstStyle/>
            <a:p>
              <a:pPr>
                <a:defRPr/>
              </a:pPr>
              <a:r>
                <a:rPr lang="en-US" sz="1636" b="1">
                  <a:effectLst>
                    <a:outerShdw blurRad="38100" dist="38100" dir="2700000" algn="tl">
                      <a:srgbClr val="DDDDDD"/>
                    </a:outerShdw>
                  </a:effectLst>
                  <a:latin typeface="Comic Sans MS" charset="0"/>
                </a:rPr>
                <a:t>B</a:t>
              </a:r>
              <a:endParaRPr lang="en-US" sz="2545">
                <a:effectLst>
                  <a:outerShdw blurRad="38100" dist="38100" dir="2700000" algn="tl">
                    <a:srgbClr val="DDDDDD"/>
                  </a:outerShdw>
                </a:effectLst>
                <a:latin typeface="Comic Sans MS" charset="0"/>
              </a:endParaRPr>
            </a:p>
          </p:txBody>
        </p:sp>
        <p:sp>
          <p:nvSpPr>
            <p:cNvPr id="43282" name="Oval 592"/>
            <p:cNvSpPr>
              <a:spLocks noChangeArrowheads="1"/>
            </p:cNvSpPr>
            <p:nvPr/>
          </p:nvSpPr>
          <p:spPr bwMode="auto">
            <a:xfrm>
              <a:off x="2695" y="4186"/>
              <a:ext cx="114" cy="72"/>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3283" name="Oval 594"/>
            <p:cNvSpPr>
              <a:spLocks noChangeArrowheads="1"/>
            </p:cNvSpPr>
            <p:nvPr/>
          </p:nvSpPr>
          <p:spPr bwMode="auto">
            <a:xfrm>
              <a:off x="2682" y="4177"/>
              <a:ext cx="115" cy="74"/>
            </a:xfrm>
            <a:prstGeom prst="ellipse">
              <a:avLst/>
            </a:prstGeom>
            <a:noFill/>
            <a:ln w="12700">
              <a:solidFill>
                <a:srgbClr val="00AE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455"/>
            </a:p>
          </p:txBody>
        </p:sp>
        <p:sp>
          <p:nvSpPr>
            <p:cNvPr id="51795" name="Rectangle 595"/>
            <p:cNvSpPr>
              <a:spLocks noChangeArrowheads="1"/>
            </p:cNvSpPr>
            <p:nvPr/>
          </p:nvSpPr>
          <p:spPr bwMode="auto">
            <a:xfrm>
              <a:off x="2660" y="3809"/>
              <a:ext cx="140" cy="174"/>
            </a:xfrm>
            <a:prstGeom prst="rect">
              <a:avLst/>
            </a:prstGeom>
            <a:noFill/>
            <a:ln w="9525">
              <a:noFill/>
              <a:miter lim="800000"/>
              <a:headEnd/>
              <a:tailEnd/>
            </a:ln>
            <a:effectLst/>
          </p:spPr>
          <p:txBody>
            <a:bodyPr wrap="none" lIns="0" tIns="0" rIns="0" bIns="0">
              <a:spAutoFit/>
            </a:bodyPr>
            <a:lstStyle/>
            <a:p>
              <a:pPr>
                <a:defRPr/>
              </a:pPr>
              <a:r>
                <a:rPr lang="en-US" sz="1636" b="1">
                  <a:effectLst>
                    <a:outerShdw blurRad="38100" dist="38100" dir="2700000" algn="tl">
                      <a:srgbClr val="DDDDDD"/>
                    </a:outerShdw>
                  </a:effectLst>
                  <a:latin typeface="Comic Sans MS" charset="0"/>
                </a:rPr>
                <a:t>H</a:t>
              </a:r>
              <a:endParaRPr lang="en-US" sz="2545">
                <a:effectLst>
                  <a:outerShdw blurRad="38100" dist="38100" dir="2700000" algn="tl">
                    <a:srgbClr val="DDDDDD"/>
                  </a:outerShdw>
                </a:effectLst>
                <a:latin typeface="Comic Sans MS" charset="0"/>
              </a:endParaRPr>
            </a:p>
          </p:txBody>
        </p:sp>
        <p:sp>
          <p:nvSpPr>
            <p:cNvPr id="43285" name="Oval 596"/>
            <p:cNvSpPr>
              <a:spLocks noChangeArrowheads="1"/>
            </p:cNvSpPr>
            <p:nvPr/>
          </p:nvSpPr>
          <p:spPr bwMode="auto">
            <a:xfrm>
              <a:off x="2484" y="3818"/>
              <a:ext cx="118" cy="73"/>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3286" name="Oval 598"/>
            <p:cNvSpPr>
              <a:spLocks noChangeArrowheads="1"/>
            </p:cNvSpPr>
            <p:nvPr/>
          </p:nvSpPr>
          <p:spPr bwMode="auto">
            <a:xfrm>
              <a:off x="2472" y="3811"/>
              <a:ext cx="116" cy="73"/>
            </a:xfrm>
            <a:prstGeom prst="ellipse">
              <a:avLst/>
            </a:prstGeom>
            <a:noFill/>
            <a:ln w="12700">
              <a:solidFill>
                <a:srgbClr val="00AE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455"/>
            </a:p>
          </p:txBody>
        </p:sp>
        <p:sp>
          <p:nvSpPr>
            <p:cNvPr id="51799" name="Rectangle 599"/>
            <p:cNvSpPr>
              <a:spLocks noChangeArrowheads="1"/>
            </p:cNvSpPr>
            <p:nvPr/>
          </p:nvSpPr>
          <p:spPr bwMode="auto">
            <a:xfrm>
              <a:off x="3544" y="3622"/>
              <a:ext cx="411" cy="174"/>
            </a:xfrm>
            <a:prstGeom prst="rect">
              <a:avLst/>
            </a:prstGeom>
            <a:noFill/>
            <a:ln w="9525">
              <a:noFill/>
              <a:miter lim="800000"/>
              <a:headEnd/>
              <a:tailEnd/>
            </a:ln>
            <a:effectLst/>
          </p:spPr>
          <p:txBody>
            <a:bodyPr wrap="none" lIns="0" tIns="0" rIns="0" bIns="0">
              <a:spAutoFit/>
            </a:bodyPr>
            <a:lstStyle/>
            <a:p>
              <a:pPr>
                <a:defRPr/>
              </a:pPr>
              <a:r>
                <a:rPr lang="en-US" sz="1636" b="1">
                  <a:effectLst>
                    <a:outerShdw blurRad="38100" dist="38100" dir="2700000" algn="tl">
                      <a:srgbClr val="DDDDDD"/>
                    </a:outerShdw>
                  </a:effectLst>
                  <a:latin typeface="Comic Sans MS" charset="0"/>
                </a:rPr>
                <a:t>N(A)</a:t>
              </a:r>
              <a:endParaRPr lang="en-US" sz="2545">
                <a:effectLst>
                  <a:outerShdw blurRad="38100" dist="38100" dir="2700000" algn="tl">
                    <a:srgbClr val="DDDDDD"/>
                  </a:outerShdw>
                </a:effectLst>
                <a:latin typeface="Comic Sans MS" charset="0"/>
              </a:endParaRPr>
            </a:p>
          </p:txBody>
        </p:sp>
        <p:sp>
          <p:nvSpPr>
            <p:cNvPr id="43288" name="Oval 600"/>
            <p:cNvSpPr>
              <a:spLocks noChangeArrowheads="1"/>
            </p:cNvSpPr>
            <p:nvPr/>
          </p:nvSpPr>
          <p:spPr bwMode="auto">
            <a:xfrm>
              <a:off x="3348" y="3700"/>
              <a:ext cx="117" cy="73"/>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3289" name="Oval 601"/>
            <p:cNvSpPr>
              <a:spLocks noChangeArrowheads="1"/>
            </p:cNvSpPr>
            <p:nvPr/>
          </p:nvSpPr>
          <p:spPr bwMode="auto">
            <a:xfrm>
              <a:off x="3348" y="3700"/>
              <a:ext cx="92" cy="58"/>
            </a:xfrm>
            <a:prstGeom prst="ellipse">
              <a:avLst/>
            </a:prstGeom>
            <a:solidFill>
              <a:srgbClr val="FAF200"/>
            </a:solidFill>
            <a:ln w="28575">
              <a:solidFill>
                <a:srgbClr val="ED181E"/>
              </a:solidFill>
              <a:round/>
              <a:headEnd/>
              <a:tailEnd/>
            </a:ln>
          </p:spPr>
          <p:txBody>
            <a:bodyPr/>
            <a:lstStyle/>
            <a:p>
              <a:endParaRPr lang="en-US" sz="455"/>
            </a:p>
          </p:txBody>
        </p:sp>
        <p:sp>
          <p:nvSpPr>
            <p:cNvPr id="43290" name="Oval 602"/>
            <p:cNvSpPr>
              <a:spLocks noChangeArrowheads="1"/>
            </p:cNvSpPr>
            <p:nvPr/>
          </p:nvSpPr>
          <p:spPr bwMode="auto">
            <a:xfrm>
              <a:off x="3335" y="3692"/>
              <a:ext cx="118" cy="74"/>
            </a:xfrm>
            <a:prstGeom prst="ellipse">
              <a:avLst/>
            </a:prstGeom>
            <a:noFill/>
            <a:ln w="12700">
              <a:solidFill>
                <a:srgbClr val="00AE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455"/>
            </a:p>
          </p:txBody>
        </p:sp>
        <p:sp>
          <p:nvSpPr>
            <p:cNvPr id="43291" name="Oval 603"/>
            <p:cNvSpPr>
              <a:spLocks noChangeArrowheads="1"/>
            </p:cNvSpPr>
            <p:nvPr/>
          </p:nvSpPr>
          <p:spPr bwMode="auto">
            <a:xfrm>
              <a:off x="1174" y="4085"/>
              <a:ext cx="115" cy="73"/>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3292" name="Oval 605"/>
            <p:cNvSpPr>
              <a:spLocks noChangeArrowheads="1"/>
            </p:cNvSpPr>
            <p:nvPr/>
          </p:nvSpPr>
          <p:spPr bwMode="auto">
            <a:xfrm>
              <a:off x="1162" y="4077"/>
              <a:ext cx="116" cy="73"/>
            </a:xfrm>
            <a:prstGeom prst="ellipse">
              <a:avLst/>
            </a:prstGeom>
            <a:noFill/>
            <a:ln w="12700">
              <a:solidFill>
                <a:srgbClr val="00AE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455"/>
            </a:p>
          </p:txBody>
        </p:sp>
        <p:sp>
          <p:nvSpPr>
            <p:cNvPr id="43293" name="Oval 608"/>
            <p:cNvSpPr>
              <a:spLocks noChangeArrowheads="1"/>
            </p:cNvSpPr>
            <p:nvPr/>
          </p:nvSpPr>
          <p:spPr bwMode="auto">
            <a:xfrm>
              <a:off x="1229" y="4256"/>
              <a:ext cx="115" cy="73"/>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3294" name="Oval 610"/>
            <p:cNvSpPr>
              <a:spLocks noChangeArrowheads="1"/>
            </p:cNvSpPr>
            <p:nvPr/>
          </p:nvSpPr>
          <p:spPr bwMode="auto">
            <a:xfrm>
              <a:off x="1217" y="4248"/>
              <a:ext cx="114" cy="74"/>
            </a:xfrm>
            <a:prstGeom prst="ellipse">
              <a:avLst/>
            </a:prstGeom>
            <a:noFill/>
            <a:ln w="12700">
              <a:solidFill>
                <a:srgbClr val="00AE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455"/>
            </a:p>
          </p:txBody>
        </p:sp>
        <p:sp>
          <p:nvSpPr>
            <p:cNvPr id="43295" name="Oval 613"/>
            <p:cNvSpPr>
              <a:spLocks noChangeArrowheads="1"/>
            </p:cNvSpPr>
            <p:nvPr/>
          </p:nvSpPr>
          <p:spPr bwMode="auto">
            <a:xfrm>
              <a:off x="1520" y="4244"/>
              <a:ext cx="116" cy="73"/>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3296" name="Oval 615"/>
            <p:cNvSpPr>
              <a:spLocks noChangeArrowheads="1"/>
            </p:cNvSpPr>
            <p:nvPr/>
          </p:nvSpPr>
          <p:spPr bwMode="auto">
            <a:xfrm>
              <a:off x="1507" y="4237"/>
              <a:ext cx="117" cy="73"/>
            </a:xfrm>
            <a:prstGeom prst="ellipse">
              <a:avLst/>
            </a:prstGeom>
            <a:noFill/>
            <a:ln w="12700">
              <a:solidFill>
                <a:srgbClr val="00AE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455"/>
            </a:p>
          </p:txBody>
        </p:sp>
        <p:sp>
          <p:nvSpPr>
            <p:cNvPr id="43297" name="Oval 616"/>
            <p:cNvSpPr>
              <a:spLocks noChangeArrowheads="1"/>
            </p:cNvSpPr>
            <p:nvPr/>
          </p:nvSpPr>
          <p:spPr bwMode="auto">
            <a:xfrm>
              <a:off x="1190" y="4723"/>
              <a:ext cx="118" cy="74"/>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3298" name="Oval 618"/>
            <p:cNvSpPr>
              <a:spLocks noChangeArrowheads="1"/>
            </p:cNvSpPr>
            <p:nvPr/>
          </p:nvSpPr>
          <p:spPr bwMode="auto">
            <a:xfrm>
              <a:off x="1179" y="4717"/>
              <a:ext cx="116" cy="72"/>
            </a:xfrm>
            <a:prstGeom prst="ellipse">
              <a:avLst/>
            </a:prstGeom>
            <a:noFill/>
            <a:ln w="12700">
              <a:solidFill>
                <a:srgbClr val="00AE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455"/>
            </a:p>
          </p:txBody>
        </p:sp>
        <p:sp>
          <p:nvSpPr>
            <p:cNvPr id="43299" name="Oval 620"/>
            <p:cNvSpPr>
              <a:spLocks noChangeArrowheads="1"/>
            </p:cNvSpPr>
            <p:nvPr/>
          </p:nvSpPr>
          <p:spPr bwMode="auto">
            <a:xfrm>
              <a:off x="1238" y="4973"/>
              <a:ext cx="115" cy="73"/>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3300" name="Oval 622"/>
            <p:cNvSpPr>
              <a:spLocks noChangeArrowheads="1"/>
            </p:cNvSpPr>
            <p:nvPr/>
          </p:nvSpPr>
          <p:spPr bwMode="auto">
            <a:xfrm>
              <a:off x="1225" y="4965"/>
              <a:ext cx="117" cy="73"/>
            </a:xfrm>
            <a:prstGeom prst="ellipse">
              <a:avLst/>
            </a:prstGeom>
            <a:noFill/>
            <a:ln w="12700">
              <a:solidFill>
                <a:srgbClr val="00AE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455"/>
            </a:p>
          </p:txBody>
        </p:sp>
        <p:sp>
          <p:nvSpPr>
            <p:cNvPr id="51823" name="Rectangle 623"/>
            <p:cNvSpPr>
              <a:spLocks noChangeArrowheads="1"/>
            </p:cNvSpPr>
            <p:nvPr/>
          </p:nvSpPr>
          <p:spPr bwMode="auto">
            <a:xfrm>
              <a:off x="1417" y="4942"/>
              <a:ext cx="287" cy="174"/>
            </a:xfrm>
            <a:prstGeom prst="rect">
              <a:avLst/>
            </a:prstGeom>
            <a:noFill/>
            <a:ln w="9525">
              <a:noFill/>
              <a:miter lim="800000"/>
              <a:headEnd/>
              <a:tailEnd/>
            </a:ln>
            <a:effectLst/>
          </p:spPr>
          <p:txBody>
            <a:bodyPr wrap="none" lIns="0" tIns="0" rIns="0" bIns="0">
              <a:spAutoFit/>
            </a:bodyPr>
            <a:lstStyle/>
            <a:p>
              <a:pPr>
                <a:defRPr/>
              </a:pPr>
              <a:r>
                <a:rPr lang="en-US" sz="1636" b="1">
                  <a:effectLst>
                    <a:outerShdw blurRad="38100" dist="38100" dir="2700000" algn="tl">
                      <a:srgbClr val="DDDDDD"/>
                    </a:outerShdw>
                  </a:effectLst>
                  <a:latin typeface="Comic Sans MS" charset="0"/>
                </a:rPr>
                <a:t>MS</a:t>
              </a:r>
              <a:endParaRPr lang="en-US" sz="2545">
                <a:effectLst>
                  <a:outerShdw blurRad="38100" dist="38100" dir="2700000" algn="tl">
                    <a:srgbClr val="DDDDDD"/>
                  </a:outerShdw>
                </a:effectLst>
                <a:latin typeface="Comic Sans MS" charset="0"/>
              </a:endParaRPr>
            </a:p>
          </p:txBody>
        </p:sp>
        <p:sp>
          <p:nvSpPr>
            <p:cNvPr id="43302" name="Oval 624"/>
            <p:cNvSpPr>
              <a:spLocks noChangeArrowheads="1"/>
            </p:cNvSpPr>
            <p:nvPr/>
          </p:nvSpPr>
          <p:spPr bwMode="auto">
            <a:xfrm>
              <a:off x="527" y="4589"/>
              <a:ext cx="118" cy="72"/>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3303" name="Oval 625"/>
            <p:cNvSpPr>
              <a:spLocks noChangeArrowheads="1"/>
            </p:cNvSpPr>
            <p:nvPr/>
          </p:nvSpPr>
          <p:spPr bwMode="auto">
            <a:xfrm>
              <a:off x="527" y="4589"/>
              <a:ext cx="93" cy="57"/>
            </a:xfrm>
            <a:prstGeom prst="ellipse">
              <a:avLst/>
            </a:prstGeom>
            <a:solidFill>
              <a:srgbClr val="FAF2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3304" name="Oval 626"/>
            <p:cNvSpPr>
              <a:spLocks noChangeArrowheads="1"/>
            </p:cNvSpPr>
            <p:nvPr/>
          </p:nvSpPr>
          <p:spPr bwMode="auto">
            <a:xfrm>
              <a:off x="515" y="4581"/>
              <a:ext cx="119" cy="73"/>
            </a:xfrm>
            <a:prstGeom prst="ellipse">
              <a:avLst/>
            </a:prstGeom>
            <a:noFill/>
            <a:ln w="12700">
              <a:solidFill>
                <a:srgbClr val="00AE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455"/>
            </a:p>
          </p:txBody>
        </p:sp>
        <p:sp>
          <p:nvSpPr>
            <p:cNvPr id="51828" name="Rectangle 628"/>
            <p:cNvSpPr>
              <a:spLocks noChangeArrowheads="1"/>
            </p:cNvSpPr>
            <p:nvPr/>
          </p:nvSpPr>
          <p:spPr bwMode="auto">
            <a:xfrm>
              <a:off x="1681" y="4184"/>
              <a:ext cx="305" cy="174"/>
            </a:xfrm>
            <a:prstGeom prst="rect">
              <a:avLst/>
            </a:prstGeom>
            <a:noFill/>
            <a:ln w="9525">
              <a:noFill/>
              <a:miter lim="800000"/>
              <a:headEnd/>
              <a:tailEnd/>
            </a:ln>
            <a:effectLst/>
          </p:spPr>
          <p:txBody>
            <a:bodyPr wrap="none" lIns="0" tIns="0" rIns="0" bIns="0">
              <a:spAutoFit/>
            </a:bodyPr>
            <a:lstStyle/>
            <a:p>
              <a:pPr>
                <a:defRPr/>
              </a:pPr>
              <a:r>
                <a:rPr lang="en-US" sz="1636" b="1">
                  <a:effectLst>
                    <a:outerShdw blurRad="38100" dist="38100" dir="2700000" algn="tl">
                      <a:srgbClr val="DDDDDD"/>
                    </a:outerShdw>
                  </a:effectLst>
                  <a:latin typeface="Comic Sans MS" charset="0"/>
                </a:rPr>
                <a:t>MN</a:t>
              </a:r>
              <a:endParaRPr lang="en-US" sz="2545">
                <a:effectLst>
                  <a:outerShdw blurRad="38100" dist="38100" dir="2700000" algn="tl">
                    <a:srgbClr val="DDDDDD"/>
                  </a:outerShdw>
                </a:effectLst>
                <a:latin typeface="Comic Sans MS" charset="0"/>
              </a:endParaRPr>
            </a:p>
          </p:txBody>
        </p:sp>
        <p:sp>
          <p:nvSpPr>
            <p:cNvPr id="43306" name="Freeform 630"/>
            <p:cNvSpPr>
              <a:spLocks/>
            </p:cNvSpPr>
            <p:nvPr/>
          </p:nvSpPr>
          <p:spPr bwMode="auto">
            <a:xfrm>
              <a:off x="2746" y="4225"/>
              <a:ext cx="528" cy="505"/>
            </a:xfrm>
            <a:custGeom>
              <a:avLst/>
              <a:gdLst>
                <a:gd name="T0" fmla="*/ 161273 w 340"/>
                <a:gd name="T1" fmla="*/ 379 h 515"/>
                <a:gd name="T2" fmla="*/ 143824 w 340"/>
                <a:gd name="T3" fmla="*/ 365 h 515"/>
                <a:gd name="T4" fmla="*/ 116660 w 340"/>
                <a:gd name="T5" fmla="*/ 345 h 515"/>
                <a:gd name="T6" fmla="*/ 100582 w 340"/>
                <a:gd name="T7" fmla="*/ 331 h 515"/>
                <a:gd name="T8" fmla="*/ 92812 w 340"/>
                <a:gd name="T9" fmla="*/ 322 h 515"/>
                <a:gd name="T10" fmla="*/ 82461 w 340"/>
                <a:gd name="T11" fmla="*/ 305 h 515"/>
                <a:gd name="T12" fmla="*/ 66233 w 340"/>
                <a:gd name="T13" fmla="*/ 266 h 515"/>
                <a:gd name="T14" fmla="*/ 51320 w 340"/>
                <a:gd name="T15" fmla="*/ 223 h 515"/>
                <a:gd name="T16" fmla="*/ 38761 w 340"/>
                <a:gd name="T17" fmla="*/ 179 h 515"/>
                <a:gd name="T18" fmla="*/ 29849 w 340"/>
                <a:gd name="T19" fmla="*/ 137 h 515"/>
                <a:gd name="T20" fmla="*/ 22148 w 340"/>
                <a:gd name="T21" fmla="*/ 91 h 515"/>
                <a:gd name="T22" fmla="*/ 18878 w 340"/>
                <a:gd name="T23" fmla="*/ 68 h 515"/>
                <a:gd name="T24" fmla="*/ 17449 w 340"/>
                <a:gd name="T25" fmla="*/ 62 h 515"/>
                <a:gd name="T26" fmla="*/ 16073 w 340"/>
                <a:gd name="T27" fmla="*/ 43 h 515"/>
                <a:gd name="T28" fmla="*/ 14733 w 340"/>
                <a:gd name="T29" fmla="*/ 29 h 515"/>
                <a:gd name="T30" fmla="*/ 11026 w 340"/>
                <a:gd name="T31" fmla="*/ 19 h 515"/>
                <a:gd name="T32" fmla="*/ 8515 w 340"/>
                <a:gd name="T33" fmla="*/ 0 h 515"/>
                <a:gd name="T34" fmla="*/ 1017 w 340"/>
                <a:gd name="T35" fmla="*/ 11 h 515"/>
                <a:gd name="T36" fmla="*/ 2764 w 340"/>
                <a:gd name="T37" fmla="*/ 25 h 515"/>
                <a:gd name="T38" fmla="*/ 6665 w 340"/>
                <a:gd name="T39" fmla="*/ 34 h 515"/>
                <a:gd name="T40" fmla="*/ 7771 w 340"/>
                <a:gd name="T41" fmla="*/ 46 h 515"/>
                <a:gd name="T42" fmla="*/ 9487 w 340"/>
                <a:gd name="T43" fmla="*/ 64 h 515"/>
                <a:gd name="T44" fmla="*/ 11026 w 340"/>
                <a:gd name="T45" fmla="*/ 71 h 515"/>
                <a:gd name="T46" fmla="*/ 14262 w 340"/>
                <a:gd name="T47" fmla="*/ 98 h 515"/>
                <a:gd name="T48" fmla="*/ 21668 w 340"/>
                <a:gd name="T49" fmla="*/ 142 h 515"/>
                <a:gd name="T50" fmla="*/ 30953 w 340"/>
                <a:gd name="T51" fmla="*/ 185 h 515"/>
                <a:gd name="T52" fmla="*/ 43062 w 340"/>
                <a:gd name="T53" fmla="*/ 228 h 515"/>
                <a:gd name="T54" fmla="*/ 58417 w 340"/>
                <a:gd name="T55" fmla="*/ 271 h 515"/>
                <a:gd name="T56" fmla="*/ 67547 w 340"/>
                <a:gd name="T57" fmla="*/ 295 h 515"/>
                <a:gd name="T58" fmla="*/ 81588 w 340"/>
                <a:gd name="T59" fmla="*/ 324 h 515"/>
                <a:gd name="T60" fmla="*/ 87482 w 340"/>
                <a:gd name="T61" fmla="*/ 332 h 515"/>
                <a:gd name="T62" fmla="*/ 96158 w 340"/>
                <a:gd name="T63" fmla="*/ 343 h 515"/>
                <a:gd name="T64" fmla="*/ 113214 w 340"/>
                <a:gd name="T65" fmla="*/ 358 h 515"/>
                <a:gd name="T66" fmla="*/ 140473 w 340"/>
                <a:gd name="T67" fmla="*/ 377 h 515"/>
                <a:gd name="T68" fmla="*/ 156479 w 340"/>
                <a:gd name="T69" fmla="*/ 391 h 5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0"/>
                <a:gd name="T106" fmla="*/ 0 h 515"/>
                <a:gd name="T107" fmla="*/ 340 w 340"/>
                <a:gd name="T108" fmla="*/ 515 h 5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0" h="515">
                  <a:moveTo>
                    <a:pt x="330" y="515"/>
                  </a:moveTo>
                  <a:lnTo>
                    <a:pt x="340" y="500"/>
                  </a:lnTo>
                  <a:lnTo>
                    <a:pt x="321" y="488"/>
                  </a:lnTo>
                  <a:lnTo>
                    <a:pt x="303" y="479"/>
                  </a:lnTo>
                  <a:lnTo>
                    <a:pt x="265" y="463"/>
                  </a:lnTo>
                  <a:lnTo>
                    <a:pt x="246" y="454"/>
                  </a:lnTo>
                  <a:lnTo>
                    <a:pt x="228" y="445"/>
                  </a:lnTo>
                  <a:lnTo>
                    <a:pt x="212" y="436"/>
                  </a:lnTo>
                  <a:lnTo>
                    <a:pt x="196" y="423"/>
                  </a:lnTo>
                  <a:lnTo>
                    <a:pt x="185" y="413"/>
                  </a:lnTo>
                  <a:lnTo>
                    <a:pt x="174" y="401"/>
                  </a:lnTo>
                  <a:lnTo>
                    <a:pt x="156" y="376"/>
                  </a:lnTo>
                  <a:lnTo>
                    <a:pt x="140" y="350"/>
                  </a:lnTo>
                  <a:lnTo>
                    <a:pt x="123" y="322"/>
                  </a:lnTo>
                  <a:lnTo>
                    <a:pt x="108" y="294"/>
                  </a:lnTo>
                  <a:lnTo>
                    <a:pt x="94" y="266"/>
                  </a:lnTo>
                  <a:lnTo>
                    <a:pt x="82" y="237"/>
                  </a:lnTo>
                  <a:lnTo>
                    <a:pt x="72" y="209"/>
                  </a:lnTo>
                  <a:lnTo>
                    <a:pt x="63" y="179"/>
                  </a:lnTo>
                  <a:lnTo>
                    <a:pt x="55" y="150"/>
                  </a:lnTo>
                  <a:lnTo>
                    <a:pt x="47" y="119"/>
                  </a:lnTo>
                  <a:lnTo>
                    <a:pt x="40" y="88"/>
                  </a:lnTo>
                  <a:lnTo>
                    <a:pt x="37" y="76"/>
                  </a:lnTo>
                  <a:lnTo>
                    <a:pt x="36" y="68"/>
                  </a:lnTo>
                  <a:lnTo>
                    <a:pt x="34" y="57"/>
                  </a:lnTo>
                  <a:lnTo>
                    <a:pt x="33" y="53"/>
                  </a:lnTo>
                  <a:lnTo>
                    <a:pt x="31" y="43"/>
                  </a:lnTo>
                  <a:lnTo>
                    <a:pt x="27" y="31"/>
                  </a:lnTo>
                  <a:lnTo>
                    <a:pt x="23" y="19"/>
                  </a:lnTo>
                  <a:lnTo>
                    <a:pt x="19" y="8"/>
                  </a:lnTo>
                  <a:lnTo>
                    <a:pt x="18" y="0"/>
                  </a:lnTo>
                  <a:lnTo>
                    <a:pt x="0" y="0"/>
                  </a:lnTo>
                  <a:lnTo>
                    <a:pt x="2" y="11"/>
                  </a:lnTo>
                  <a:lnTo>
                    <a:pt x="2" y="15"/>
                  </a:lnTo>
                  <a:lnTo>
                    <a:pt x="6" y="26"/>
                  </a:lnTo>
                  <a:lnTo>
                    <a:pt x="10" y="38"/>
                  </a:lnTo>
                  <a:lnTo>
                    <a:pt x="14" y="48"/>
                  </a:lnTo>
                  <a:lnTo>
                    <a:pt x="16" y="60"/>
                  </a:lnTo>
                  <a:lnTo>
                    <a:pt x="18" y="68"/>
                  </a:lnTo>
                  <a:lnTo>
                    <a:pt x="20" y="79"/>
                  </a:lnTo>
                  <a:lnTo>
                    <a:pt x="20" y="83"/>
                  </a:lnTo>
                  <a:lnTo>
                    <a:pt x="23" y="93"/>
                  </a:lnTo>
                  <a:lnTo>
                    <a:pt x="30" y="126"/>
                  </a:lnTo>
                  <a:lnTo>
                    <a:pt x="38" y="157"/>
                  </a:lnTo>
                  <a:lnTo>
                    <a:pt x="46" y="186"/>
                  </a:lnTo>
                  <a:lnTo>
                    <a:pt x="55" y="216"/>
                  </a:lnTo>
                  <a:lnTo>
                    <a:pt x="65" y="244"/>
                  </a:lnTo>
                  <a:lnTo>
                    <a:pt x="77" y="273"/>
                  </a:lnTo>
                  <a:lnTo>
                    <a:pt x="91" y="301"/>
                  </a:lnTo>
                  <a:lnTo>
                    <a:pt x="108" y="331"/>
                  </a:lnTo>
                  <a:lnTo>
                    <a:pt x="123" y="357"/>
                  </a:lnTo>
                  <a:lnTo>
                    <a:pt x="140" y="385"/>
                  </a:lnTo>
                  <a:lnTo>
                    <a:pt x="142" y="388"/>
                  </a:lnTo>
                  <a:lnTo>
                    <a:pt x="161" y="414"/>
                  </a:lnTo>
                  <a:lnTo>
                    <a:pt x="172" y="426"/>
                  </a:lnTo>
                  <a:lnTo>
                    <a:pt x="184" y="437"/>
                  </a:lnTo>
                  <a:lnTo>
                    <a:pt x="200" y="449"/>
                  </a:lnTo>
                  <a:lnTo>
                    <a:pt x="203" y="451"/>
                  </a:lnTo>
                  <a:lnTo>
                    <a:pt x="221" y="462"/>
                  </a:lnTo>
                  <a:lnTo>
                    <a:pt x="239" y="471"/>
                  </a:lnTo>
                  <a:lnTo>
                    <a:pt x="258" y="480"/>
                  </a:lnTo>
                  <a:lnTo>
                    <a:pt x="296" y="496"/>
                  </a:lnTo>
                  <a:lnTo>
                    <a:pt x="314" y="505"/>
                  </a:lnTo>
                  <a:lnTo>
                    <a:pt x="330" y="515"/>
                  </a:lnTo>
                  <a:close/>
                </a:path>
              </a:pathLst>
            </a:custGeom>
            <a:solidFill>
              <a:schemeClr val="bg2"/>
            </a:solidFill>
            <a:ln>
              <a:noFill/>
            </a:ln>
            <a:extLst>
              <a:ext uri="{91240B29-F687-4f45-9708-019B960494DF}">
                <a14:hiddenLine xmlns="" xmlns:a14="http://schemas.microsoft.com/office/drawing/2010/main" w="12700">
                  <a:solidFill>
                    <a:srgbClr val="000000"/>
                  </a:solidFill>
                  <a:round/>
                  <a:headEnd/>
                  <a:tailEnd/>
                </a14:hiddenLine>
              </a:ext>
            </a:extLst>
          </p:spPr>
          <p:txBody>
            <a:bodyPr/>
            <a:lstStyle/>
            <a:p>
              <a:endParaRPr lang="en-US" sz="455"/>
            </a:p>
          </p:txBody>
        </p:sp>
        <p:sp>
          <p:nvSpPr>
            <p:cNvPr id="43307" name="Freeform 634"/>
            <p:cNvSpPr>
              <a:spLocks/>
            </p:cNvSpPr>
            <p:nvPr/>
          </p:nvSpPr>
          <p:spPr bwMode="auto">
            <a:xfrm>
              <a:off x="1179" y="3769"/>
              <a:ext cx="1575" cy="444"/>
            </a:xfrm>
            <a:custGeom>
              <a:avLst/>
              <a:gdLst>
                <a:gd name="T0" fmla="*/ 467741 w 1016"/>
                <a:gd name="T1" fmla="*/ 327 h 453"/>
                <a:gd name="T2" fmla="*/ 462473 w 1016"/>
                <a:gd name="T3" fmla="*/ 303 h 453"/>
                <a:gd name="T4" fmla="*/ 443955 w 1016"/>
                <a:gd name="T5" fmla="*/ 209 h 453"/>
                <a:gd name="T6" fmla="*/ 425769 w 1016"/>
                <a:gd name="T7" fmla="*/ 114 h 453"/>
                <a:gd name="T8" fmla="*/ 415250 w 1016"/>
                <a:gd name="T9" fmla="*/ 72 h 453"/>
                <a:gd name="T10" fmla="*/ 408111 w 1016"/>
                <a:gd name="T11" fmla="*/ 61 h 453"/>
                <a:gd name="T12" fmla="*/ 399441 w 1016"/>
                <a:gd name="T13" fmla="*/ 45 h 453"/>
                <a:gd name="T14" fmla="*/ 380922 w 1016"/>
                <a:gd name="T15" fmla="*/ 25 h 453"/>
                <a:gd name="T16" fmla="*/ 340132 w 1016"/>
                <a:gd name="T17" fmla="*/ 11 h 453"/>
                <a:gd name="T18" fmla="*/ 311431 w 1016"/>
                <a:gd name="T19" fmla="*/ 3 h 453"/>
                <a:gd name="T20" fmla="*/ 284517 w 1016"/>
                <a:gd name="T21" fmla="*/ 1 h 453"/>
                <a:gd name="T22" fmla="*/ 248097 w 1016"/>
                <a:gd name="T23" fmla="*/ 1 h 453"/>
                <a:gd name="T24" fmla="*/ 220810 w 1016"/>
                <a:gd name="T25" fmla="*/ 1 h 453"/>
                <a:gd name="T26" fmla="*/ 183396 w 1016"/>
                <a:gd name="T27" fmla="*/ 8 h 453"/>
                <a:gd name="T28" fmla="*/ 164885 w 1016"/>
                <a:gd name="T29" fmla="*/ 16 h 453"/>
                <a:gd name="T30" fmla="*/ 145370 w 1016"/>
                <a:gd name="T31" fmla="*/ 25 h 453"/>
                <a:gd name="T32" fmla="*/ 134435 w 1016"/>
                <a:gd name="T33" fmla="*/ 29 h 453"/>
                <a:gd name="T34" fmla="*/ 116683 w 1016"/>
                <a:gd name="T35" fmla="*/ 45 h 453"/>
                <a:gd name="T36" fmla="*/ 109551 w 1016"/>
                <a:gd name="T37" fmla="*/ 52 h 453"/>
                <a:gd name="T38" fmla="*/ 84743 w 1016"/>
                <a:gd name="T39" fmla="*/ 71 h 453"/>
                <a:gd name="T40" fmla="*/ 64091 w 1016"/>
                <a:gd name="T41" fmla="*/ 93 h 453"/>
                <a:gd name="T42" fmla="*/ 43866 w 1016"/>
                <a:gd name="T43" fmla="*/ 118 h 453"/>
                <a:gd name="T44" fmla="*/ 33628 w 1016"/>
                <a:gd name="T45" fmla="*/ 140 h 453"/>
                <a:gd name="T46" fmla="*/ 29407 w 1016"/>
                <a:gd name="T47" fmla="*/ 149 h 453"/>
                <a:gd name="T48" fmla="*/ 27172 w 1016"/>
                <a:gd name="T49" fmla="*/ 158 h 453"/>
                <a:gd name="T50" fmla="*/ 23462 w 1016"/>
                <a:gd name="T51" fmla="*/ 164 h 453"/>
                <a:gd name="T52" fmla="*/ 19472 w 1016"/>
                <a:gd name="T53" fmla="*/ 171 h 453"/>
                <a:gd name="T54" fmla="*/ 11932 w 1016"/>
                <a:gd name="T55" fmla="*/ 190 h 453"/>
                <a:gd name="T56" fmla="*/ 3631 w 1016"/>
                <a:gd name="T57" fmla="*/ 223 h 453"/>
                <a:gd name="T58" fmla="*/ 629 w 1016"/>
                <a:gd name="T59" fmla="*/ 251 h 453"/>
                <a:gd name="T60" fmla="*/ 8726 w 1016"/>
                <a:gd name="T61" fmla="*/ 251 h 453"/>
                <a:gd name="T62" fmla="*/ 11532 w 1016"/>
                <a:gd name="T63" fmla="*/ 229 h 453"/>
                <a:gd name="T64" fmla="*/ 20049 w 1016"/>
                <a:gd name="T65" fmla="*/ 196 h 453"/>
                <a:gd name="T66" fmla="*/ 25953 w 1016"/>
                <a:gd name="T67" fmla="*/ 178 h 453"/>
                <a:gd name="T68" fmla="*/ 29407 w 1016"/>
                <a:gd name="T69" fmla="*/ 173 h 453"/>
                <a:gd name="T70" fmla="*/ 34300 w 1016"/>
                <a:gd name="T71" fmla="*/ 165 h 453"/>
                <a:gd name="T72" fmla="*/ 37471 w 1016"/>
                <a:gd name="T73" fmla="*/ 154 h 453"/>
                <a:gd name="T74" fmla="*/ 40232 w 1016"/>
                <a:gd name="T75" fmla="*/ 146 h 453"/>
                <a:gd name="T76" fmla="*/ 49936 w 1016"/>
                <a:gd name="T77" fmla="*/ 128 h 453"/>
                <a:gd name="T78" fmla="*/ 69591 w 1016"/>
                <a:gd name="T79" fmla="*/ 103 h 453"/>
                <a:gd name="T80" fmla="*/ 101223 w 1016"/>
                <a:gd name="T81" fmla="*/ 72 h 453"/>
                <a:gd name="T82" fmla="*/ 116683 w 1016"/>
                <a:gd name="T83" fmla="*/ 62 h 453"/>
                <a:gd name="T84" fmla="*/ 123092 w 1016"/>
                <a:gd name="T85" fmla="*/ 60 h 453"/>
                <a:gd name="T86" fmla="*/ 143122 w 1016"/>
                <a:gd name="T87" fmla="*/ 39 h 453"/>
                <a:gd name="T88" fmla="*/ 158912 w 1016"/>
                <a:gd name="T89" fmla="*/ 25 h 453"/>
                <a:gd name="T90" fmla="*/ 184886 w 1016"/>
                <a:gd name="T91" fmla="*/ 25 h 453"/>
                <a:gd name="T92" fmla="*/ 220810 w 1016"/>
                <a:gd name="T93" fmla="*/ 19 h 453"/>
                <a:gd name="T94" fmla="*/ 248097 w 1016"/>
                <a:gd name="T95" fmla="*/ 19 h 453"/>
                <a:gd name="T96" fmla="*/ 284517 w 1016"/>
                <a:gd name="T97" fmla="*/ 19 h 453"/>
                <a:gd name="T98" fmla="*/ 324853 w 1016"/>
                <a:gd name="T99" fmla="*/ 24 h 453"/>
                <a:gd name="T100" fmla="*/ 350737 w 1016"/>
                <a:gd name="T101" fmla="*/ 25 h 453"/>
                <a:gd name="T102" fmla="*/ 389594 w 1016"/>
                <a:gd name="T103" fmla="*/ 52 h 453"/>
                <a:gd name="T104" fmla="*/ 398790 w 1016"/>
                <a:gd name="T105" fmla="*/ 63 h 453"/>
                <a:gd name="T106" fmla="*/ 407133 w 1016"/>
                <a:gd name="T107" fmla="*/ 76 h 453"/>
                <a:gd name="T108" fmla="*/ 417944 w 1016"/>
                <a:gd name="T109" fmla="*/ 119 h 453"/>
                <a:gd name="T110" fmla="*/ 435819 w 1016"/>
                <a:gd name="T111" fmla="*/ 214 h 453"/>
                <a:gd name="T112" fmla="*/ 454322 w 1016"/>
                <a:gd name="T113" fmla="*/ 308 h 453"/>
                <a:gd name="T114" fmla="*/ 460022 w 1016"/>
                <a:gd name="T115" fmla="*/ 332 h 4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16"/>
                <a:gd name="T175" fmla="*/ 0 h 453"/>
                <a:gd name="T176" fmla="*/ 1016 w 1016"/>
                <a:gd name="T177" fmla="*/ 453 h 45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16" h="453">
                  <a:moveTo>
                    <a:pt x="1001" y="453"/>
                  </a:moveTo>
                  <a:lnTo>
                    <a:pt x="1016" y="444"/>
                  </a:lnTo>
                  <a:lnTo>
                    <a:pt x="1011" y="433"/>
                  </a:lnTo>
                  <a:lnTo>
                    <a:pt x="1007" y="423"/>
                  </a:lnTo>
                  <a:lnTo>
                    <a:pt x="1003" y="412"/>
                  </a:lnTo>
                  <a:lnTo>
                    <a:pt x="999" y="400"/>
                  </a:lnTo>
                  <a:lnTo>
                    <a:pt x="987" y="369"/>
                  </a:lnTo>
                  <a:lnTo>
                    <a:pt x="977" y="338"/>
                  </a:lnTo>
                  <a:lnTo>
                    <a:pt x="959" y="275"/>
                  </a:lnTo>
                  <a:lnTo>
                    <a:pt x="941" y="212"/>
                  </a:lnTo>
                  <a:lnTo>
                    <a:pt x="931" y="181"/>
                  </a:lnTo>
                  <a:lnTo>
                    <a:pt x="920" y="151"/>
                  </a:lnTo>
                  <a:lnTo>
                    <a:pt x="911" y="129"/>
                  </a:lnTo>
                  <a:lnTo>
                    <a:pt x="902" y="107"/>
                  </a:lnTo>
                  <a:lnTo>
                    <a:pt x="897" y="97"/>
                  </a:lnTo>
                  <a:lnTo>
                    <a:pt x="891" y="87"/>
                  </a:lnTo>
                  <a:lnTo>
                    <a:pt x="889" y="84"/>
                  </a:lnTo>
                  <a:lnTo>
                    <a:pt x="882" y="75"/>
                  </a:lnTo>
                  <a:lnTo>
                    <a:pt x="873" y="67"/>
                  </a:lnTo>
                  <a:lnTo>
                    <a:pt x="873" y="66"/>
                  </a:lnTo>
                  <a:lnTo>
                    <a:pt x="863" y="59"/>
                  </a:lnTo>
                  <a:lnTo>
                    <a:pt x="860" y="57"/>
                  </a:lnTo>
                  <a:lnTo>
                    <a:pt x="849" y="49"/>
                  </a:lnTo>
                  <a:lnTo>
                    <a:pt x="823" y="36"/>
                  </a:lnTo>
                  <a:lnTo>
                    <a:pt x="795" y="26"/>
                  </a:lnTo>
                  <a:lnTo>
                    <a:pt x="765" y="17"/>
                  </a:lnTo>
                  <a:lnTo>
                    <a:pt x="735" y="11"/>
                  </a:lnTo>
                  <a:lnTo>
                    <a:pt x="731" y="11"/>
                  </a:lnTo>
                  <a:lnTo>
                    <a:pt x="702" y="6"/>
                  </a:lnTo>
                  <a:lnTo>
                    <a:pt x="673" y="3"/>
                  </a:lnTo>
                  <a:lnTo>
                    <a:pt x="648" y="0"/>
                  </a:lnTo>
                  <a:lnTo>
                    <a:pt x="647" y="0"/>
                  </a:lnTo>
                  <a:lnTo>
                    <a:pt x="615" y="1"/>
                  </a:lnTo>
                  <a:lnTo>
                    <a:pt x="586" y="1"/>
                  </a:lnTo>
                  <a:lnTo>
                    <a:pt x="560" y="1"/>
                  </a:lnTo>
                  <a:lnTo>
                    <a:pt x="536" y="1"/>
                  </a:lnTo>
                  <a:lnTo>
                    <a:pt x="515" y="1"/>
                  </a:lnTo>
                  <a:lnTo>
                    <a:pt x="495" y="1"/>
                  </a:lnTo>
                  <a:lnTo>
                    <a:pt x="477" y="1"/>
                  </a:lnTo>
                  <a:lnTo>
                    <a:pt x="461" y="1"/>
                  </a:lnTo>
                  <a:lnTo>
                    <a:pt x="428" y="4"/>
                  </a:lnTo>
                  <a:lnTo>
                    <a:pt x="396" y="8"/>
                  </a:lnTo>
                  <a:lnTo>
                    <a:pt x="392" y="9"/>
                  </a:lnTo>
                  <a:lnTo>
                    <a:pt x="375" y="12"/>
                  </a:lnTo>
                  <a:lnTo>
                    <a:pt x="356" y="16"/>
                  </a:lnTo>
                  <a:lnTo>
                    <a:pt x="336" y="22"/>
                  </a:lnTo>
                  <a:lnTo>
                    <a:pt x="315" y="28"/>
                  </a:lnTo>
                  <a:lnTo>
                    <a:pt x="314" y="28"/>
                  </a:lnTo>
                  <a:lnTo>
                    <a:pt x="312" y="29"/>
                  </a:lnTo>
                  <a:lnTo>
                    <a:pt x="301" y="36"/>
                  </a:lnTo>
                  <a:lnTo>
                    <a:pt x="290" y="43"/>
                  </a:lnTo>
                  <a:lnTo>
                    <a:pt x="266" y="55"/>
                  </a:lnTo>
                  <a:lnTo>
                    <a:pt x="259" y="57"/>
                  </a:lnTo>
                  <a:lnTo>
                    <a:pt x="252" y="59"/>
                  </a:lnTo>
                  <a:lnTo>
                    <a:pt x="245" y="61"/>
                  </a:lnTo>
                  <a:lnTo>
                    <a:pt x="242" y="63"/>
                  </a:lnTo>
                  <a:lnTo>
                    <a:pt x="237" y="66"/>
                  </a:lnTo>
                  <a:lnTo>
                    <a:pt x="212" y="81"/>
                  </a:lnTo>
                  <a:lnTo>
                    <a:pt x="183" y="95"/>
                  </a:lnTo>
                  <a:lnTo>
                    <a:pt x="155" y="110"/>
                  </a:lnTo>
                  <a:lnTo>
                    <a:pt x="142" y="119"/>
                  </a:lnTo>
                  <a:lnTo>
                    <a:pt x="139" y="121"/>
                  </a:lnTo>
                  <a:lnTo>
                    <a:pt x="127" y="129"/>
                  </a:lnTo>
                  <a:lnTo>
                    <a:pt x="110" y="142"/>
                  </a:lnTo>
                  <a:lnTo>
                    <a:pt x="95" y="157"/>
                  </a:lnTo>
                  <a:lnTo>
                    <a:pt x="80" y="172"/>
                  </a:lnTo>
                  <a:lnTo>
                    <a:pt x="74" y="181"/>
                  </a:lnTo>
                  <a:lnTo>
                    <a:pt x="72" y="184"/>
                  </a:lnTo>
                  <a:lnTo>
                    <a:pt x="68" y="190"/>
                  </a:lnTo>
                  <a:lnTo>
                    <a:pt x="64" y="196"/>
                  </a:lnTo>
                  <a:lnTo>
                    <a:pt x="62" y="201"/>
                  </a:lnTo>
                  <a:lnTo>
                    <a:pt x="60" y="205"/>
                  </a:lnTo>
                  <a:lnTo>
                    <a:pt x="59" y="208"/>
                  </a:lnTo>
                  <a:lnTo>
                    <a:pt x="56" y="212"/>
                  </a:lnTo>
                  <a:lnTo>
                    <a:pt x="51" y="216"/>
                  </a:lnTo>
                  <a:lnTo>
                    <a:pt x="47" y="220"/>
                  </a:lnTo>
                  <a:lnTo>
                    <a:pt x="42" y="226"/>
                  </a:lnTo>
                  <a:lnTo>
                    <a:pt x="35" y="236"/>
                  </a:lnTo>
                  <a:lnTo>
                    <a:pt x="33" y="239"/>
                  </a:lnTo>
                  <a:lnTo>
                    <a:pt x="26" y="252"/>
                  </a:lnTo>
                  <a:lnTo>
                    <a:pt x="19" y="267"/>
                  </a:lnTo>
                  <a:lnTo>
                    <a:pt x="13" y="282"/>
                  </a:lnTo>
                  <a:lnTo>
                    <a:pt x="8" y="297"/>
                  </a:lnTo>
                  <a:lnTo>
                    <a:pt x="4" y="312"/>
                  </a:lnTo>
                  <a:lnTo>
                    <a:pt x="4" y="316"/>
                  </a:lnTo>
                  <a:lnTo>
                    <a:pt x="1" y="331"/>
                  </a:lnTo>
                  <a:lnTo>
                    <a:pt x="0" y="344"/>
                  </a:lnTo>
                  <a:lnTo>
                    <a:pt x="18" y="344"/>
                  </a:lnTo>
                  <a:lnTo>
                    <a:pt x="19" y="331"/>
                  </a:lnTo>
                  <a:lnTo>
                    <a:pt x="21" y="319"/>
                  </a:lnTo>
                  <a:lnTo>
                    <a:pt x="25" y="304"/>
                  </a:lnTo>
                  <a:lnTo>
                    <a:pt x="30" y="289"/>
                  </a:lnTo>
                  <a:lnTo>
                    <a:pt x="36" y="274"/>
                  </a:lnTo>
                  <a:lnTo>
                    <a:pt x="43" y="259"/>
                  </a:lnTo>
                  <a:lnTo>
                    <a:pt x="50" y="246"/>
                  </a:lnTo>
                  <a:lnTo>
                    <a:pt x="56" y="237"/>
                  </a:lnTo>
                  <a:lnTo>
                    <a:pt x="56" y="236"/>
                  </a:lnTo>
                  <a:lnTo>
                    <a:pt x="60" y="233"/>
                  </a:lnTo>
                  <a:lnTo>
                    <a:pt x="64" y="229"/>
                  </a:lnTo>
                  <a:lnTo>
                    <a:pt x="69" y="225"/>
                  </a:lnTo>
                  <a:lnTo>
                    <a:pt x="73" y="218"/>
                  </a:lnTo>
                  <a:lnTo>
                    <a:pt x="74" y="218"/>
                  </a:lnTo>
                  <a:lnTo>
                    <a:pt x="77" y="212"/>
                  </a:lnTo>
                  <a:lnTo>
                    <a:pt x="79" y="208"/>
                  </a:lnTo>
                  <a:lnTo>
                    <a:pt x="81" y="203"/>
                  </a:lnTo>
                  <a:lnTo>
                    <a:pt x="83" y="200"/>
                  </a:lnTo>
                  <a:lnTo>
                    <a:pt x="87" y="193"/>
                  </a:lnTo>
                  <a:lnTo>
                    <a:pt x="87" y="194"/>
                  </a:lnTo>
                  <a:lnTo>
                    <a:pt x="93" y="185"/>
                  </a:lnTo>
                  <a:lnTo>
                    <a:pt x="108" y="170"/>
                  </a:lnTo>
                  <a:lnTo>
                    <a:pt x="123" y="155"/>
                  </a:lnTo>
                  <a:lnTo>
                    <a:pt x="138" y="143"/>
                  </a:lnTo>
                  <a:lnTo>
                    <a:pt x="150" y="135"/>
                  </a:lnTo>
                  <a:lnTo>
                    <a:pt x="162" y="127"/>
                  </a:lnTo>
                  <a:lnTo>
                    <a:pt x="190" y="112"/>
                  </a:lnTo>
                  <a:lnTo>
                    <a:pt x="219" y="98"/>
                  </a:lnTo>
                  <a:lnTo>
                    <a:pt x="247" y="81"/>
                  </a:lnTo>
                  <a:lnTo>
                    <a:pt x="248" y="80"/>
                  </a:lnTo>
                  <a:lnTo>
                    <a:pt x="252" y="78"/>
                  </a:lnTo>
                  <a:lnTo>
                    <a:pt x="259" y="76"/>
                  </a:lnTo>
                  <a:lnTo>
                    <a:pt x="266" y="74"/>
                  </a:lnTo>
                  <a:lnTo>
                    <a:pt x="273" y="72"/>
                  </a:lnTo>
                  <a:lnTo>
                    <a:pt x="297" y="60"/>
                  </a:lnTo>
                  <a:lnTo>
                    <a:pt x="309" y="53"/>
                  </a:lnTo>
                  <a:lnTo>
                    <a:pt x="312" y="51"/>
                  </a:lnTo>
                  <a:lnTo>
                    <a:pt x="321" y="44"/>
                  </a:lnTo>
                  <a:lnTo>
                    <a:pt x="343" y="39"/>
                  </a:lnTo>
                  <a:lnTo>
                    <a:pt x="363" y="33"/>
                  </a:lnTo>
                  <a:lnTo>
                    <a:pt x="382" y="29"/>
                  </a:lnTo>
                  <a:lnTo>
                    <a:pt x="399" y="26"/>
                  </a:lnTo>
                  <a:lnTo>
                    <a:pt x="428" y="22"/>
                  </a:lnTo>
                  <a:lnTo>
                    <a:pt x="461" y="19"/>
                  </a:lnTo>
                  <a:lnTo>
                    <a:pt x="477" y="19"/>
                  </a:lnTo>
                  <a:lnTo>
                    <a:pt x="495" y="19"/>
                  </a:lnTo>
                  <a:lnTo>
                    <a:pt x="515" y="19"/>
                  </a:lnTo>
                  <a:lnTo>
                    <a:pt x="536" y="19"/>
                  </a:lnTo>
                  <a:lnTo>
                    <a:pt x="560" y="19"/>
                  </a:lnTo>
                  <a:lnTo>
                    <a:pt x="586" y="19"/>
                  </a:lnTo>
                  <a:lnTo>
                    <a:pt x="615" y="19"/>
                  </a:lnTo>
                  <a:lnTo>
                    <a:pt x="647" y="18"/>
                  </a:lnTo>
                  <a:lnTo>
                    <a:pt x="673" y="21"/>
                  </a:lnTo>
                  <a:lnTo>
                    <a:pt x="702" y="24"/>
                  </a:lnTo>
                  <a:lnTo>
                    <a:pt x="728" y="28"/>
                  </a:lnTo>
                  <a:lnTo>
                    <a:pt x="758" y="34"/>
                  </a:lnTo>
                  <a:lnTo>
                    <a:pt x="788" y="43"/>
                  </a:lnTo>
                  <a:lnTo>
                    <a:pt x="816" y="53"/>
                  </a:lnTo>
                  <a:lnTo>
                    <a:pt x="842" y="66"/>
                  </a:lnTo>
                  <a:lnTo>
                    <a:pt x="851" y="72"/>
                  </a:lnTo>
                  <a:lnTo>
                    <a:pt x="861" y="80"/>
                  </a:lnTo>
                  <a:lnTo>
                    <a:pt x="862" y="80"/>
                  </a:lnTo>
                  <a:lnTo>
                    <a:pt x="869" y="88"/>
                  </a:lnTo>
                  <a:lnTo>
                    <a:pt x="875" y="96"/>
                  </a:lnTo>
                  <a:lnTo>
                    <a:pt x="880" y="104"/>
                  </a:lnTo>
                  <a:lnTo>
                    <a:pt x="885" y="114"/>
                  </a:lnTo>
                  <a:lnTo>
                    <a:pt x="894" y="136"/>
                  </a:lnTo>
                  <a:lnTo>
                    <a:pt x="903" y="158"/>
                  </a:lnTo>
                  <a:lnTo>
                    <a:pt x="914" y="188"/>
                  </a:lnTo>
                  <a:lnTo>
                    <a:pt x="924" y="219"/>
                  </a:lnTo>
                  <a:lnTo>
                    <a:pt x="942" y="282"/>
                  </a:lnTo>
                  <a:lnTo>
                    <a:pt x="960" y="345"/>
                  </a:lnTo>
                  <a:lnTo>
                    <a:pt x="970" y="376"/>
                  </a:lnTo>
                  <a:lnTo>
                    <a:pt x="982" y="407"/>
                  </a:lnTo>
                  <a:lnTo>
                    <a:pt x="986" y="419"/>
                  </a:lnTo>
                  <a:lnTo>
                    <a:pt x="990" y="430"/>
                  </a:lnTo>
                  <a:lnTo>
                    <a:pt x="994" y="440"/>
                  </a:lnTo>
                  <a:lnTo>
                    <a:pt x="1001" y="453"/>
                  </a:lnTo>
                  <a:close/>
                </a:path>
              </a:pathLst>
            </a:custGeom>
            <a:solidFill>
              <a:schemeClr val="bg2"/>
            </a:solidFill>
            <a:ln>
              <a:noFill/>
            </a:ln>
            <a:extLst>
              <a:ext uri="{91240B29-F687-4f45-9708-019B960494DF}">
                <a14:hiddenLine xmlns="" xmlns:a14="http://schemas.microsoft.com/office/drawing/2010/main" w="12700">
                  <a:solidFill>
                    <a:srgbClr val="000000"/>
                  </a:solidFill>
                  <a:round/>
                  <a:headEnd/>
                  <a:tailEnd/>
                </a14:hiddenLine>
              </a:ext>
            </a:extLst>
          </p:spPr>
          <p:txBody>
            <a:bodyPr/>
            <a:lstStyle/>
            <a:p>
              <a:endParaRPr lang="en-US" sz="455"/>
            </a:p>
          </p:txBody>
        </p:sp>
        <p:sp>
          <p:nvSpPr>
            <p:cNvPr id="43308" name="Freeform 637"/>
            <p:cNvSpPr>
              <a:spLocks/>
            </p:cNvSpPr>
            <p:nvPr/>
          </p:nvSpPr>
          <p:spPr bwMode="auto">
            <a:xfrm>
              <a:off x="549" y="4110"/>
              <a:ext cx="657" cy="499"/>
            </a:xfrm>
            <a:custGeom>
              <a:avLst/>
              <a:gdLst>
                <a:gd name="T0" fmla="*/ 186774 w 424"/>
                <a:gd name="T1" fmla="*/ 0 h 510"/>
                <a:gd name="T2" fmla="*/ 180232 w 424"/>
                <a:gd name="T3" fmla="*/ 71 h 510"/>
                <a:gd name="T4" fmla="*/ 172521 w 424"/>
                <a:gd name="T5" fmla="*/ 144 h 510"/>
                <a:gd name="T6" fmla="*/ 170752 w 424"/>
                <a:gd name="T7" fmla="*/ 172 h 510"/>
                <a:gd name="T8" fmla="*/ 168390 w 424"/>
                <a:gd name="T9" fmla="*/ 203 h 510"/>
                <a:gd name="T10" fmla="*/ 166977 w 424"/>
                <a:gd name="T11" fmla="*/ 216 h 510"/>
                <a:gd name="T12" fmla="*/ 161765 w 424"/>
                <a:gd name="T13" fmla="*/ 245 h 510"/>
                <a:gd name="T14" fmla="*/ 159292 w 424"/>
                <a:gd name="T15" fmla="*/ 254 h 510"/>
                <a:gd name="T16" fmla="*/ 155539 w 424"/>
                <a:gd name="T17" fmla="*/ 262 h 510"/>
                <a:gd name="T18" fmla="*/ 150583 w 424"/>
                <a:gd name="T19" fmla="*/ 271 h 510"/>
                <a:gd name="T20" fmla="*/ 139895 w 424"/>
                <a:gd name="T21" fmla="*/ 286 h 510"/>
                <a:gd name="T22" fmla="*/ 128691 w 424"/>
                <a:gd name="T23" fmla="*/ 297 h 510"/>
                <a:gd name="T24" fmla="*/ 117045 w 424"/>
                <a:gd name="T25" fmla="*/ 309 h 510"/>
                <a:gd name="T26" fmla="*/ 99441 w 424"/>
                <a:gd name="T27" fmla="*/ 319 h 510"/>
                <a:gd name="T28" fmla="*/ 63856 w 424"/>
                <a:gd name="T29" fmla="*/ 332 h 510"/>
                <a:gd name="T30" fmla="*/ 46593 w 424"/>
                <a:gd name="T31" fmla="*/ 339 h 510"/>
                <a:gd name="T32" fmla="*/ 22022 w 424"/>
                <a:gd name="T33" fmla="*/ 346 h 510"/>
                <a:gd name="T34" fmla="*/ 10879 w 424"/>
                <a:gd name="T35" fmla="*/ 354 h 510"/>
                <a:gd name="T36" fmla="*/ 4487 w 424"/>
                <a:gd name="T37" fmla="*/ 360 h 510"/>
                <a:gd name="T38" fmla="*/ 5919 w 424"/>
                <a:gd name="T39" fmla="*/ 376 h 510"/>
                <a:gd name="T40" fmla="*/ 14212 w 424"/>
                <a:gd name="T41" fmla="*/ 366 h 510"/>
                <a:gd name="T42" fmla="*/ 25395 w 424"/>
                <a:gd name="T43" fmla="*/ 359 h 510"/>
                <a:gd name="T44" fmla="*/ 48443 w 424"/>
                <a:gd name="T45" fmla="*/ 352 h 510"/>
                <a:gd name="T46" fmla="*/ 67025 w 424"/>
                <a:gd name="T47" fmla="*/ 345 h 510"/>
                <a:gd name="T48" fmla="*/ 102800 w 424"/>
                <a:gd name="T49" fmla="*/ 332 h 510"/>
                <a:gd name="T50" fmla="*/ 119944 w 424"/>
                <a:gd name="T51" fmla="*/ 322 h 510"/>
                <a:gd name="T52" fmla="*/ 132144 w 424"/>
                <a:gd name="T53" fmla="*/ 311 h 510"/>
                <a:gd name="T54" fmla="*/ 145812 w 424"/>
                <a:gd name="T55" fmla="*/ 295 h 510"/>
                <a:gd name="T56" fmla="*/ 156577 w 424"/>
                <a:gd name="T57" fmla="*/ 280 h 510"/>
                <a:gd name="T58" fmla="*/ 162493 w 424"/>
                <a:gd name="T59" fmla="*/ 270 h 510"/>
                <a:gd name="T60" fmla="*/ 165888 w 424"/>
                <a:gd name="T61" fmla="*/ 262 h 510"/>
                <a:gd name="T62" fmla="*/ 169817 w 424"/>
                <a:gd name="T63" fmla="*/ 250 h 510"/>
                <a:gd name="T64" fmla="*/ 174977 w 424"/>
                <a:gd name="T65" fmla="*/ 222 h 510"/>
                <a:gd name="T66" fmla="*/ 174977 w 424"/>
                <a:gd name="T67" fmla="*/ 220 h 510"/>
                <a:gd name="T68" fmla="*/ 178176 w 424"/>
                <a:gd name="T69" fmla="*/ 188 h 510"/>
                <a:gd name="T70" fmla="*/ 179930 w 424"/>
                <a:gd name="T71" fmla="*/ 157 h 510"/>
                <a:gd name="T72" fmla="*/ 184335 w 424"/>
                <a:gd name="T73" fmla="*/ 109 h 510"/>
                <a:gd name="T74" fmla="*/ 191768 w 424"/>
                <a:gd name="T75" fmla="*/ 36 h 5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4"/>
                <a:gd name="T115" fmla="*/ 0 h 510"/>
                <a:gd name="T116" fmla="*/ 424 w 424"/>
                <a:gd name="T117" fmla="*/ 510 h 5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4" h="510">
                  <a:moveTo>
                    <a:pt x="424" y="2"/>
                  </a:moveTo>
                  <a:lnTo>
                    <a:pt x="406" y="0"/>
                  </a:lnTo>
                  <a:lnTo>
                    <a:pt x="399" y="50"/>
                  </a:lnTo>
                  <a:lnTo>
                    <a:pt x="392" y="99"/>
                  </a:lnTo>
                  <a:lnTo>
                    <a:pt x="383" y="148"/>
                  </a:lnTo>
                  <a:lnTo>
                    <a:pt x="375" y="195"/>
                  </a:lnTo>
                  <a:lnTo>
                    <a:pt x="373" y="213"/>
                  </a:lnTo>
                  <a:lnTo>
                    <a:pt x="371" y="233"/>
                  </a:lnTo>
                  <a:lnTo>
                    <a:pt x="369" y="254"/>
                  </a:lnTo>
                  <a:lnTo>
                    <a:pt x="366" y="276"/>
                  </a:lnTo>
                  <a:lnTo>
                    <a:pt x="363" y="293"/>
                  </a:lnTo>
                  <a:lnTo>
                    <a:pt x="358" y="314"/>
                  </a:lnTo>
                  <a:lnTo>
                    <a:pt x="352" y="332"/>
                  </a:lnTo>
                  <a:lnTo>
                    <a:pt x="349" y="340"/>
                  </a:lnTo>
                  <a:lnTo>
                    <a:pt x="346" y="345"/>
                  </a:lnTo>
                  <a:lnTo>
                    <a:pt x="338" y="356"/>
                  </a:lnTo>
                  <a:lnTo>
                    <a:pt x="327" y="367"/>
                  </a:lnTo>
                  <a:lnTo>
                    <a:pt x="316" y="378"/>
                  </a:lnTo>
                  <a:lnTo>
                    <a:pt x="304" y="388"/>
                  </a:lnTo>
                  <a:lnTo>
                    <a:pt x="280" y="404"/>
                  </a:lnTo>
                  <a:lnTo>
                    <a:pt x="254" y="419"/>
                  </a:lnTo>
                  <a:lnTo>
                    <a:pt x="235" y="426"/>
                  </a:lnTo>
                  <a:lnTo>
                    <a:pt x="216" y="433"/>
                  </a:lnTo>
                  <a:lnTo>
                    <a:pt x="178" y="443"/>
                  </a:lnTo>
                  <a:lnTo>
                    <a:pt x="139" y="451"/>
                  </a:lnTo>
                  <a:lnTo>
                    <a:pt x="101" y="460"/>
                  </a:lnTo>
                  <a:lnTo>
                    <a:pt x="73" y="464"/>
                  </a:lnTo>
                  <a:lnTo>
                    <a:pt x="48" y="470"/>
                  </a:lnTo>
                  <a:lnTo>
                    <a:pt x="35" y="474"/>
                  </a:lnTo>
                  <a:lnTo>
                    <a:pt x="24" y="479"/>
                  </a:lnTo>
                  <a:lnTo>
                    <a:pt x="13" y="486"/>
                  </a:lnTo>
                  <a:lnTo>
                    <a:pt x="10" y="488"/>
                  </a:lnTo>
                  <a:lnTo>
                    <a:pt x="0" y="498"/>
                  </a:lnTo>
                  <a:lnTo>
                    <a:pt x="13" y="510"/>
                  </a:lnTo>
                  <a:lnTo>
                    <a:pt x="23" y="502"/>
                  </a:lnTo>
                  <a:lnTo>
                    <a:pt x="31" y="496"/>
                  </a:lnTo>
                  <a:lnTo>
                    <a:pt x="42" y="491"/>
                  </a:lnTo>
                  <a:lnTo>
                    <a:pt x="55" y="487"/>
                  </a:lnTo>
                  <a:lnTo>
                    <a:pt x="80" y="481"/>
                  </a:lnTo>
                  <a:lnTo>
                    <a:pt x="105" y="477"/>
                  </a:lnTo>
                  <a:lnTo>
                    <a:pt x="146" y="468"/>
                  </a:lnTo>
                  <a:lnTo>
                    <a:pt x="185" y="460"/>
                  </a:lnTo>
                  <a:lnTo>
                    <a:pt x="223" y="450"/>
                  </a:lnTo>
                  <a:lnTo>
                    <a:pt x="242" y="443"/>
                  </a:lnTo>
                  <a:lnTo>
                    <a:pt x="261" y="436"/>
                  </a:lnTo>
                  <a:lnTo>
                    <a:pt x="261" y="435"/>
                  </a:lnTo>
                  <a:lnTo>
                    <a:pt x="287" y="421"/>
                  </a:lnTo>
                  <a:lnTo>
                    <a:pt x="314" y="403"/>
                  </a:lnTo>
                  <a:lnTo>
                    <a:pt x="317" y="401"/>
                  </a:lnTo>
                  <a:lnTo>
                    <a:pt x="329" y="391"/>
                  </a:lnTo>
                  <a:lnTo>
                    <a:pt x="340" y="380"/>
                  </a:lnTo>
                  <a:lnTo>
                    <a:pt x="351" y="369"/>
                  </a:lnTo>
                  <a:lnTo>
                    <a:pt x="353" y="366"/>
                  </a:lnTo>
                  <a:lnTo>
                    <a:pt x="361" y="355"/>
                  </a:lnTo>
                  <a:lnTo>
                    <a:pt x="366" y="347"/>
                  </a:lnTo>
                  <a:lnTo>
                    <a:pt x="369" y="339"/>
                  </a:lnTo>
                  <a:lnTo>
                    <a:pt x="375" y="321"/>
                  </a:lnTo>
                  <a:lnTo>
                    <a:pt x="380" y="300"/>
                  </a:lnTo>
                  <a:lnTo>
                    <a:pt x="380" y="297"/>
                  </a:lnTo>
                  <a:lnTo>
                    <a:pt x="384" y="276"/>
                  </a:lnTo>
                  <a:lnTo>
                    <a:pt x="387" y="254"/>
                  </a:lnTo>
                  <a:lnTo>
                    <a:pt x="389" y="233"/>
                  </a:lnTo>
                  <a:lnTo>
                    <a:pt x="391" y="213"/>
                  </a:lnTo>
                  <a:lnTo>
                    <a:pt x="393" y="198"/>
                  </a:lnTo>
                  <a:lnTo>
                    <a:pt x="401" y="148"/>
                  </a:lnTo>
                  <a:lnTo>
                    <a:pt x="410" y="99"/>
                  </a:lnTo>
                  <a:lnTo>
                    <a:pt x="417" y="50"/>
                  </a:lnTo>
                  <a:lnTo>
                    <a:pt x="424" y="2"/>
                  </a:lnTo>
                  <a:close/>
                </a:path>
              </a:pathLst>
            </a:custGeom>
            <a:solidFill>
              <a:schemeClr val="bg2"/>
            </a:solidFill>
            <a:ln>
              <a:noFill/>
            </a:ln>
            <a:extLst>
              <a:ext uri="{91240B29-F687-4f45-9708-019B960494DF}">
                <a14:hiddenLine xmlns="" xmlns:a14="http://schemas.microsoft.com/office/drawing/2010/main" w="12700">
                  <a:solidFill>
                    <a:srgbClr val="000000"/>
                  </a:solidFill>
                  <a:round/>
                  <a:headEnd/>
                  <a:tailEnd/>
                </a14:hiddenLine>
              </a:ext>
            </a:extLst>
          </p:spPr>
          <p:txBody>
            <a:bodyPr/>
            <a:lstStyle/>
            <a:p>
              <a:endParaRPr lang="en-US" sz="455"/>
            </a:p>
          </p:txBody>
        </p:sp>
        <p:sp>
          <p:nvSpPr>
            <p:cNvPr id="43309" name="Freeform 639"/>
            <p:cNvSpPr>
              <a:spLocks/>
            </p:cNvSpPr>
            <p:nvPr/>
          </p:nvSpPr>
          <p:spPr bwMode="auto">
            <a:xfrm>
              <a:off x="568" y="4603"/>
              <a:ext cx="719" cy="426"/>
            </a:xfrm>
            <a:custGeom>
              <a:avLst/>
              <a:gdLst>
                <a:gd name="T0" fmla="*/ 3201 w 464"/>
                <a:gd name="T1" fmla="*/ 0 h 434"/>
                <a:gd name="T2" fmla="*/ 1491 w 464"/>
                <a:gd name="T3" fmla="*/ 16 h 434"/>
                <a:gd name="T4" fmla="*/ 0 w 464"/>
                <a:gd name="T5" fmla="*/ 27 h 434"/>
                <a:gd name="T6" fmla="*/ 621 w 464"/>
                <a:gd name="T7" fmla="*/ 36 h 434"/>
                <a:gd name="T8" fmla="*/ 2727 w 464"/>
                <a:gd name="T9" fmla="*/ 52 h 434"/>
                <a:gd name="T10" fmla="*/ 5547 w 464"/>
                <a:gd name="T11" fmla="*/ 62 h 434"/>
                <a:gd name="T12" fmla="*/ 13554 w 464"/>
                <a:gd name="T13" fmla="*/ 73 h 434"/>
                <a:gd name="T14" fmla="*/ 22024 w 464"/>
                <a:gd name="T15" fmla="*/ 78 h 434"/>
                <a:gd name="T16" fmla="*/ 31982 w 464"/>
                <a:gd name="T17" fmla="*/ 81 h 434"/>
                <a:gd name="T18" fmla="*/ 50432 w 464"/>
                <a:gd name="T19" fmla="*/ 87 h 434"/>
                <a:gd name="T20" fmla="*/ 70177 w 464"/>
                <a:gd name="T21" fmla="*/ 87 h 434"/>
                <a:gd name="T22" fmla="*/ 88490 w 464"/>
                <a:gd name="T23" fmla="*/ 85 h 434"/>
                <a:gd name="T24" fmla="*/ 103127 w 464"/>
                <a:gd name="T25" fmla="*/ 83 h 434"/>
                <a:gd name="T26" fmla="*/ 115751 w 464"/>
                <a:gd name="T27" fmla="*/ 91 h 434"/>
                <a:gd name="T28" fmla="*/ 132474 w 464"/>
                <a:gd name="T29" fmla="*/ 109 h 434"/>
                <a:gd name="T30" fmla="*/ 147592 w 464"/>
                <a:gd name="T31" fmla="*/ 128 h 434"/>
                <a:gd name="T32" fmla="*/ 157999 w 464"/>
                <a:gd name="T33" fmla="*/ 156 h 434"/>
                <a:gd name="T34" fmla="*/ 161092 w 464"/>
                <a:gd name="T35" fmla="*/ 171 h 434"/>
                <a:gd name="T36" fmla="*/ 166015 w 464"/>
                <a:gd name="T37" fmla="*/ 231 h 434"/>
                <a:gd name="T38" fmla="*/ 169187 w 464"/>
                <a:gd name="T39" fmla="*/ 263 h 434"/>
                <a:gd name="T40" fmla="*/ 173395 w 464"/>
                <a:gd name="T41" fmla="*/ 290 h 434"/>
                <a:gd name="T42" fmla="*/ 173976 w 464"/>
                <a:gd name="T43" fmla="*/ 294 h 434"/>
                <a:gd name="T44" fmla="*/ 177300 w 464"/>
                <a:gd name="T45" fmla="*/ 310 h 434"/>
                <a:gd name="T46" fmla="*/ 179962 w 464"/>
                <a:gd name="T47" fmla="*/ 318 h 434"/>
                <a:gd name="T48" fmla="*/ 182690 w 464"/>
                <a:gd name="T49" fmla="*/ 323 h 434"/>
                <a:gd name="T50" fmla="*/ 185882 w 464"/>
                <a:gd name="T51" fmla="*/ 327 h 434"/>
                <a:gd name="T52" fmla="*/ 190842 w 464"/>
                <a:gd name="T53" fmla="*/ 330 h 434"/>
                <a:gd name="T54" fmla="*/ 196657 w 464"/>
                <a:gd name="T55" fmla="*/ 333 h 434"/>
                <a:gd name="T56" fmla="*/ 199859 w 464"/>
                <a:gd name="T57" fmla="*/ 334 h 434"/>
                <a:gd name="T58" fmla="*/ 204343 w 464"/>
                <a:gd name="T59" fmla="*/ 334 h 434"/>
                <a:gd name="T60" fmla="*/ 207972 w 464"/>
                <a:gd name="T61" fmla="*/ 334 h 434"/>
                <a:gd name="T62" fmla="*/ 213517 w 464"/>
                <a:gd name="T63" fmla="*/ 334 h 434"/>
                <a:gd name="T64" fmla="*/ 210249 w 464"/>
                <a:gd name="T65" fmla="*/ 320 h 434"/>
                <a:gd name="T66" fmla="*/ 205792 w 464"/>
                <a:gd name="T67" fmla="*/ 320 h 434"/>
                <a:gd name="T68" fmla="*/ 201608 w 464"/>
                <a:gd name="T69" fmla="*/ 321 h 434"/>
                <a:gd name="T70" fmla="*/ 199859 w 464"/>
                <a:gd name="T71" fmla="*/ 320 h 434"/>
                <a:gd name="T72" fmla="*/ 194201 w 464"/>
                <a:gd name="T73" fmla="*/ 317 h 434"/>
                <a:gd name="T74" fmla="*/ 188655 w 464"/>
                <a:gd name="T75" fmla="*/ 314 h 434"/>
                <a:gd name="T76" fmla="*/ 188655 w 464"/>
                <a:gd name="T77" fmla="*/ 314 h 434"/>
                <a:gd name="T78" fmla="*/ 186534 w 464"/>
                <a:gd name="T79" fmla="*/ 309 h 434"/>
                <a:gd name="T80" fmla="*/ 182690 w 464"/>
                <a:gd name="T81" fmla="*/ 293 h 434"/>
                <a:gd name="T82" fmla="*/ 181444 w 464"/>
                <a:gd name="T83" fmla="*/ 287 h 434"/>
                <a:gd name="T84" fmla="*/ 178935 w 464"/>
                <a:gd name="T85" fmla="*/ 273 h 434"/>
                <a:gd name="T86" fmla="*/ 177300 w 464"/>
                <a:gd name="T87" fmla="*/ 257 h 434"/>
                <a:gd name="T88" fmla="*/ 172373 w 464"/>
                <a:gd name="T89" fmla="*/ 200 h 434"/>
                <a:gd name="T90" fmla="*/ 167471 w 464"/>
                <a:gd name="T91" fmla="*/ 159 h 434"/>
                <a:gd name="T92" fmla="*/ 161092 w 464"/>
                <a:gd name="T93" fmla="*/ 133 h 434"/>
                <a:gd name="T94" fmla="*/ 153917 w 464"/>
                <a:gd name="T95" fmla="*/ 119 h 434"/>
                <a:gd name="T96" fmla="*/ 138149 w 464"/>
                <a:gd name="T97" fmla="*/ 97 h 434"/>
                <a:gd name="T98" fmla="*/ 128042 w 464"/>
                <a:gd name="T99" fmla="*/ 83 h 434"/>
                <a:gd name="T100" fmla="*/ 109604 w 464"/>
                <a:gd name="T101" fmla="*/ 73 h 434"/>
                <a:gd name="T102" fmla="*/ 103127 w 464"/>
                <a:gd name="T103" fmla="*/ 73 h 434"/>
                <a:gd name="T104" fmla="*/ 88490 w 464"/>
                <a:gd name="T105" fmla="*/ 74 h 434"/>
                <a:gd name="T106" fmla="*/ 70177 w 464"/>
                <a:gd name="T107" fmla="*/ 75 h 434"/>
                <a:gd name="T108" fmla="*/ 50432 w 464"/>
                <a:gd name="T109" fmla="*/ 75 h 434"/>
                <a:gd name="T110" fmla="*/ 33554 w 464"/>
                <a:gd name="T111" fmla="*/ 72 h 434"/>
                <a:gd name="T112" fmla="*/ 25397 w 464"/>
                <a:gd name="T113" fmla="*/ 69 h 434"/>
                <a:gd name="T114" fmla="*/ 13554 w 464"/>
                <a:gd name="T115" fmla="*/ 55 h 434"/>
                <a:gd name="T116" fmla="*/ 10776 w 464"/>
                <a:gd name="T117" fmla="*/ 45 h 434"/>
                <a:gd name="T118" fmla="*/ 8595 w 464"/>
                <a:gd name="T119" fmla="*/ 31 h 434"/>
                <a:gd name="T120" fmla="*/ 8595 w 464"/>
                <a:gd name="T121" fmla="*/ 27 h 434"/>
                <a:gd name="T122" fmla="*/ 9172 w 464"/>
                <a:gd name="T123" fmla="*/ 19 h 4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4"/>
                <a:gd name="T187" fmla="*/ 0 h 434"/>
                <a:gd name="T188" fmla="*/ 464 w 464"/>
                <a:gd name="T189" fmla="*/ 434 h 4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4" h="434">
                  <a:moveTo>
                    <a:pt x="24" y="6"/>
                  </a:moveTo>
                  <a:lnTo>
                    <a:pt x="7" y="0"/>
                  </a:lnTo>
                  <a:lnTo>
                    <a:pt x="3" y="12"/>
                  </a:lnTo>
                  <a:lnTo>
                    <a:pt x="3" y="16"/>
                  </a:lnTo>
                  <a:lnTo>
                    <a:pt x="1" y="27"/>
                  </a:lnTo>
                  <a:lnTo>
                    <a:pt x="0" y="37"/>
                  </a:lnTo>
                  <a:lnTo>
                    <a:pt x="1" y="47"/>
                  </a:lnTo>
                  <a:lnTo>
                    <a:pt x="1" y="50"/>
                  </a:lnTo>
                  <a:lnTo>
                    <a:pt x="3" y="59"/>
                  </a:lnTo>
                  <a:lnTo>
                    <a:pt x="6" y="66"/>
                  </a:lnTo>
                  <a:lnTo>
                    <a:pt x="10" y="73"/>
                  </a:lnTo>
                  <a:lnTo>
                    <a:pt x="12" y="76"/>
                  </a:lnTo>
                  <a:lnTo>
                    <a:pt x="17" y="82"/>
                  </a:lnTo>
                  <a:lnTo>
                    <a:pt x="30" y="93"/>
                  </a:lnTo>
                  <a:lnTo>
                    <a:pt x="33" y="95"/>
                  </a:lnTo>
                  <a:lnTo>
                    <a:pt x="48" y="103"/>
                  </a:lnTo>
                  <a:lnTo>
                    <a:pt x="66" y="108"/>
                  </a:lnTo>
                  <a:lnTo>
                    <a:pt x="70" y="109"/>
                  </a:lnTo>
                  <a:lnTo>
                    <a:pt x="89" y="112"/>
                  </a:lnTo>
                  <a:lnTo>
                    <a:pt x="110" y="115"/>
                  </a:lnTo>
                  <a:lnTo>
                    <a:pt x="131" y="115"/>
                  </a:lnTo>
                  <a:lnTo>
                    <a:pt x="152" y="115"/>
                  </a:lnTo>
                  <a:lnTo>
                    <a:pt x="173" y="115"/>
                  </a:lnTo>
                  <a:lnTo>
                    <a:pt x="192" y="113"/>
                  </a:lnTo>
                  <a:lnTo>
                    <a:pt x="209" y="112"/>
                  </a:lnTo>
                  <a:lnTo>
                    <a:pt x="224" y="111"/>
                  </a:lnTo>
                  <a:lnTo>
                    <a:pt x="234" y="111"/>
                  </a:lnTo>
                  <a:lnTo>
                    <a:pt x="252" y="119"/>
                  </a:lnTo>
                  <a:lnTo>
                    <a:pt x="271" y="128"/>
                  </a:lnTo>
                  <a:lnTo>
                    <a:pt x="288" y="139"/>
                  </a:lnTo>
                  <a:lnTo>
                    <a:pt x="305" y="152"/>
                  </a:lnTo>
                  <a:lnTo>
                    <a:pt x="321" y="167"/>
                  </a:lnTo>
                  <a:lnTo>
                    <a:pt x="333" y="183"/>
                  </a:lnTo>
                  <a:lnTo>
                    <a:pt x="343" y="202"/>
                  </a:lnTo>
                  <a:lnTo>
                    <a:pt x="347" y="213"/>
                  </a:lnTo>
                  <a:lnTo>
                    <a:pt x="350" y="222"/>
                  </a:lnTo>
                  <a:lnTo>
                    <a:pt x="356" y="259"/>
                  </a:lnTo>
                  <a:lnTo>
                    <a:pt x="361" y="298"/>
                  </a:lnTo>
                  <a:lnTo>
                    <a:pt x="367" y="336"/>
                  </a:lnTo>
                  <a:lnTo>
                    <a:pt x="368" y="340"/>
                  </a:lnTo>
                  <a:lnTo>
                    <a:pt x="372" y="359"/>
                  </a:lnTo>
                  <a:lnTo>
                    <a:pt x="377" y="377"/>
                  </a:lnTo>
                  <a:lnTo>
                    <a:pt x="378" y="383"/>
                  </a:lnTo>
                  <a:lnTo>
                    <a:pt x="380" y="389"/>
                  </a:lnTo>
                  <a:lnTo>
                    <a:pt x="385" y="401"/>
                  </a:lnTo>
                  <a:lnTo>
                    <a:pt x="388" y="407"/>
                  </a:lnTo>
                  <a:lnTo>
                    <a:pt x="391" y="412"/>
                  </a:lnTo>
                  <a:lnTo>
                    <a:pt x="393" y="415"/>
                  </a:lnTo>
                  <a:lnTo>
                    <a:pt x="397" y="419"/>
                  </a:lnTo>
                  <a:lnTo>
                    <a:pt x="400" y="421"/>
                  </a:lnTo>
                  <a:lnTo>
                    <a:pt x="404" y="424"/>
                  </a:lnTo>
                  <a:lnTo>
                    <a:pt x="410" y="426"/>
                  </a:lnTo>
                  <a:lnTo>
                    <a:pt x="415" y="428"/>
                  </a:lnTo>
                  <a:lnTo>
                    <a:pt x="422" y="430"/>
                  </a:lnTo>
                  <a:lnTo>
                    <a:pt x="427" y="432"/>
                  </a:lnTo>
                  <a:lnTo>
                    <a:pt x="431" y="433"/>
                  </a:lnTo>
                  <a:lnTo>
                    <a:pt x="434" y="433"/>
                  </a:lnTo>
                  <a:lnTo>
                    <a:pt x="438" y="434"/>
                  </a:lnTo>
                  <a:lnTo>
                    <a:pt x="444" y="434"/>
                  </a:lnTo>
                  <a:lnTo>
                    <a:pt x="447" y="433"/>
                  </a:lnTo>
                  <a:lnTo>
                    <a:pt x="452" y="433"/>
                  </a:lnTo>
                  <a:lnTo>
                    <a:pt x="457" y="433"/>
                  </a:lnTo>
                  <a:lnTo>
                    <a:pt x="464" y="433"/>
                  </a:lnTo>
                  <a:lnTo>
                    <a:pt x="464" y="415"/>
                  </a:lnTo>
                  <a:lnTo>
                    <a:pt x="457" y="415"/>
                  </a:lnTo>
                  <a:lnTo>
                    <a:pt x="452" y="415"/>
                  </a:lnTo>
                  <a:lnTo>
                    <a:pt x="447" y="415"/>
                  </a:lnTo>
                  <a:lnTo>
                    <a:pt x="444" y="416"/>
                  </a:lnTo>
                  <a:lnTo>
                    <a:pt x="438" y="416"/>
                  </a:lnTo>
                  <a:lnTo>
                    <a:pt x="436" y="415"/>
                  </a:lnTo>
                  <a:lnTo>
                    <a:pt x="434" y="415"/>
                  </a:lnTo>
                  <a:lnTo>
                    <a:pt x="429" y="413"/>
                  </a:lnTo>
                  <a:lnTo>
                    <a:pt x="422" y="411"/>
                  </a:lnTo>
                  <a:lnTo>
                    <a:pt x="417" y="409"/>
                  </a:lnTo>
                  <a:lnTo>
                    <a:pt x="410" y="407"/>
                  </a:lnTo>
                  <a:lnTo>
                    <a:pt x="410" y="406"/>
                  </a:lnTo>
                  <a:lnTo>
                    <a:pt x="406" y="403"/>
                  </a:lnTo>
                  <a:lnTo>
                    <a:pt x="405" y="400"/>
                  </a:lnTo>
                  <a:lnTo>
                    <a:pt x="402" y="394"/>
                  </a:lnTo>
                  <a:lnTo>
                    <a:pt x="397" y="382"/>
                  </a:lnTo>
                  <a:lnTo>
                    <a:pt x="395" y="376"/>
                  </a:lnTo>
                  <a:lnTo>
                    <a:pt x="394" y="372"/>
                  </a:lnTo>
                  <a:lnTo>
                    <a:pt x="389" y="352"/>
                  </a:lnTo>
                  <a:lnTo>
                    <a:pt x="385" y="333"/>
                  </a:lnTo>
                  <a:lnTo>
                    <a:pt x="379" y="298"/>
                  </a:lnTo>
                  <a:lnTo>
                    <a:pt x="374" y="259"/>
                  </a:lnTo>
                  <a:lnTo>
                    <a:pt x="367" y="218"/>
                  </a:lnTo>
                  <a:lnTo>
                    <a:pt x="364" y="206"/>
                  </a:lnTo>
                  <a:lnTo>
                    <a:pt x="360" y="195"/>
                  </a:lnTo>
                  <a:lnTo>
                    <a:pt x="350" y="175"/>
                  </a:lnTo>
                  <a:lnTo>
                    <a:pt x="348" y="172"/>
                  </a:lnTo>
                  <a:lnTo>
                    <a:pt x="334" y="154"/>
                  </a:lnTo>
                  <a:lnTo>
                    <a:pt x="318" y="139"/>
                  </a:lnTo>
                  <a:lnTo>
                    <a:pt x="300" y="125"/>
                  </a:lnTo>
                  <a:lnTo>
                    <a:pt x="297" y="123"/>
                  </a:lnTo>
                  <a:lnTo>
                    <a:pt x="278" y="111"/>
                  </a:lnTo>
                  <a:lnTo>
                    <a:pt x="259" y="102"/>
                  </a:lnTo>
                  <a:lnTo>
                    <a:pt x="238" y="94"/>
                  </a:lnTo>
                  <a:lnTo>
                    <a:pt x="235" y="93"/>
                  </a:lnTo>
                  <a:lnTo>
                    <a:pt x="224" y="93"/>
                  </a:lnTo>
                  <a:lnTo>
                    <a:pt x="209" y="94"/>
                  </a:lnTo>
                  <a:lnTo>
                    <a:pt x="192" y="95"/>
                  </a:lnTo>
                  <a:lnTo>
                    <a:pt x="173" y="97"/>
                  </a:lnTo>
                  <a:lnTo>
                    <a:pt x="152" y="97"/>
                  </a:lnTo>
                  <a:lnTo>
                    <a:pt x="131" y="97"/>
                  </a:lnTo>
                  <a:lnTo>
                    <a:pt x="110" y="97"/>
                  </a:lnTo>
                  <a:lnTo>
                    <a:pt x="89" y="94"/>
                  </a:lnTo>
                  <a:lnTo>
                    <a:pt x="73" y="91"/>
                  </a:lnTo>
                  <a:lnTo>
                    <a:pt x="55" y="86"/>
                  </a:lnTo>
                  <a:lnTo>
                    <a:pt x="41" y="78"/>
                  </a:lnTo>
                  <a:lnTo>
                    <a:pt x="30" y="69"/>
                  </a:lnTo>
                  <a:lnTo>
                    <a:pt x="26" y="64"/>
                  </a:lnTo>
                  <a:lnTo>
                    <a:pt x="23" y="59"/>
                  </a:lnTo>
                  <a:lnTo>
                    <a:pt x="20" y="52"/>
                  </a:lnTo>
                  <a:lnTo>
                    <a:pt x="19" y="45"/>
                  </a:lnTo>
                  <a:lnTo>
                    <a:pt x="18" y="37"/>
                  </a:lnTo>
                  <a:lnTo>
                    <a:pt x="19" y="27"/>
                  </a:lnTo>
                  <a:lnTo>
                    <a:pt x="20" y="19"/>
                  </a:lnTo>
                  <a:lnTo>
                    <a:pt x="24" y="6"/>
                  </a:lnTo>
                  <a:close/>
                </a:path>
              </a:pathLst>
            </a:custGeom>
            <a:solidFill>
              <a:schemeClr val="bg2"/>
            </a:solidFill>
            <a:ln>
              <a:noFill/>
            </a:ln>
            <a:extLst>
              <a:ext uri="{91240B29-F687-4f45-9708-019B960494DF}">
                <a14:hiddenLine xmlns="" xmlns:a14="http://schemas.microsoft.com/office/drawing/2010/main" w="6350">
                  <a:solidFill>
                    <a:srgbClr val="000000"/>
                  </a:solidFill>
                  <a:round/>
                  <a:headEnd/>
                  <a:tailEnd/>
                </a14:hiddenLine>
              </a:ext>
            </a:extLst>
          </p:spPr>
          <p:txBody>
            <a:bodyPr/>
            <a:lstStyle/>
            <a:p>
              <a:endParaRPr lang="en-US" sz="455"/>
            </a:p>
          </p:txBody>
        </p:sp>
        <p:grpSp>
          <p:nvGrpSpPr>
            <p:cNvPr id="43310" name="Group 641"/>
            <p:cNvGrpSpPr>
              <a:grpSpLocks/>
            </p:cNvGrpSpPr>
            <p:nvPr/>
          </p:nvGrpSpPr>
          <p:grpSpPr bwMode="auto">
            <a:xfrm>
              <a:off x="1245" y="4741"/>
              <a:ext cx="156" cy="287"/>
              <a:chOff x="1623" y="3604"/>
              <a:chExt cx="101" cy="293"/>
            </a:xfrm>
          </p:grpSpPr>
          <p:sp>
            <p:nvSpPr>
              <p:cNvPr id="43343" name="Freeform 642"/>
              <p:cNvSpPr>
                <a:spLocks/>
              </p:cNvSpPr>
              <p:nvPr/>
            </p:nvSpPr>
            <p:spPr bwMode="auto">
              <a:xfrm>
                <a:off x="1631" y="3612"/>
                <a:ext cx="93" cy="285"/>
              </a:xfrm>
              <a:custGeom>
                <a:avLst/>
                <a:gdLst>
                  <a:gd name="T0" fmla="*/ 25 w 93"/>
                  <a:gd name="T1" fmla="*/ 285 h 285"/>
                  <a:gd name="T2" fmla="*/ 38 w 93"/>
                  <a:gd name="T3" fmla="*/ 283 h 285"/>
                  <a:gd name="T4" fmla="*/ 46 w 93"/>
                  <a:gd name="T5" fmla="*/ 282 h 285"/>
                  <a:gd name="T6" fmla="*/ 54 w 93"/>
                  <a:gd name="T7" fmla="*/ 280 h 285"/>
                  <a:gd name="T8" fmla="*/ 61 w 93"/>
                  <a:gd name="T9" fmla="*/ 275 h 285"/>
                  <a:gd name="T10" fmla="*/ 70 w 93"/>
                  <a:gd name="T11" fmla="*/ 264 h 285"/>
                  <a:gd name="T12" fmla="*/ 77 w 93"/>
                  <a:gd name="T13" fmla="*/ 254 h 285"/>
                  <a:gd name="T14" fmla="*/ 85 w 93"/>
                  <a:gd name="T15" fmla="*/ 241 h 285"/>
                  <a:gd name="T16" fmla="*/ 88 w 93"/>
                  <a:gd name="T17" fmla="*/ 236 h 285"/>
                  <a:gd name="T18" fmla="*/ 89 w 93"/>
                  <a:gd name="T19" fmla="*/ 233 h 285"/>
                  <a:gd name="T20" fmla="*/ 93 w 93"/>
                  <a:gd name="T21" fmla="*/ 210 h 285"/>
                  <a:gd name="T22" fmla="*/ 91 w 93"/>
                  <a:gd name="T23" fmla="*/ 164 h 285"/>
                  <a:gd name="T24" fmla="*/ 86 w 93"/>
                  <a:gd name="T25" fmla="*/ 138 h 285"/>
                  <a:gd name="T26" fmla="*/ 71 w 93"/>
                  <a:gd name="T27" fmla="*/ 93 h 285"/>
                  <a:gd name="T28" fmla="*/ 59 w 93"/>
                  <a:gd name="T29" fmla="*/ 71 h 285"/>
                  <a:gd name="T30" fmla="*/ 50 w 93"/>
                  <a:gd name="T31" fmla="*/ 56 h 285"/>
                  <a:gd name="T32" fmla="*/ 47 w 93"/>
                  <a:gd name="T33" fmla="*/ 47 h 285"/>
                  <a:gd name="T34" fmla="*/ 45 w 93"/>
                  <a:gd name="T35" fmla="*/ 42 h 285"/>
                  <a:gd name="T36" fmla="*/ 43 w 93"/>
                  <a:gd name="T37" fmla="*/ 38 h 285"/>
                  <a:gd name="T38" fmla="*/ 36 w 93"/>
                  <a:gd name="T39" fmla="*/ 35 h 285"/>
                  <a:gd name="T40" fmla="*/ 33 w 93"/>
                  <a:gd name="T41" fmla="*/ 34 h 285"/>
                  <a:gd name="T42" fmla="*/ 30 w 93"/>
                  <a:gd name="T43" fmla="*/ 30 h 285"/>
                  <a:gd name="T44" fmla="*/ 20 w 93"/>
                  <a:gd name="T45" fmla="*/ 16 h 285"/>
                  <a:gd name="T46" fmla="*/ 18 w 93"/>
                  <a:gd name="T47" fmla="*/ 8 h 285"/>
                  <a:gd name="T48" fmla="*/ 17 w 93"/>
                  <a:gd name="T49" fmla="*/ 7 h 285"/>
                  <a:gd name="T50" fmla="*/ 15 w 93"/>
                  <a:gd name="T51" fmla="*/ 3 h 285"/>
                  <a:gd name="T52" fmla="*/ 8 w 93"/>
                  <a:gd name="T53" fmla="*/ 0 h 285"/>
                  <a:gd name="T54" fmla="*/ 1 w 93"/>
                  <a:gd name="T55" fmla="*/ 0 h 285"/>
                  <a:gd name="T56" fmla="*/ 0 w 93"/>
                  <a:gd name="T57" fmla="*/ 10 h 285"/>
                  <a:gd name="T58" fmla="*/ 1 w 93"/>
                  <a:gd name="T59" fmla="*/ 15 h 285"/>
                  <a:gd name="T60" fmla="*/ 1 w 93"/>
                  <a:gd name="T61" fmla="*/ 18 h 285"/>
                  <a:gd name="T62" fmla="*/ 1 w 93"/>
                  <a:gd name="T63" fmla="*/ 18 h 285"/>
                  <a:gd name="T64" fmla="*/ 8 w 93"/>
                  <a:gd name="T65" fmla="*/ 30 h 285"/>
                  <a:gd name="T66" fmla="*/ 16 w 93"/>
                  <a:gd name="T67" fmla="*/ 42 h 285"/>
                  <a:gd name="T68" fmla="*/ 20 w 93"/>
                  <a:gd name="T69" fmla="*/ 47 h 285"/>
                  <a:gd name="T70" fmla="*/ 25 w 93"/>
                  <a:gd name="T71" fmla="*/ 51 h 285"/>
                  <a:gd name="T72" fmla="*/ 30 w 93"/>
                  <a:gd name="T73" fmla="*/ 54 h 285"/>
                  <a:gd name="T74" fmla="*/ 31 w 93"/>
                  <a:gd name="T75" fmla="*/ 58 h 285"/>
                  <a:gd name="T76" fmla="*/ 33 w 93"/>
                  <a:gd name="T77" fmla="*/ 63 h 285"/>
                  <a:gd name="T78" fmla="*/ 44 w 93"/>
                  <a:gd name="T79" fmla="*/ 80 h 285"/>
                  <a:gd name="T80" fmla="*/ 54 w 93"/>
                  <a:gd name="T81" fmla="*/ 100 h 285"/>
                  <a:gd name="T82" fmla="*/ 69 w 93"/>
                  <a:gd name="T83" fmla="*/ 145 h 285"/>
                  <a:gd name="T84" fmla="*/ 73 w 93"/>
                  <a:gd name="T85" fmla="*/ 164 h 285"/>
                  <a:gd name="T86" fmla="*/ 75 w 93"/>
                  <a:gd name="T87" fmla="*/ 210 h 285"/>
                  <a:gd name="T88" fmla="*/ 71 w 93"/>
                  <a:gd name="T89" fmla="*/ 229 h 285"/>
                  <a:gd name="T90" fmla="*/ 68 w 93"/>
                  <a:gd name="T91" fmla="*/ 234 h 285"/>
                  <a:gd name="T92" fmla="*/ 60 w 93"/>
                  <a:gd name="T93" fmla="*/ 247 h 285"/>
                  <a:gd name="T94" fmla="*/ 56 w 93"/>
                  <a:gd name="T95" fmla="*/ 253 h 285"/>
                  <a:gd name="T96" fmla="*/ 48 w 93"/>
                  <a:gd name="T97" fmla="*/ 262 h 285"/>
                  <a:gd name="T98" fmla="*/ 44 w 93"/>
                  <a:gd name="T99" fmla="*/ 264 h 285"/>
                  <a:gd name="T100" fmla="*/ 38 w 93"/>
                  <a:gd name="T101" fmla="*/ 265 h 285"/>
                  <a:gd name="T102" fmla="*/ 22 w 93"/>
                  <a:gd name="T103" fmla="*/ 267 h 285"/>
                  <a:gd name="T104" fmla="*/ 1 w 93"/>
                  <a:gd name="T105" fmla="*/ 15 h 285"/>
                  <a:gd name="T106" fmla="*/ 1 w 93"/>
                  <a:gd name="T107" fmla="*/ 13 h 2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3"/>
                  <a:gd name="T163" fmla="*/ 0 h 285"/>
                  <a:gd name="T164" fmla="*/ 93 w 93"/>
                  <a:gd name="T165" fmla="*/ 285 h 28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3" h="285">
                    <a:moveTo>
                      <a:pt x="22" y="267"/>
                    </a:moveTo>
                    <a:lnTo>
                      <a:pt x="25" y="285"/>
                    </a:lnTo>
                    <a:lnTo>
                      <a:pt x="32" y="284"/>
                    </a:lnTo>
                    <a:lnTo>
                      <a:pt x="38" y="283"/>
                    </a:lnTo>
                    <a:lnTo>
                      <a:pt x="43" y="283"/>
                    </a:lnTo>
                    <a:lnTo>
                      <a:pt x="46" y="282"/>
                    </a:lnTo>
                    <a:lnTo>
                      <a:pt x="51" y="281"/>
                    </a:lnTo>
                    <a:lnTo>
                      <a:pt x="54" y="280"/>
                    </a:lnTo>
                    <a:lnTo>
                      <a:pt x="57" y="278"/>
                    </a:lnTo>
                    <a:lnTo>
                      <a:pt x="61" y="275"/>
                    </a:lnTo>
                    <a:lnTo>
                      <a:pt x="65" y="271"/>
                    </a:lnTo>
                    <a:lnTo>
                      <a:pt x="70" y="264"/>
                    </a:lnTo>
                    <a:lnTo>
                      <a:pt x="71" y="263"/>
                    </a:lnTo>
                    <a:lnTo>
                      <a:pt x="77" y="254"/>
                    </a:lnTo>
                    <a:lnTo>
                      <a:pt x="83" y="245"/>
                    </a:lnTo>
                    <a:lnTo>
                      <a:pt x="85" y="241"/>
                    </a:lnTo>
                    <a:lnTo>
                      <a:pt x="87" y="238"/>
                    </a:lnTo>
                    <a:lnTo>
                      <a:pt x="88" y="236"/>
                    </a:lnTo>
                    <a:lnTo>
                      <a:pt x="89" y="233"/>
                    </a:lnTo>
                    <a:lnTo>
                      <a:pt x="92" y="213"/>
                    </a:lnTo>
                    <a:lnTo>
                      <a:pt x="93" y="210"/>
                    </a:lnTo>
                    <a:lnTo>
                      <a:pt x="93" y="187"/>
                    </a:lnTo>
                    <a:lnTo>
                      <a:pt x="91" y="164"/>
                    </a:lnTo>
                    <a:lnTo>
                      <a:pt x="87" y="141"/>
                    </a:lnTo>
                    <a:lnTo>
                      <a:pt x="86" y="138"/>
                    </a:lnTo>
                    <a:lnTo>
                      <a:pt x="80" y="115"/>
                    </a:lnTo>
                    <a:lnTo>
                      <a:pt x="71" y="93"/>
                    </a:lnTo>
                    <a:lnTo>
                      <a:pt x="61" y="74"/>
                    </a:lnTo>
                    <a:lnTo>
                      <a:pt x="59" y="71"/>
                    </a:lnTo>
                    <a:lnTo>
                      <a:pt x="50" y="56"/>
                    </a:lnTo>
                    <a:lnTo>
                      <a:pt x="48" y="51"/>
                    </a:lnTo>
                    <a:lnTo>
                      <a:pt x="47" y="47"/>
                    </a:lnTo>
                    <a:lnTo>
                      <a:pt x="46" y="44"/>
                    </a:lnTo>
                    <a:lnTo>
                      <a:pt x="45" y="42"/>
                    </a:lnTo>
                    <a:lnTo>
                      <a:pt x="45" y="41"/>
                    </a:lnTo>
                    <a:lnTo>
                      <a:pt x="43" y="38"/>
                    </a:lnTo>
                    <a:lnTo>
                      <a:pt x="40" y="36"/>
                    </a:lnTo>
                    <a:lnTo>
                      <a:pt x="36" y="35"/>
                    </a:lnTo>
                    <a:lnTo>
                      <a:pt x="35" y="36"/>
                    </a:lnTo>
                    <a:lnTo>
                      <a:pt x="33" y="34"/>
                    </a:lnTo>
                    <a:lnTo>
                      <a:pt x="30" y="30"/>
                    </a:lnTo>
                    <a:lnTo>
                      <a:pt x="24" y="22"/>
                    </a:lnTo>
                    <a:lnTo>
                      <a:pt x="20" y="16"/>
                    </a:lnTo>
                    <a:lnTo>
                      <a:pt x="18" y="11"/>
                    </a:lnTo>
                    <a:lnTo>
                      <a:pt x="18" y="8"/>
                    </a:lnTo>
                    <a:lnTo>
                      <a:pt x="17" y="7"/>
                    </a:lnTo>
                    <a:lnTo>
                      <a:pt x="15" y="4"/>
                    </a:lnTo>
                    <a:lnTo>
                      <a:pt x="15" y="3"/>
                    </a:lnTo>
                    <a:lnTo>
                      <a:pt x="12" y="1"/>
                    </a:lnTo>
                    <a:lnTo>
                      <a:pt x="8" y="0"/>
                    </a:lnTo>
                    <a:lnTo>
                      <a:pt x="6" y="0"/>
                    </a:lnTo>
                    <a:lnTo>
                      <a:pt x="1" y="0"/>
                    </a:lnTo>
                    <a:lnTo>
                      <a:pt x="1" y="10"/>
                    </a:lnTo>
                    <a:lnTo>
                      <a:pt x="0" y="10"/>
                    </a:lnTo>
                    <a:lnTo>
                      <a:pt x="0" y="12"/>
                    </a:lnTo>
                    <a:lnTo>
                      <a:pt x="1" y="15"/>
                    </a:lnTo>
                    <a:lnTo>
                      <a:pt x="1" y="18"/>
                    </a:lnTo>
                    <a:lnTo>
                      <a:pt x="3" y="23"/>
                    </a:lnTo>
                    <a:lnTo>
                      <a:pt x="8" y="30"/>
                    </a:lnTo>
                    <a:lnTo>
                      <a:pt x="10" y="33"/>
                    </a:lnTo>
                    <a:lnTo>
                      <a:pt x="16" y="42"/>
                    </a:lnTo>
                    <a:lnTo>
                      <a:pt x="20" y="47"/>
                    </a:lnTo>
                    <a:lnTo>
                      <a:pt x="23" y="50"/>
                    </a:lnTo>
                    <a:lnTo>
                      <a:pt x="25" y="51"/>
                    </a:lnTo>
                    <a:lnTo>
                      <a:pt x="28" y="53"/>
                    </a:lnTo>
                    <a:lnTo>
                      <a:pt x="30" y="54"/>
                    </a:lnTo>
                    <a:lnTo>
                      <a:pt x="31" y="58"/>
                    </a:lnTo>
                    <a:lnTo>
                      <a:pt x="33" y="62"/>
                    </a:lnTo>
                    <a:lnTo>
                      <a:pt x="33" y="63"/>
                    </a:lnTo>
                    <a:lnTo>
                      <a:pt x="34" y="64"/>
                    </a:lnTo>
                    <a:lnTo>
                      <a:pt x="44" y="80"/>
                    </a:lnTo>
                    <a:lnTo>
                      <a:pt x="44" y="81"/>
                    </a:lnTo>
                    <a:lnTo>
                      <a:pt x="54" y="100"/>
                    </a:lnTo>
                    <a:lnTo>
                      <a:pt x="63" y="122"/>
                    </a:lnTo>
                    <a:lnTo>
                      <a:pt x="69" y="145"/>
                    </a:lnTo>
                    <a:lnTo>
                      <a:pt x="73" y="164"/>
                    </a:lnTo>
                    <a:lnTo>
                      <a:pt x="75" y="187"/>
                    </a:lnTo>
                    <a:lnTo>
                      <a:pt x="75" y="210"/>
                    </a:lnTo>
                    <a:lnTo>
                      <a:pt x="72" y="228"/>
                    </a:lnTo>
                    <a:lnTo>
                      <a:pt x="71" y="229"/>
                    </a:lnTo>
                    <a:lnTo>
                      <a:pt x="70" y="231"/>
                    </a:lnTo>
                    <a:lnTo>
                      <a:pt x="68" y="234"/>
                    </a:lnTo>
                    <a:lnTo>
                      <a:pt x="66" y="238"/>
                    </a:lnTo>
                    <a:lnTo>
                      <a:pt x="60" y="247"/>
                    </a:lnTo>
                    <a:lnTo>
                      <a:pt x="56" y="253"/>
                    </a:lnTo>
                    <a:lnTo>
                      <a:pt x="52" y="258"/>
                    </a:lnTo>
                    <a:lnTo>
                      <a:pt x="48" y="262"/>
                    </a:lnTo>
                    <a:lnTo>
                      <a:pt x="46" y="263"/>
                    </a:lnTo>
                    <a:lnTo>
                      <a:pt x="44" y="264"/>
                    </a:lnTo>
                    <a:lnTo>
                      <a:pt x="40" y="265"/>
                    </a:lnTo>
                    <a:lnTo>
                      <a:pt x="38" y="265"/>
                    </a:lnTo>
                    <a:lnTo>
                      <a:pt x="32" y="266"/>
                    </a:lnTo>
                    <a:lnTo>
                      <a:pt x="22" y="267"/>
                    </a:lnTo>
                    <a:lnTo>
                      <a:pt x="1" y="13"/>
                    </a:lnTo>
                    <a:lnTo>
                      <a:pt x="1" y="15"/>
                    </a:lnTo>
                    <a:lnTo>
                      <a:pt x="1" y="14"/>
                    </a:lnTo>
                    <a:lnTo>
                      <a:pt x="1" y="13"/>
                    </a:lnTo>
                    <a:lnTo>
                      <a:pt x="22" y="267"/>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3344" name="Freeform 643"/>
              <p:cNvSpPr>
                <a:spLocks/>
              </p:cNvSpPr>
              <p:nvPr/>
            </p:nvSpPr>
            <p:spPr bwMode="auto">
              <a:xfrm>
                <a:off x="1623" y="3604"/>
                <a:ext cx="93" cy="285"/>
              </a:xfrm>
              <a:custGeom>
                <a:avLst/>
                <a:gdLst>
                  <a:gd name="T0" fmla="*/ 25 w 93"/>
                  <a:gd name="T1" fmla="*/ 285 h 285"/>
                  <a:gd name="T2" fmla="*/ 38 w 93"/>
                  <a:gd name="T3" fmla="*/ 283 h 285"/>
                  <a:gd name="T4" fmla="*/ 46 w 93"/>
                  <a:gd name="T5" fmla="*/ 282 h 285"/>
                  <a:gd name="T6" fmla="*/ 54 w 93"/>
                  <a:gd name="T7" fmla="*/ 280 h 285"/>
                  <a:gd name="T8" fmla="*/ 61 w 93"/>
                  <a:gd name="T9" fmla="*/ 275 h 285"/>
                  <a:gd name="T10" fmla="*/ 70 w 93"/>
                  <a:gd name="T11" fmla="*/ 264 h 285"/>
                  <a:gd name="T12" fmla="*/ 77 w 93"/>
                  <a:gd name="T13" fmla="*/ 254 h 285"/>
                  <a:gd name="T14" fmla="*/ 85 w 93"/>
                  <a:gd name="T15" fmla="*/ 241 h 285"/>
                  <a:gd name="T16" fmla="*/ 88 w 93"/>
                  <a:gd name="T17" fmla="*/ 236 h 285"/>
                  <a:gd name="T18" fmla="*/ 89 w 93"/>
                  <a:gd name="T19" fmla="*/ 233 h 285"/>
                  <a:gd name="T20" fmla="*/ 93 w 93"/>
                  <a:gd name="T21" fmla="*/ 210 h 285"/>
                  <a:gd name="T22" fmla="*/ 91 w 93"/>
                  <a:gd name="T23" fmla="*/ 164 h 285"/>
                  <a:gd name="T24" fmla="*/ 86 w 93"/>
                  <a:gd name="T25" fmla="*/ 138 h 285"/>
                  <a:gd name="T26" fmla="*/ 71 w 93"/>
                  <a:gd name="T27" fmla="*/ 93 h 285"/>
                  <a:gd name="T28" fmla="*/ 59 w 93"/>
                  <a:gd name="T29" fmla="*/ 71 h 285"/>
                  <a:gd name="T30" fmla="*/ 50 w 93"/>
                  <a:gd name="T31" fmla="*/ 56 h 285"/>
                  <a:gd name="T32" fmla="*/ 47 w 93"/>
                  <a:gd name="T33" fmla="*/ 47 h 285"/>
                  <a:gd name="T34" fmla="*/ 45 w 93"/>
                  <a:gd name="T35" fmla="*/ 42 h 285"/>
                  <a:gd name="T36" fmla="*/ 43 w 93"/>
                  <a:gd name="T37" fmla="*/ 38 h 285"/>
                  <a:gd name="T38" fmla="*/ 36 w 93"/>
                  <a:gd name="T39" fmla="*/ 35 h 285"/>
                  <a:gd name="T40" fmla="*/ 33 w 93"/>
                  <a:gd name="T41" fmla="*/ 34 h 285"/>
                  <a:gd name="T42" fmla="*/ 30 w 93"/>
                  <a:gd name="T43" fmla="*/ 30 h 285"/>
                  <a:gd name="T44" fmla="*/ 20 w 93"/>
                  <a:gd name="T45" fmla="*/ 16 h 285"/>
                  <a:gd name="T46" fmla="*/ 18 w 93"/>
                  <a:gd name="T47" fmla="*/ 8 h 285"/>
                  <a:gd name="T48" fmla="*/ 17 w 93"/>
                  <a:gd name="T49" fmla="*/ 7 h 285"/>
                  <a:gd name="T50" fmla="*/ 15 w 93"/>
                  <a:gd name="T51" fmla="*/ 3 h 285"/>
                  <a:gd name="T52" fmla="*/ 8 w 93"/>
                  <a:gd name="T53" fmla="*/ 0 h 285"/>
                  <a:gd name="T54" fmla="*/ 1 w 93"/>
                  <a:gd name="T55" fmla="*/ 0 h 285"/>
                  <a:gd name="T56" fmla="*/ 0 w 93"/>
                  <a:gd name="T57" fmla="*/ 10 h 285"/>
                  <a:gd name="T58" fmla="*/ 1 w 93"/>
                  <a:gd name="T59" fmla="*/ 15 h 285"/>
                  <a:gd name="T60" fmla="*/ 1 w 93"/>
                  <a:gd name="T61" fmla="*/ 18 h 285"/>
                  <a:gd name="T62" fmla="*/ 1 w 93"/>
                  <a:gd name="T63" fmla="*/ 18 h 285"/>
                  <a:gd name="T64" fmla="*/ 8 w 93"/>
                  <a:gd name="T65" fmla="*/ 30 h 285"/>
                  <a:gd name="T66" fmla="*/ 16 w 93"/>
                  <a:gd name="T67" fmla="*/ 42 h 285"/>
                  <a:gd name="T68" fmla="*/ 20 w 93"/>
                  <a:gd name="T69" fmla="*/ 47 h 285"/>
                  <a:gd name="T70" fmla="*/ 25 w 93"/>
                  <a:gd name="T71" fmla="*/ 51 h 285"/>
                  <a:gd name="T72" fmla="*/ 30 w 93"/>
                  <a:gd name="T73" fmla="*/ 54 h 285"/>
                  <a:gd name="T74" fmla="*/ 31 w 93"/>
                  <a:gd name="T75" fmla="*/ 58 h 285"/>
                  <a:gd name="T76" fmla="*/ 33 w 93"/>
                  <a:gd name="T77" fmla="*/ 63 h 285"/>
                  <a:gd name="T78" fmla="*/ 44 w 93"/>
                  <a:gd name="T79" fmla="*/ 80 h 285"/>
                  <a:gd name="T80" fmla="*/ 54 w 93"/>
                  <a:gd name="T81" fmla="*/ 100 h 285"/>
                  <a:gd name="T82" fmla="*/ 69 w 93"/>
                  <a:gd name="T83" fmla="*/ 145 h 285"/>
                  <a:gd name="T84" fmla="*/ 73 w 93"/>
                  <a:gd name="T85" fmla="*/ 164 h 285"/>
                  <a:gd name="T86" fmla="*/ 75 w 93"/>
                  <a:gd name="T87" fmla="*/ 210 h 285"/>
                  <a:gd name="T88" fmla="*/ 71 w 93"/>
                  <a:gd name="T89" fmla="*/ 229 h 285"/>
                  <a:gd name="T90" fmla="*/ 68 w 93"/>
                  <a:gd name="T91" fmla="*/ 234 h 285"/>
                  <a:gd name="T92" fmla="*/ 60 w 93"/>
                  <a:gd name="T93" fmla="*/ 247 h 285"/>
                  <a:gd name="T94" fmla="*/ 56 w 93"/>
                  <a:gd name="T95" fmla="*/ 253 h 285"/>
                  <a:gd name="T96" fmla="*/ 48 w 93"/>
                  <a:gd name="T97" fmla="*/ 262 h 285"/>
                  <a:gd name="T98" fmla="*/ 44 w 93"/>
                  <a:gd name="T99" fmla="*/ 264 h 285"/>
                  <a:gd name="T100" fmla="*/ 38 w 93"/>
                  <a:gd name="T101" fmla="*/ 265 h 285"/>
                  <a:gd name="T102" fmla="*/ 22 w 93"/>
                  <a:gd name="T103" fmla="*/ 267 h 285"/>
                  <a:gd name="T104" fmla="*/ 1 w 93"/>
                  <a:gd name="T105" fmla="*/ 15 h 285"/>
                  <a:gd name="T106" fmla="*/ 1 w 93"/>
                  <a:gd name="T107" fmla="*/ 13 h 2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3"/>
                  <a:gd name="T163" fmla="*/ 0 h 285"/>
                  <a:gd name="T164" fmla="*/ 93 w 93"/>
                  <a:gd name="T165" fmla="*/ 285 h 28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3" h="285">
                    <a:moveTo>
                      <a:pt x="22" y="267"/>
                    </a:moveTo>
                    <a:lnTo>
                      <a:pt x="25" y="285"/>
                    </a:lnTo>
                    <a:lnTo>
                      <a:pt x="32" y="284"/>
                    </a:lnTo>
                    <a:lnTo>
                      <a:pt x="38" y="283"/>
                    </a:lnTo>
                    <a:lnTo>
                      <a:pt x="43" y="283"/>
                    </a:lnTo>
                    <a:lnTo>
                      <a:pt x="46" y="282"/>
                    </a:lnTo>
                    <a:lnTo>
                      <a:pt x="51" y="281"/>
                    </a:lnTo>
                    <a:lnTo>
                      <a:pt x="54" y="280"/>
                    </a:lnTo>
                    <a:lnTo>
                      <a:pt x="57" y="278"/>
                    </a:lnTo>
                    <a:lnTo>
                      <a:pt x="61" y="275"/>
                    </a:lnTo>
                    <a:lnTo>
                      <a:pt x="65" y="271"/>
                    </a:lnTo>
                    <a:lnTo>
                      <a:pt x="70" y="264"/>
                    </a:lnTo>
                    <a:lnTo>
                      <a:pt x="71" y="263"/>
                    </a:lnTo>
                    <a:lnTo>
                      <a:pt x="77" y="254"/>
                    </a:lnTo>
                    <a:lnTo>
                      <a:pt x="83" y="245"/>
                    </a:lnTo>
                    <a:lnTo>
                      <a:pt x="85" y="241"/>
                    </a:lnTo>
                    <a:lnTo>
                      <a:pt x="87" y="238"/>
                    </a:lnTo>
                    <a:lnTo>
                      <a:pt x="88" y="236"/>
                    </a:lnTo>
                    <a:lnTo>
                      <a:pt x="89" y="233"/>
                    </a:lnTo>
                    <a:lnTo>
                      <a:pt x="92" y="213"/>
                    </a:lnTo>
                    <a:lnTo>
                      <a:pt x="93" y="210"/>
                    </a:lnTo>
                    <a:lnTo>
                      <a:pt x="93" y="187"/>
                    </a:lnTo>
                    <a:lnTo>
                      <a:pt x="91" y="164"/>
                    </a:lnTo>
                    <a:lnTo>
                      <a:pt x="87" y="141"/>
                    </a:lnTo>
                    <a:lnTo>
                      <a:pt x="86" y="138"/>
                    </a:lnTo>
                    <a:lnTo>
                      <a:pt x="80" y="115"/>
                    </a:lnTo>
                    <a:lnTo>
                      <a:pt x="71" y="93"/>
                    </a:lnTo>
                    <a:lnTo>
                      <a:pt x="61" y="74"/>
                    </a:lnTo>
                    <a:lnTo>
                      <a:pt x="59" y="71"/>
                    </a:lnTo>
                    <a:lnTo>
                      <a:pt x="50" y="56"/>
                    </a:lnTo>
                    <a:lnTo>
                      <a:pt x="48" y="51"/>
                    </a:lnTo>
                    <a:lnTo>
                      <a:pt x="47" y="47"/>
                    </a:lnTo>
                    <a:lnTo>
                      <a:pt x="46" y="44"/>
                    </a:lnTo>
                    <a:lnTo>
                      <a:pt x="45" y="42"/>
                    </a:lnTo>
                    <a:lnTo>
                      <a:pt x="45" y="41"/>
                    </a:lnTo>
                    <a:lnTo>
                      <a:pt x="43" y="38"/>
                    </a:lnTo>
                    <a:lnTo>
                      <a:pt x="40" y="36"/>
                    </a:lnTo>
                    <a:lnTo>
                      <a:pt x="36" y="35"/>
                    </a:lnTo>
                    <a:lnTo>
                      <a:pt x="35" y="36"/>
                    </a:lnTo>
                    <a:lnTo>
                      <a:pt x="33" y="34"/>
                    </a:lnTo>
                    <a:lnTo>
                      <a:pt x="30" y="30"/>
                    </a:lnTo>
                    <a:lnTo>
                      <a:pt x="24" y="22"/>
                    </a:lnTo>
                    <a:lnTo>
                      <a:pt x="20" y="16"/>
                    </a:lnTo>
                    <a:lnTo>
                      <a:pt x="18" y="11"/>
                    </a:lnTo>
                    <a:lnTo>
                      <a:pt x="18" y="8"/>
                    </a:lnTo>
                    <a:lnTo>
                      <a:pt x="17" y="7"/>
                    </a:lnTo>
                    <a:lnTo>
                      <a:pt x="15" y="4"/>
                    </a:lnTo>
                    <a:lnTo>
                      <a:pt x="15" y="3"/>
                    </a:lnTo>
                    <a:lnTo>
                      <a:pt x="12" y="1"/>
                    </a:lnTo>
                    <a:lnTo>
                      <a:pt x="8" y="0"/>
                    </a:lnTo>
                    <a:lnTo>
                      <a:pt x="6" y="0"/>
                    </a:lnTo>
                    <a:lnTo>
                      <a:pt x="1" y="0"/>
                    </a:lnTo>
                    <a:lnTo>
                      <a:pt x="1" y="10"/>
                    </a:lnTo>
                    <a:lnTo>
                      <a:pt x="0" y="10"/>
                    </a:lnTo>
                    <a:lnTo>
                      <a:pt x="0" y="12"/>
                    </a:lnTo>
                    <a:lnTo>
                      <a:pt x="1" y="15"/>
                    </a:lnTo>
                    <a:lnTo>
                      <a:pt x="1" y="18"/>
                    </a:lnTo>
                    <a:lnTo>
                      <a:pt x="3" y="23"/>
                    </a:lnTo>
                    <a:lnTo>
                      <a:pt x="8" y="30"/>
                    </a:lnTo>
                    <a:lnTo>
                      <a:pt x="10" y="33"/>
                    </a:lnTo>
                    <a:lnTo>
                      <a:pt x="16" y="42"/>
                    </a:lnTo>
                    <a:lnTo>
                      <a:pt x="20" y="47"/>
                    </a:lnTo>
                    <a:lnTo>
                      <a:pt x="23" y="50"/>
                    </a:lnTo>
                    <a:lnTo>
                      <a:pt x="25" y="51"/>
                    </a:lnTo>
                    <a:lnTo>
                      <a:pt x="28" y="53"/>
                    </a:lnTo>
                    <a:lnTo>
                      <a:pt x="30" y="54"/>
                    </a:lnTo>
                    <a:lnTo>
                      <a:pt x="31" y="58"/>
                    </a:lnTo>
                    <a:lnTo>
                      <a:pt x="33" y="62"/>
                    </a:lnTo>
                    <a:lnTo>
                      <a:pt x="33" y="63"/>
                    </a:lnTo>
                    <a:lnTo>
                      <a:pt x="34" y="64"/>
                    </a:lnTo>
                    <a:lnTo>
                      <a:pt x="44" y="80"/>
                    </a:lnTo>
                    <a:lnTo>
                      <a:pt x="44" y="81"/>
                    </a:lnTo>
                    <a:lnTo>
                      <a:pt x="54" y="100"/>
                    </a:lnTo>
                    <a:lnTo>
                      <a:pt x="63" y="122"/>
                    </a:lnTo>
                    <a:lnTo>
                      <a:pt x="69" y="145"/>
                    </a:lnTo>
                    <a:lnTo>
                      <a:pt x="73" y="164"/>
                    </a:lnTo>
                    <a:lnTo>
                      <a:pt x="75" y="187"/>
                    </a:lnTo>
                    <a:lnTo>
                      <a:pt x="75" y="210"/>
                    </a:lnTo>
                    <a:lnTo>
                      <a:pt x="72" y="228"/>
                    </a:lnTo>
                    <a:lnTo>
                      <a:pt x="71" y="229"/>
                    </a:lnTo>
                    <a:lnTo>
                      <a:pt x="70" y="231"/>
                    </a:lnTo>
                    <a:lnTo>
                      <a:pt x="68" y="234"/>
                    </a:lnTo>
                    <a:lnTo>
                      <a:pt x="66" y="238"/>
                    </a:lnTo>
                    <a:lnTo>
                      <a:pt x="60" y="247"/>
                    </a:lnTo>
                    <a:lnTo>
                      <a:pt x="56" y="253"/>
                    </a:lnTo>
                    <a:lnTo>
                      <a:pt x="52" y="258"/>
                    </a:lnTo>
                    <a:lnTo>
                      <a:pt x="48" y="262"/>
                    </a:lnTo>
                    <a:lnTo>
                      <a:pt x="46" y="263"/>
                    </a:lnTo>
                    <a:lnTo>
                      <a:pt x="44" y="264"/>
                    </a:lnTo>
                    <a:lnTo>
                      <a:pt x="40" y="265"/>
                    </a:lnTo>
                    <a:lnTo>
                      <a:pt x="38" y="265"/>
                    </a:lnTo>
                    <a:lnTo>
                      <a:pt x="32" y="266"/>
                    </a:lnTo>
                    <a:lnTo>
                      <a:pt x="22" y="267"/>
                    </a:lnTo>
                    <a:lnTo>
                      <a:pt x="1" y="13"/>
                    </a:lnTo>
                    <a:lnTo>
                      <a:pt x="1" y="15"/>
                    </a:lnTo>
                    <a:lnTo>
                      <a:pt x="1" y="14"/>
                    </a:lnTo>
                    <a:lnTo>
                      <a:pt x="1" y="13"/>
                    </a:lnTo>
                    <a:lnTo>
                      <a:pt x="22" y="267"/>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grpSp>
        <p:sp>
          <p:nvSpPr>
            <p:cNvPr id="43311" name="Freeform 645"/>
            <p:cNvSpPr>
              <a:spLocks/>
            </p:cNvSpPr>
            <p:nvPr/>
          </p:nvSpPr>
          <p:spPr bwMode="auto">
            <a:xfrm>
              <a:off x="1252" y="4285"/>
              <a:ext cx="419" cy="547"/>
            </a:xfrm>
            <a:custGeom>
              <a:avLst/>
              <a:gdLst>
                <a:gd name="T0" fmla="*/ 950 w 322"/>
                <a:gd name="T1" fmla="*/ 359 h 558"/>
                <a:gd name="T2" fmla="*/ 887 w 322"/>
                <a:gd name="T3" fmla="*/ 333 h 558"/>
                <a:gd name="T4" fmla="*/ 1857 w 322"/>
                <a:gd name="T5" fmla="*/ 297 h 558"/>
                <a:gd name="T6" fmla="*/ 2597 w 322"/>
                <a:gd name="T7" fmla="*/ 286 h 558"/>
                <a:gd name="T8" fmla="*/ 3379 w 322"/>
                <a:gd name="T9" fmla="*/ 282 h 558"/>
                <a:gd name="T10" fmla="*/ 2873 w 322"/>
                <a:gd name="T11" fmla="*/ 330 h 558"/>
                <a:gd name="T12" fmla="*/ 3275 w 322"/>
                <a:gd name="T13" fmla="*/ 372 h 558"/>
                <a:gd name="T14" fmla="*/ 4397 w 322"/>
                <a:gd name="T15" fmla="*/ 397 h 558"/>
                <a:gd name="T16" fmla="*/ 7031 w 322"/>
                <a:gd name="T17" fmla="*/ 399 h 558"/>
                <a:gd name="T18" fmla="*/ 8184 w 322"/>
                <a:gd name="T19" fmla="*/ 416 h 558"/>
                <a:gd name="T20" fmla="*/ 10342 w 322"/>
                <a:gd name="T21" fmla="*/ 422 h 558"/>
                <a:gd name="T22" fmla="*/ 12027 w 322"/>
                <a:gd name="T23" fmla="*/ 403 h 558"/>
                <a:gd name="T24" fmla="*/ 12848 w 322"/>
                <a:gd name="T25" fmla="*/ 359 h 558"/>
                <a:gd name="T26" fmla="*/ 12580 w 322"/>
                <a:gd name="T27" fmla="*/ 305 h 558"/>
                <a:gd name="T28" fmla="*/ 11792 w 322"/>
                <a:gd name="T29" fmla="*/ 275 h 558"/>
                <a:gd name="T30" fmla="*/ 10717 w 322"/>
                <a:gd name="T31" fmla="*/ 254 h 558"/>
                <a:gd name="T32" fmla="*/ 11107 w 322"/>
                <a:gd name="T33" fmla="*/ 224 h 558"/>
                <a:gd name="T34" fmla="*/ 12439 w 322"/>
                <a:gd name="T35" fmla="*/ 168 h 558"/>
                <a:gd name="T36" fmla="*/ 12345 w 322"/>
                <a:gd name="T37" fmla="*/ 79 h 558"/>
                <a:gd name="T38" fmla="*/ 10259 w 322"/>
                <a:gd name="T39" fmla="*/ 9 h 558"/>
                <a:gd name="T40" fmla="*/ 10403 w 322"/>
                <a:gd name="T41" fmla="*/ 34 h 558"/>
                <a:gd name="T42" fmla="*/ 11785 w 322"/>
                <a:gd name="T43" fmla="*/ 96 h 558"/>
                <a:gd name="T44" fmla="*/ 10773 w 322"/>
                <a:gd name="T45" fmla="*/ 212 h 558"/>
                <a:gd name="T46" fmla="*/ 9089 w 322"/>
                <a:gd name="T47" fmla="*/ 243 h 558"/>
                <a:gd name="T48" fmla="*/ 5997 w 322"/>
                <a:gd name="T49" fmla="*/ 241 h 558"/>
                <a:gd name="T50" fmla="*/ 4908 w 322"/>
                <a:gd name="T51" fmla="*/ 248 h 558"/>
                <a:gd name="T52" fmla="*/ 3798 w 322"/>
                <a:gd name="T53" fmla="*/ 269 h 558"/>
                <a:gd name="T54" fmla="*/ 2786 w 322"/>
                <a:gd name="T55" fmla="*/ 270 h 558"/>
                <a:gd name="T56" fmla="*/ 1724 w 322"/>
                <a:gd name="T57" fmla="*/ 277 h 558"/>
                <a:gd name="T58" fmla="*/ 1325 w 322"/>
                <a:gd name="T59" fmla="*/ 288 h 558"/>
                <a:gd name="T60" fmla="*/ 131 w 322"/>
                <a:gd name="T61" fmla="*/ 336 h 558"/>
                <a:gd name="T62" fmla="*/ 221 w 322"/>
                <a:gd name="T63" fmla="*/ 360 h 558"/>
                <a:gd name="T64" fmla="*/ 782 w 322"/>
                <a:gd name="T65" fmla="*/ 376 h 558"/>
                <a:gd name="T66" fmla="*/ 4152 w 322"/>
                <a:gd name="T67" fmla="*/ 282 h 558"/>
                <a:gd name="T68" fmla="*/ 6833 w 322"/>
                <a:gd name="T69" fmla="*/ 290 h 558"/>
                <a:gd name="T70" fmla="*/ 6251 w 322"/>
                <a:gd name="T71" fmla="*/ 332 h 558"/>
                <a:gd name="T72" fmla="*/ 6738 w 322"/>
                <a:gd name="T73" fmla="*/ 385 h 558"/>
                <a:gd name="T74" fmla="*/ 4368 w 322"/>
                <a:gd name="T75" fmla="*/ 382 h 558"/>
                <a:gd name="T76" fmla="*/ 3686 w 322"/>
                <a:gd name="T77" fmla="*/ 354 h 558"/>
                <a:gd name="T78" fmla="*/ 3846 w 322"/>
                <a:gd name="T79" fmla="*/ 298 h 558"/>
                <a:gd name="T80" fmla="*/ 7528 w 322"/>
                <a:gd name="T81" fmla="*/ 315 h 558"/>
                <a:gd name="T82" fmla="*/ 7841 w 322"/>
                <a:gd name="T83" fmla="*/ 347 h 558"/>
                <a:gd name="T84" fmla="*/ 7217 w 322"/>
                <a:gd name="T85" fmla="*/ 368 h 558"/>
                <a:gd name="T86" fmla="*/ 950 w 322"/>
                <a:gd name="T87" fmla="*/ 382 h 558"/>
                <a:gd name="T88" fmla="*/ 5178 w 322"/>
                <a:gd name="T89" fmla="*/ 260 h 558"/>
                <a:gd name="T90" fmla="*/ 6898 w 322"/>
                <a:gd name="T91" fmla="*/ 255 h 558"/>
                <a:gd name="T92" fmla="*/ 7217 w 322"/>
                <a:gd name="T93" fmla="*/ 278 h 558"/>
                <a:gd name="T94" fmla="*/ 4804 w 322"/>
                <a:gd name="T95" fmla="*/ 269 h 558"/>
                <a:gd name="T96" fmla="*/ 10403 w 322"/>
                <a:gd name="T97" fmla="*/ 265 h 558"/>
                <a:gd name="T98" fmla="*/ 11382 w 322"/>
                <a:gd name="T99" fmla="*/ 288 h 558"/>
                <a:gd name="T100" fmla="*/ 12039 w 322"/>
                <a:gd name="T101" fmla="*/ 326 h 558"/>
                <a:gd name="T102" fmla="*/ 11214 w 322"/>
                <a:gd name="T103" fmla="*/ 399 h 558"/>
                <a:gd name="T104" fmla="*/ 9057 w 322"/>
                <a:gd name="T105" fmla="*/ 407 h 558"/>
                <a:gd name="T106" fmla="*/ 7716 w 322"/>
                <a:gd name="T107" fmla="*/ 387 h 558"/>
                <a:gd name="T108" fmla="*/ 8536 w 322"/>
                <a:gd name="T109" fmla="*/ 352 h 558"/>
                <a:gd name="T110" fmla="*/ 8458 w 322"/>
                <a:gd name="T111" fmla="*/ 323 h 558"/>
                <a:gd name="T112" fmla="*/ 7948 w 322"/>
                <a:gd name="T113" fmla="*/ 294 h 5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2"/>
                <a:gd name="T172" fmla="*/ 0 h 558"/>
                <a:gd name="T173" fmla="*/ 322 w 322"/>
                <a:gd name="T174" fmla="*/ 558 h 55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2" h="558">
                  <a:moveTo>
                    <a:pt x="24" y="505"/>
                  </a:moveTo>
                  <a:lnTo>
                    <a:pt x="39" y="496"/>
                  </a:lnTo>
                  <a:lnTo>
                    <a:pt x="36" y="491"/>
                  </a:lnTo>
                  <a:lnTo>
                    <a:pt x="33" y="487"/>
                  </a:lnTo>
                  <a:lnTo>
                    <a:pt x="29" y="480"/>
                  </a:lnTo>
                  <a:lnTo>
                    <a:pt x="27" y="477"/>
                  </a:lnTo>
                  <a:lnTo>
                    <a:pt x="24" y="473"/>
                  </a:lnTo>
                  <a:lnTo>
                    <a:pt x="23" y="471"/>
                  </a:lnTo>
                  <a:lnTo>
                    <a:pt x="22" y="468"/>
                  </a:lnTo>
                  <a:lnTo>
                    <a:pt x="20" y="463"/>
                  </a:lnTo>
                  <a:lnTo>
                    <a:pt x="19" y="459"/>
                  </a:lnTo>
                  <a:lnTo>
                    <a:pt x="20" y="451"/>
                  </a:lnTo>
                  <a:lnTo>
                    <a:pt x="22" y="441"/>
                  </a:lnTo>
                  <a:lnTo>
                    <a:pt x="25" y="432"/>
                  </a:lnTo>
                  <a:lnTo>
                    <a:pt x="28" y="424"/>
                  </a:lnTo>
                  <a:lnTo>
                    <a:pt x="37" y="408"/>
                  </a:lnTo>
                  <a:lnTo>
                    <a:pt x="42" y="399"/>
                  </a:lnTo>
                  <a:lnTo>
                    <a:pt x="47" y="392"/>
                  </a:lnTo>
                  <a:lnTo>
                    <a:pt x="51" y="386"/>
                  </a:lnTo>
                  <a:lnTo>
                    <a:pt x="53" y="383"/>
                  </a:lnTo>
                  <a:lnTo>
                    <a:pt x="54" y="381"/>
                  </a:lnTo>
                  <a:lnTo>
                    <a:pt x="55" y="380"/>
                  </a:lnTo>
                  <a:lnTo>
                    <a:pt x="60" y="379"/>
                  </a:lnTo>
                  <a:lnTo>
                    <a:pt x="65" y="377"/>
                  </a:lnTo>
                  <a:lnTo>
                    <a:pt x="71" y="376"/>
                  </a:lnTo>
                  <a:lnTo>
                    <a:pt x="77" y="375"/>
                  </a:lnTo>
                  <a:lnTo>
                    <a:pt x="77" y="374"/>
                  </a:lnTo>
                  <a:lnTo>
                    <a:pt x="79" y="374"/>
                  </a:lnTo>
                  <a:lnTo>
                    <a:pt x="83" y="374"/>
                  </a:lnTo>
                  <a:lnTo>
                    <a:pt x="84" y="373"/>
                  </a:lnTo>
                  <a:lnTo>
                    <a:pt x="85" y="373"/>
                  </a:lnTo>
                  <a:lnTo>
                    <a:pt x="84" y="375"/>
                  </a:lnTo>
                  <a:lnTo>
                    <a:pt x="80" y="386"/>
                  </a:lnTo>
                  <a:lnTo>
                    <a:pt x="77" y="397"/>
                  </a:lnTo>
                  <a:lnTo>
                    <a:pt x="76" y="401"/>
                  </a:lnTo>
                  <a:lnTo>
                    <a:pt x="74" y="412"/>
                  </a:lnTo>
                  <a:lnTo>
                    <a:pt x="72" y="436"/>
                  </a:lnTo>
                  <a:lnTo>
                    <a:pt x="70" y="458"/>
                  </a:lnTo>
                  <a:lnTo>
                    <a:pt x="70" y="459"/>
                  </a:lnTo>
                  <a:lnTo>
                    <a:pt x="71" y="462"/>
                  </a:lnTo>
                  <a:lnTo>
                    <a:pt x="73" y="468"/>
                  </a:lnTo>
                  <a:lnTo>
                    <a:pt x="75" y="475"/>
                  </a:lnTo>
                  <a:lnTo>
                    <a:pt x="78" y="484"/>
                  </a:lnTo>
                  <a:lnTo>
                    <a:pt x="82" y="492"/>
                  </a:lnTo>
                  <a:lnTo>
                    <a:pt x="85" y="501"/>
                  </a:lnTo>
                  <a:lnTo>
                    <a:pt x="89" y="508"/>
                  </a:lnTo>
                  <a:lnTo>
                    <a:pt x="91" y="511"/>
                  </a:lnTo>
                  <a:lnTo>
                    <a:pt x="96" y="517"/>
                  </a:lnTo>
                  <a:lnTo>
                    <a:pt x="99" y="519"/>
                  </a:lnTo>
                  <a:lnTo>
                    <a:pt x="103" y="522"/>
                  </a:lnTo>
                  <a:lnTo>
                    <a:pt x="111" y="524"/>
                  </a:lnTo>
                  <a:lnTo>
                    <a:pt x="114" y="524"/>
                  </a:lnTo>
                  <a:lnTo>
                    <a:pt x="122" y="526"/>
                  </a:lnTo>
                  <a:lnTo>
                    <a:pt x="139" y="527"/>
                  </a:lnTo>
                  <a:lnTo>
                    <a:pt x="156" y="527"/>
                  </a:lnTo>
                  <a:lnTo>
                    <a:pt x="171" y="527"/>
                  </a:lnTo>
                  <a:lnTo>
                    <a:pt x="172" y="527"/>
                  </a:lnTo>
                  <a:lnTo>
                    <a:pt x="176" y="527"/>
                  </a:lnTo>
                  <a:lnTo>
                    <a:pt x="178" y="525"/>
                  </a:lnTo>
                  <a:lnTo>
                    <a:pt x="179" y="524"/>
                  </a:lnTo>
                  <a:lnTo>
                    <a:pt x="180" y="525"/>
                  </a:lnTo>
                  <a:lnTo>
                    <a:pt x="188" y="536"/>
                  </a:lnTo>
                  <a:lnTo>
                    <a:pt x="195" y="543"/>
                  </a:lnTo>
                  <a:lnTo>
                    <a:pt x="202" y="548"/>
                  </a:lnTo>
                  <a:lnTo>
                    <a:pt x="205" y="550"/>
                  </a:lnTo>
                  <a:lnTo>
                    <a:pt x="213" y="553"/>
                  </a:lnTo>
                  <a:lnTo>
                    <a:pt x="217" y="553"/>
                  </a:lnTo>
                  <a:lnTo>
                    <a:pt x="227" y="555"/>
                  </a:lnTo>
                  <a:lnTo>
                    <a:pt x="234" y="556"/>
                  </a:lnTo>
                  <a:lnTo>
                    <a:pt x="241" y="557"/>
                  </a:lnTo>
                  <a:lnTo>
                    <a:pt x="250" y="557"/>
                  </a:lnTo>
                  <a:lnTo>
                    <a:pt x="259" y="558"/>
                  </a:lnTo>
                  <a:lnTo>
                    <a:pt x="260" y="558"/>
                  </a:lnTo>
                  <a:lnTo>
                    <a:pt x="263" y="558"/>
                  </a:lnTo>
                  <a:lnTo>
                    <a:pt x="274" y="554"/>
                  </a:lnTo>
                  <a:lnTo>
                    <a:pt x="283" y="548"/>
                  </a:lnTo>
                  <a:lnTo>
                    <a:pt x="286" y="546"/>
                  </a:lnTo>
                  <a:lnTo>
                    <a:pt x="294" y="540"/>
                  </a:lnTo>
                  <a:lnTo>
                    <a:pt x="301" y="533"/>
                  </a:lnTo>
                  <a:lnTo>
                    <a:pt x="306" y="526"/>
                  </a:lnTo>
                  <a:lnTo>
                    <a:pt x="308" y="523"/>
                  </a:lnTo>
                  <a:lnTo>
                    <a:pt x="313" y="515"/>
                  </a:lnTo>
                  <a:lnTo>
                    <a:pt x="319" y="497"/>
                  </a:lnTo>
                  <a:lnTo>
                    <a:pt x="319" y="493"/>
                  </a:lnTo>
                  <a:lnTo>
                    <a:pt x="322" y="473"/>
                  </a:lnTo>
                  <a:lnTo>
                    <a:pt x="322" y="452"/>
                  </a:lnTo>
                  <a:lnTo>
                    <a:pt x="320" y="431"/>
                  </a:lnTo>
                  <a:lnTo>
                    <a:pt x="317" y="408"/>
                  </a:lnTo>
                  <a:lnTo>
                    <a:pt x="317" y="406"/>
                  </a:lnTo>
                  <a:lnTo>
                    <a:pt x="316" y="406"/>
                  </a:lnTo>
                  <a:lnTo>
                    <a:pt x="316" y="405"/>
                  </a:lnTo>
                  <a:lnTo>
                    <a:pt x="315" y="402"/>
                  </a:lnTo>
                  <a:lnTo>
                    <a:pt x="313" y="397"/>
                  </a:lnTo>
                  <a:lnTo>
                    <a:pt x="311" y="392"/>
                  </a:lnTo>
                  <a:lnTo>
                    <a:pt x="305" y="380"/>
                  </a:lnTo>
                  <a:lnTo>
                    <a:pt x="302" y="374"/>
                  </a:lnTo>
                  <a:lnTo>
                    <a:pt x="299" y="369"/>
                  </a:lnTo>
                  <a:lnTo>
                    <a:pt x="298" y="367"/>
                  </a:lnTo>
                  <a:lnTo>
                    <a:pt x="296" y="364"/>
                  </a:lnTo>
                  <a:lnTo>
                    <a:pt x="293" y="359"/>
                  </a:lnTo>
                  <a:lnTo>
                    <a:pt x="285" y="350"/>
                  </a:lnTo>
                  <a:lnTo>
                    <a:pt x="277" y="340"/>
                  </a:lnTo>
                  <a:lnTo>
                    <a:pt x="274" y="337"/>
                  </a:lnTo>
                  <a:lnTo>
                    <a:pt x="271" y="335"/>
                  </a:lnTo>
                  <a:lnTo>
                    <a:pt x="269" y="333"/>
                  </a:lnTo>
                  <a:lnTo>
                    <a:pt x="269" y="334"/>
                  </a:lnTo>
                  <a:lnTo>
                    <a:pt x="255" y="326"/>
                  </a:lnTo>
                  <a:lnTo>
                    <a:pt x="249" y="325"/>
                  </a:lnTo>
                  <a:lnTo>
                    <a:pt x="253" y="321"/>
                  </a:lnTo>
                  <a:lnTo>
                    <a:pt x="254" y="320"/>
                  </a:lnTo>
                  <a:lnTo>
                    <a:pt x="262" y="313"/>
                  </a:lnTo>
                  <a:lnTo>
                    <a:pt x="270" y="306"/>
                  </a:lnTo>
                  <a:lnTo>
                    <a:pt x="278" y="298"/>
                  </a:lnTo>
                  <a:lnTo>
                    <a:pt x="280" y="295"/>
                  </a:lnTo>
                  <a:lnTo>
                    <a:pt x="286" y="287"/>
                  </a:lnTo>
                  <a:lnTo>
                    <a:pt x="286" y="286"/>
                  </a:lnTo>
                  <a:lnTo>
                    <a:pt x="296" y="266"/>
                  </a:lnTo>
                  <a:lnTo>
                    <a:pt x="304" y="246"/>
                  </a:lnTo>
                  <a:lnTo>
                    <a:pt x="311" y="226"/>
                  </a:lnTo>
                  <a:lnTo>
                    <a:pt x="312" y="222"/>
                  </a:lnTo>
                  <a:lnTo>
                    <a:pt x="317" y="202"/>
                  </a:lnTo>
                  <a:lnTo>
                    <a:pt x="317" y="200"/>
                  </a:lnTo>
                  <a:lnTo>
                    <a:pt x="316" y="162"/>
                  </a:lnTo>
                  <a:lnTo>
                    <a:pt x="313" y="123"/>
                  </a:lnTo>
                  <a:lnTo>
                    <a:pt x="313" y="122"/>
                  </a:lnTo>
                  <a:lnTo>
                    <a:pt x="311" y="111"/>
                  </a:lnTo>
                  <a:lnTo>
                    <a:pt x="310" y="107"/>
                  </a:lnTo>
                  <a:lnTo>
                    <a:pt x="305" y="92"/>
                  </a:lnTo>
                  <a:lnTo>
                    <a:pt x="297" y="75"/>
                  </a:lnTo>
                  <a:lnTo>
                    <a:pt x="288" y="58"/>
                  </a:lnTo>
                  <a:lnTo>
                    <a:pt x="278" y="41"/>
                  </a:lnTo>
                  <a:lnTo>
                    <a:pt x="268" y="25"/>
                  </a:lnTo>
                  <a:lnTo>
                    <a:pt x="266" y="22"/>
                  </a:lnTo>
                  <a:lnTo>
                    <a:pt x="257" y="9"/>
                  </a:lnTo>
                  <a:lnTo>
                    <a:pt x="253" y="4"/>
                  </a:lnTo>
                  <a:lnTo>
                    <a:pt x="249" y="0"/>
                  </a:lnTo>
                  <a:lnTo>
                    <a:pt x="236" y="13"/>
                  </a:lnTo>
                  <a:lnTo>
                    <a:pt x="240" y="17"/>
                  </a:lnTo>
                  <a:lnTo>
                    <a:pt x="244" y="22"/>
                  </a:lnTo>
                  <a:lnTo>
                    <a:pt x="253" y="34"/>
                  </a:lnTo>
                  <a:lnTo>
                    <a:pt x="261" y="48"/>
                  </a:lnTo>
                  <a:lnTo>
                    <a:pt x="271" y="65"/>
                  </a:lnTo>
                  <a:lnTo>
                    <a:pt x="280" y="82"/>
                  </a:lnTo>
                  <a:lnTo>
                    <a:pt x="288" y="99"/>
                  </a:lnTo>
                  <a:lnTo>
                    <a:pt x="293" y="114"/>
                  </a:lnTo>
                  <a:lnTo>
                    <a:pt x="295" y="124"/>
                  </a:lnTo>
                  <a:lnTo>
                    <a:pt x="298" y="162"/>
                  </a:lnTo>
                  <a:lnTo>
                    <a:pt x="299" y="200"/>
                  </a:lnTo>
                  <a:lnTo>
                    <a:pt x="295" y="219"/>
                  </a:lnTo>
                  <a:lnTo>
                    <a:pt x="294" y="219"/>
                  </a:lnTo>
                  <a:lnTo>
                    <a:pt x="287" y="239"/>
                  </a:lnTo>
                  <a:lnTo>
                    <a:pt x="279" y="259"/>
                  </a:lnTo>
                  <a:lnTo>
                    <a:pt x="270" y="278"/>
                  </a:lnTo>
                  <a:lnTo>
                    <a:pt x="265" y="285"/>
                  </a:lnTo>
                  <a:lnTo>
                    <a:pt x="257" y="293"/>
                  </a:lnTo>
                  <a:lnTo>
                    <a:pt x="249" y="300"/>
                  </a:lnTo>
                  <a:lnTo>
                    <a:pt x="241" y="308"/>
                  </a:lnTo>
                  <a:lnTo>
                    <a:pt x="228" y="320"/>
                  </a:lnTo>
                  <a:lnTo>
                    <a:pt x="221" y="319"/>
                  </a:lnTo>
                  <a:lnTo>
                    <a:pt x="204" y="318"/>
                  </a:lnTo>
                  <a:lnTo>
                    <a:pt x="188" y="318"/>
                  </a:lnTo>
                  <a:lnTo>
                    <a:pt x="173" y="318"/>
                  </a:lnTo>
                  <a:lnTo>
                    <a:pt x="161" y="318"/>
                  </a:lnTo>
                  <a:lnTo>
                    <a:pt x="151" y="318"/>
                  </a:lnTo>
                  <a:lnTo>
                    <a:pt x="150" y="318"/>
                  </a:lnTo>
                  <a:lnTo>
                    <a:pt x="148" y="319"/>
                  </a:lnTo>
                  <a:lnTo>
                    <a:pt x="146" y="319"/>
                  </a:lnTo>
                  <a:lnTo>
                    <a:pt x="144" y="319"/>
                  </a:lnTo>
                  <a:lnTo>
                    <a:pt x="140" y="320"/>
                  </a:lnTo>
                  <a:lnTo>
                    <a:pt x="136" y="321"/>
                  </a:lnTo>
                  <a:lnTo>
                    <a:pt x="127" y="324"/>
                  </a:lnTo>
                  <a:lnTo>
                    <a:pt x="123" y="326"/>
                  </a:lnTo>
                  <a:lnTo>
                    <a:pt x="119" y="329"/>
                  </a:lnTo>
                  <a:lnTo>
                    <a:pt x="119" y="328"/>
                  </a:lnTo>
                  <a:lnTo>
                    <a:pt x="117" y="330"/>
                  </a:lnTo>
                  <a:lnTo>
                    <a:pt x="114" y="332"/>
                  </a:lnTo>
                  <a:lnTo>
                    <a:pt x="110" y="336"/>
                  </a:lnTo>
                  <a:lnTo>
                    <a:pt x="102" y="345"/>
                  </a:lnTo>
                  <a:lnTo>
                    <a:pt x="95" y="355"/>
                  </a:lnTo>
                  <a:lnTo>
                    <a:pt x="85" y="355"/>
                  </a:lnTo>
                  <a:lnTo>
                    <a:pt x="84" y="355"/>
                  </a:lnTo>
                  <a:lnTo>
                    <a:pt x="83" y="356"/>
                  </a:lnTo>
                  <a:lnTo>
                    <a:pt x="79" y="356"/>
                  </a:lnTo>
                  <a:lnTo>
                    <a:pt x="74" y="357"/>
                  </a:lnTo>
                  <a:lnTo>
                    <a:pt x="70" y="358"/>
                  </a:lnTo>
                  <a:lnTo>
                    <a:pt x="64" y="359"/>
                  </a:lnTo>
                  <a:lnTo>
                    <a:pt x="58" y="360"/>
                  </a:lnTo>
                  <a:lnTo>
                    <a:pt x="53" y="362"/>
                  </a:lnTo>
                  <a:lnTo>
                    <a:pt x="48" y="363"/>
                  </a:lnTo>
                  <a:lnTo>
                    <a:pt x="45" y="365"/>
                  </a:lnTo>
                  <a:lnTo>
                    <a:pt x="43" y="367"/>
                  </a:lnTo>
                  <a:lnTo>
                    <a:pt x="43" y="368"/>
                  </a:lnTo>
                  <a:lnTo>
                    <a:pt x="40" y="370"/>
                  </a:lnTo>
                  <a:lnTo>
                    <a:pt x="38" y="373"/>
                  </a:lnTo>
                  <a:lnTo>
                    <a:pt x="36" y="376"/>
                  </a:lnTo>
                  <a:lnTo>
                    <a:pt x="33" y="381"/>
                  </a:lnTo>
                  <a:lnTo>
                    <a:pt x="27" y="389"/>
                  </a:lnTo>
                  <a:lnTo>
                    <a:pt x="25" y="392"/>
                  </a:lnTo>
                  <a:lnTo>
                    <a:pt x="20" y="401"/>
                  </a:lnTo>
                  <a:lnTo>
                    <a:pt x="11" y="417"/>
                  </a:lnTo>
                  <a:lnTo>
                    <a:pt x="8" y="425"/>
                  </a:lnTo>
                  <a:lnTo>
                    <a:pt x="5" y="434"/>
                  </a:lnTo>
                  <a:lnTo>
                    <a:pt x="3" y="444"/>
                  </a:lnTo>
                  <a:lnTo>
                    <a:pt x="2" y="447"/>
                  </a:lnTo>
                  <a:lnTo>
                    <a:pt x="0" y="458"/>
                  </a:lnTo>
                  <a:lnTo>
                    <a:pt x="0" y="459"/>
                  </a:lnTo>
                  <a:lnTo>
                    <a:pt x="1" y="462"/>
                  </a:lnTo>
                  <a:lnTo>
                    <a:pt x="3" y="470"/>
                  </a:lnTo>
                  <a:lnTo>
                    <a:pt x="5" y="475"/>
                  </a:lnTo>
                  <a:lnTo>
                    <a:pt x="6" y="478"/>
                  </a:lnTo>
                  <a:lnTo>
                    <a:pt x="7" y="480"/>
                  </a:lnTo>
                  <a:lnTo>
                    <a:pt x="9" y="483"/>
                  </a:lnTo>
                  <a:lnTo>
                    <a:pt x="11" y="486"/>
                  </a:lnTo>
                  <a:lnTo>
                    <a:pt x="14" y="490"/>
                  </a:lnTo>
                  <a:lnTo>
                    <a:pt x="16" y="494"/>
                  </a:lnTo>
                  <a:lnTo>
                    <a:pt x="19" y="498"/>
                  </a:lnTo>
                  <a:lnTo>
                    <a:pt x="24" y="505"/>
                  </a:lnTo>
                  <a:lnTo>
                    <a:pt x="52" y="382"/>
                  </a:lnTo>
                  <a:lnTo>
                    <a:pt x="53" y="382"/>
                  </a:lnTo>
                  <a:lnTo>
                    <a:pt x="50" y="385"/>
                  </a:lnTo>
                  <a:lnTo>
                    <a:pt x="52" y="382"/>
                  </a:lnTo>
                  <a:lnTo>
                    <a:pt x="24" y="505"/>
                  </a:lnTo>
                  <a:lnTo>
                    <a:pt x="104" y="373"/>
                  </a:lnTo>
                  <a:lnTo>
                    <a:pt x="121" y="373"/>
                  </a:lnTo>
                  <a:lnTo>
                    <a:pt x="136" y="372"/>
                  </a:lnTo>
                  <a:lnTo>
                    <a:pt x="147" y="373"/>
                  </a:lnTo>
                  <a:lnTo>
                    <a:pt x="156" y="375"/>
                  </a:lnTo>
                  <a:lnTo>
                    <a:pt x="166" y="379"/>
                  </a:lnTo>
                  <a:lnTo>
                    <a:pt x="168" y="381"/>
                  </a:lnTo>
                  <a:lnTo>
                    <a:pt x="171" y="383"/>
                  </a:lnTo>
                  <a:lnTo>
                    <a:pt x="170" y="384"/>
                  </a:lnTo>
                  <a:lnTo>
                    <a:pt x="168" y="387"/>
                  </a:lnTo>
                  <a:lnTo>
                    <a:pt x="162" y="403"/>
                  </a:lnTo>
                  <a:lnTo>
                    <a:pt x="159" y="419"/>
                  </a:lnTo>
                  <a:lnTo>
                    <a:pt x="158" y="422"/>
                  </a:lnTo>
                  <a:lnTo>
                    <a:pt x="157" y="439"/>
                  </a:lnTo>
                  <a:lnTo>
                    <a:pt x="158" y="456"/>
                  </a:lnTo>
                  <a:lnTo>
                    <a:pt x="160" y="473"/>
                  </a:lnTo>
                  <a:lnTo>
                    <a:pt x="160" y="477"/>
                  </a:lnTo>
                  <a:lnTo>
                    <a:pt x="164" y="493"/>
                  </a:lnTo>
                  <a:lnTo>
                    <a:pt x="168" y="507"/>
                  </a:lnTo>
                  <a:lnTo>
                    <a:pt x="168" y="508"/>
                  </a:lnTo>
                  <a:lnTo>
                    <a:pt x="169" y="509"/>
                  </a:lnTo>
                  <a:lnTo>
                    <a:pt x="156" y="509"/>
                  </a:lnTo>
                  <a:lnTo>
                    <a:pt x="139" y="509"/>
                  </a:lnTo>
                  <a:lnTo>
                    <a:pt x="122" y="508"/>
                  </a:lnTo>
                  <a:lnTo>
                    <a:pt x="118" y="507"/>
                  </a:lnTo>
                  <a:lnTo>
                    <a:pt x="109" y="505"/>
                  </a:lnTo>
                  <a:lnTo>
                    <a:pt x="108" y="504"/>
                  </a:lnTo>
                  <a:lnTo>
                    <a:pt x="109" y="504"/>
                  </a:lnTo>
                  <a:lnTo>
                    <a:pt x="106" y="500"/>
                  </a:lnTo>
                  <a:lnTo>
                    <a:pt x="102" y="494"/>
                  </a:lnTo>
                  <a:lnTo>
                    <a:pt x="99" y="485"/>
                  </a:lnTo>
                  <a:lnTo>
                    <a:pt x="95" y="477"/>
                  </a:lnTo>
                  <a:lnTo>
                    <a:pt x="92" y="468"/>
                  </a:lnTo>
                  <a:lnTo>
                    <a:pt x="90" y="461"/>
                  </a:lnTo>
                  <a:lnTo>
                    <a:pt x="88" y="458"/>
                  </a:lnTo>
                  <a:lnTo>
                    <a:pt x="90" y="436"/>
                  </a:lnTo>
                  <a:lnTo>
                    <a:pt x="92" y="412"/>
                  </a:lnTo>
                  <a:lnTo>
                    <a:pt x="94" y="404"/>
                  </a:lnTo>
                  <a:lnTo>
                    <a:pt x="97" y="393"/>
                  </a:lnTo>
                  <a:lnTo>
                    <a:pt x="101" y="382"/>
                  </a:lnTo>
                  <a:lnTo>
                    <a:pt x="104" y="373"/>
                  </a:lnTo>
                  <a:lnTo>
                    <a:pt x="24" y="505"/>
                  </a:lnTo>
                  <a:lnTo>
                    <a:pt x="183" y="399"/>
                  </a:lnTo>
                  <a:lnTo>
                    <a:pt x="185" y="403"/>
                  </a:lnTo>
                  <a:lnTo>
                    <a:pt x="187" y="410"/>
                  </a:lnTo>
                  <a:lnTo>
                    <a:pt x="189" y="416"/>
                  </a:lnTo>
                  <a:lnTo>
                    <a:pt x="191" y="422"/>
                  </a:lnTo>
                  <a:lnTo>
                    <a:pt x="193" y="427"/>
                  </a:lnTo>
                  <a:lnTo>
                    <a:pt x="195" y="434"/>
                  </a:lnTo>
                  <a:lnTo>
                    <a:pt x="197" y="443"/>
                  </a:lnTo>
                  <a:lnTo>
                    <a:pt x="198" y="450"/>
                  </a:lnTo>
                  <a:lnTo>
                    <a:pt x="197" y="458"/>
                  </a:lnTo>
                  <a:lnTo>
                    <a:pt x="195" y="468"/>
                  </a:lnTo>
                  <a:lnTo>
                    <a:pt x="192" y="477"/>
                  </a:lnTo>
                  <a:lnTo>
                    <a:pt x="189" y="485"/>
                  </a:lnTo>
                  <a:lnTo>
                    <a:pt x="186" y="491"/>
                  </a:lnTo>
                  <a:lnTo>
                    <a:pt x="183" y="495"/>
                  </a:lnTo>
                  <a:lnTo>
                    <a:pt x="181" y="486"/>
                  </a:lnTo>
                  <a:lnTo>
                    <a:pt x="177" y="470"/>
                  </a:lnTo>
                  <a:lnTo>
                    <a:pt x="176" y="456"/>
                  </a:lnTo>
                  <a:lnTo>
                    <a:pt x="175" y="439"/>
                  </a:lnTo>
                  <a:lnTo>
                    <a:pt x="176" y="424"/>
                  </a:lnTo>
                  <a:lnTo>
                    <a:pt x="179" y="410"/>
                  </a:lnTo>
                  <a:lnTo>
                    <a:pt x="183" y="399"/>
                  </a:lnTo>
                  <a:lnTo>
                    <a:pt x="24" y="505"/>
                  </a:lnTo>
                  <a:lnTo>
                    <a:pt x="118" y="355"/>
                  </a:lnTo>
                  <a:lnTo>
                    <a:pt x="123" y="349"/>
                  </a:lnTo>
                  <a:lnTo>
                    <a:pt x="127" y="345"/>
                  </a:lnTo>
                  <a:lnTo>
                    <a:pt x="128" y="344"/>
                  </a:lnTo>
                  <a:lnTo>
                    <a:pt x="130" y="343"/>
                  </a:lnTo>
                  <a:lnTo>
                    <a:pt x="134" y="341"/>
                  </a:lnTo>
                  <a:lnTo>
                    <a:pt x="143" y="338"/>
                  </a:lnTo>
                  <a:lnTo>
                    <a:pt x="147" y="337"/>
                  </a:lnTo>
                  <a:lnTo>
                    <a:pt x="151" y="336"/>
                  </a:lnTo>
                  <a:lnTo>
                    <a:pt x="161" y="336"/>
                  </a:lnTo>
                  <a:lnTo>
                    <a:pt x="173" y="336"/>
                  </a:lnTo>
                  <a:lnTo>
                    <a:pt x="188" y="336"/>
                  </a:lnTo>
                  <a:lnTo>
                    <a:pt x="204" y="336"/>
                  </a:lnTo>
                  <a:lnTo>
                    <a:pt x="211" y="337"/>
                  </a:lnTo>
                  <a:lnTo>
                    <a:pt x="209" y="339"/>
                  </a:lnTo>
                  <a:lnTo>
                    <a:pt x="193" y="354"/>
                  </a:lnTo>
                  <a:lnTo>
                    <a:pt x="181" y="368"/>
                  </a:lnTo>
                  <a:lnTo>
                    <a:pt x="176" y="364"/>
                  </a:lnTo>
                  <a:lnTo>
                    <a:pt x="173" y="362"/>
                  </a:lnTo>
                  <a:lnTo>
                    <a:pt x="163" y="358"/>
                  </a:lnTo>
                  <a:lnTo>
                    <a:pt x="152" y="355"/>
                  </a:lnTo>
                  <a:lnTo>
                    <a:pt x="148" y="355"/>
                  </a:lnTo>
                  <a:lnTo>
                    <a:pt x="136" y="354"/>
                  </a:lnTo>
                  <a:lnTo>
                    <a:pt x="121" y="355"/>
                  </a:lnTo>
                  <a:lnTo>
                    <a:pt x="118" y="355"/>
                  </a:lnTo>
                  <a:lnTo>
                    <a:pt x="24" y="505"/>
                  </a:lnTo>
                  <a:lnTo>
                    <a:pt x="234" y="339"/>
                  </a:lnTo>
                  <a:lnTo>
                    <a:pt x="248" y="343"/>
                  </a:lnTo>
                  <a:lnTo>
                    <a:pt x="260" y="349"/>
                  </a:lnTo>
                  <a:lnTo>
                    <a:pt x="261" y="350"/>
                  </a:lnTo>
                  <a:lnTo>
                    <a:pt x="264" y="353"/>
                  </a:lnTo>
                  <a:lnTo>
                    <a:pt x="272" y="363"/>
                  </a:lnTo>
                  <a:lnTo>
                    <a:pt x="280" y="372"/>
                  </a:lnTo>
                  <a:lnTo>
                    <a:pt x="281" y="375"/>
                  </a:lnTo>
                  <a:lnTo>
                    <a:pt x="283" y="378"/>
                  </a:lnTo>
                  <a:lnTo>
                    <a:pt x="285" y="381"/>
                  </a:lnTo>
                  <a:lnTo>
                    <a:pt x="288" y="387"/>
                  </a:lnTo>
                  <a:lnTo>
                    <a:pt x="294" y="399"/>
                  </a:lnTo>
                  <a:lnTo>
                    <a:pt x="296" y="404"/>
                  </a:lnTo>
                  <a:lnTo>
                    <a:pt x="298" y="409"/>
                  </a:lnTo>
                  <a:lnTo>
                    <a:pt x="299" y="412"/>
                  </a:lnTo>
                  <a:lnTo>
                    <a:pt x="302" y="431"/>
                  </a:lnTo>
                  <a:lnTo>
                    <a:pt x="304" y="452"/>
                  </a:lnTo>
                  <a:lnTo>
                    <a:pt x="304" y="473"/>
                  </a:lnTo>
                  <a:lnTo>
                    <a:pt x="302" y="490"/>
                  </a:lnTo>
                  <a:lnTo>
                    <a:pt x="296" y="508"/>
                  </a:lnTo>
                  <a:lnTo>
                    <a:pt x="292" y="515"/>
                  </a:lnTo>
                  <a:lnTo>
                    <a:pt x="288" y="520"/>
                  </a:lnTo>
                  <a:lnTo>
                    <a:pt x="281" y="527"/>
                  </a:lnTo>
                  <a:lnTo>
                    <a:pt x="275" y="532"/>
                  </a:lnTo>
                  <a:lnTo>
                    <a:pt x="267" y="537"/>
                  </a:lnTo>
                  <a:lnTo>
                    <a:pt x="259" y="540"/>
                  </a:lnTo>
                  <a:lnTo>
                    <a:pt x="250" y="539"/>
                  </a:lnTo>
                  <a:lnTo>
                    <a:pt x="241" y="539"/>
                  </a:lnTo>
                  <a:lnTo>
                    <a:pt x="234" y="538"/>
                  </a:lnTo>
                  <a:lnTo>
                    <a:pt x="227" y="537"/>
                  </a:lnTo>
                  <a:lnTo>
                    <a:pt x="220" y="536"/>
                  </a:lnTo>
                  <a:lnTo>
                    <a:pt x="212" y="533"/>
                  </a:lnTo>
                  <a:lnTo>
                    <a:pt x="208" y="530"/>
                  </a:lnTo>
                  <a:lnTo>
                    <a:pt x="201" y="523"/>
                  </a:lnTo>
                  <a:lnTo>
                    <a:pt x="193" y="512"/>
                  </a:lnTo>
                  <a:lnTo>
                    <a:pt x="195" y="510"/>
                  </a:lnTo>
                  <a:lnTo>
                    <a:pt x="200" y="503"/>
                  </a:lnTo>
                  <a:lnTo>
                    <a:pt x="202" y="500"/>
                  </a:lnTo>
                  <a:lnTo>
                    <a:pt x="206" y="492"/>
                  </a:lnTo>
                  <a:lnTo>
                    <a:pt x="209" y="484"/>
                  </a:lnTo>
                  <a:lnTo>
                    <a:pt x="212" y="475"/>
                  </a:lnTo>
                  <a:lnTo>
                    <a:pt x="214" y="465"/>
                  </a:lnTo>
                  <a:lnTo>
                    <a:pt x="214" y="462"/>
                  </a:lnTo>
                  <a:lnTo>
                    <a:pt x="216" y="452"/>
                  </a:lnTo>
                  <a:lnTo>
                    <a:pt x="216" y="449"/>
                  </a:lnTo>
                  <a:lnTo>
                    <a:pt x="214" y="439"/>
                  </a:lnTo>
                  <a:lnTo>
                    <a:pt x="214" y="436"/>
                  </a:lnTo>
                  <a:lnTo>
                    <a:pt x="212" y="427"/>
                  </a:lnTo>
                  <a:lnTo>
                    <a:pt x="210" y="420"/>
                  </a:lnTo>
                  <a:lnTo>
                    <a:pt x="208" y="415"/>
                  </a:lnTo>
                  <a:lnTo>
                    <a:pt x="206" y="409"/>
                  </a:lnTo>
                  <a:lnTo>
                    <a:pt x="204" y="403"/>
                  </a:lnTo>
                  <a:lnTo>
                    <a:pt x="202" y="396"/>
                  </a:lnTo>
                  <a:lnTo>
                    <a:pt x="199" y="389"/>
                  </a:lnTo>
                  <a:lnTo>
                    <a:pt x="199" y="388"/>
                  </a:lnTo>
                  <a:lnTo>
                    <a:pt x="197" y="386"/>
                  </a:lnTo>
                  <a:lnTo>
                    <a:pt x="194" y="381"/>
                  </a:lnTo>
                  <a:lnTo>
                    <a:pt x="206" y="367"/>
                  </a:lnTo>
                  <a:lnTo>
                    <a:pt x="222" y="352"/>
                  </a:lnTo>
                  <a:lnTo>
                    <a:pt x="234" y="339"/>
                  </a:lnTo>
                  <a:lnTo>
                    <a:pt x="24" y="505"/>
                  </a:lnTo>
                  <a:close/>
                </a:path>
              </a:pathLst>
            </a:custGeom>
            <a:solidFill>
              <a:schemeClr val="bg2"/>
            </a:solidFill>
            <a:ln>
              <a:noFill/>
            </a:ln>
            <a:extLst>
              <a:ext uri="{91240B29-F687-4f45-9708-019B960494DF}">
                <a14:hiddenLine xmlns="" xmlns:a14="http://schemas.microsoft.com/office/drawing/2010/main" w="12700">
                  <a:solidFill>
                    <a:srgbClr val="000000"/>
                  </a:solidFill>
                  <a:round/>
                  <a:headEnd/>
                  <a:tailEnd/>
                </a14:hiddenLine>
              </a:ext>
            </a:extLst>
          </p:spPr>
          <p:txBody>
            <a:bodyPr/>
            <a:lstStyle/>
            <a:p>
              <a:endParaRPr lang="en-US" sz="455"/>
            </a:p>
          </p:txBody>
        </p:sp>
        <p:sp>
          <p:nvSpPr>
            <p:cNvPr id="43312" name="Freeform 649"/>
            <p:cNvSpPr>
              <a:spLocks/>
            </p:cNvSpPr>
            <p:nvPr/>
          </p:nvSpPr>
          <p:spPr bwMode="auto">
            <a:xfrm>
              <a:off x="1243" y="4218"/>
              <a:ext cx="299" cy="61"/>
            </a:xfrm>
            <a:custGeom>
              <a:avLst/>
              <a:gdLst>
                <a:gd name="T0" fmla="*/ 84231 w 193"/>
                <a:gd name="T1" fmla="*/ 34 h 62"/>
                <a:gd name="T2" fmla="*/ 88458 w 193"/>
                <a:gd name="T3" fmla="*/ 31 h 62"/>
                <a:gd name="T4" fmla="*/ 84512 w 193"/>
                <a:gd name="T5" fmla="*/ 26 h 62"/>
                <a:gd name="T6" fmla="*/ 84512 w 193"/>
                <a:gd name="T7" fmla="*/ 26 h 62"/>
                <a:gd name="T8" fmla="*/ 80801 w 193"/>
                <a:gd name="T9" fmla="*/ 21 h 62"/>
                <a:gd name="T10" fmla="*/ 77878 w 193"/>
                <a:gd name="T11" fmla="*/ 16 h 62"/>
                <a:gd name="T12" fmla="*/ 76597 w 193"/>
                <a:gd name="T13" fmla="*/ 14 h 62"/>
                <a:gd name="T14" fmla="*/ 74384 w 193"/>
                <a:gd name="T15" fmla="*/ 11 h 62"/>
                <a:gd name="T16" fmla="*/ 71669 w 193"/>
                <a:gd name="T17" fmla="*/ 8 h 62"/>
                <a:gd name="T18" fmla="*/ 68491 w 193"/>
                <a:gd name="T19" fmla="*/ 5 h 62"/>
                <a:gd name="T20" fmla="*/ 63641 w 193"/>
                <a:gd name="T21" fmla="*/ 3 h 62"/>
                <a:gd name="T22" fmla="*/ 62522 w 193"/>
                <a:gd name="T23" fmla="*/ 3 h 62"/>
                <a:gd name="T24" fmla="*/ 59459 w 193"/>
                <a:gd name="T25" fmla="*/ 2 h 62"/>
                <a:gd name="T26" fmla="*/ 56808 w 193"/>
                <a:gd name="T27" fmla="*/ 0 h 62"/>
                <a:gd name="T28" fmla="*/ 55989 w 193"/>
                <a:gd name="T29" fmla="*/ 0 h 62"/>
                <a:gd name="T30" fmla="*/ 39984 w 193"/>
                <a:gd name="T31" fmla="*/ 2 h 62"/>
                <a:gd name="T32" fmla="*/ 31914 w 193"/>
                <a:gd name="T33" fmla="*/ 3 h 62"/>
                <a:gd name="T34" fmla="*/ 23328 w 193"/>
                <a:gd name="T35" fmla="*/ 4 h 62"/>
                <a:gd name="T36" fmla="*/ 22729 w 193"/>
                <a:gd name="T37" fmla="*/ 5 h 62"/>
                <a:gd name="T38" fmla="*/ 18420 w 193"/>
                <a:gd name="T39" fmla="*/ 7 h 62"/>
                <a:gd name="T40" fmla="*/ 14671 w 193"/>
                <a:gd name="T41" fmla="*/ 10 h 62"/>
                <a:gd name="T42" fmla="*/ 12807 w 193"/>
                <a:gd name="T43" fmla="*/ 11 h 62"/>
                <a:gd name="T44" fmla="*/ 11433 w 193"/>
                <a:gd name="T45" fmla="*/ 13 h 62"/>
                <a:gd name="T46" fmla="*/ 10753 w 193"/>
                <a:gd name="T47" fmla="*/ 13 h 62"/>
                <a:gd name="T48" fmla="*/ 10140 w 193"/>
                <a:gd name="T49" fmla="*/ 14 h 62"/>
                <a:gd name="T50" fmla="*/ 10140 w 193"/>
                <a:gd name="T51" fmla="*/ 14 h 62"/>
                <a:gd name="T52" fmla="*/ 8583 w 193"/>
                <a:gd name="T53" fmla="*/ 16 h 62"/>
                <a:gd name="T54" fmla="*/ 8267 w 193"/>
                <a:gd name="T55" fmla="*/ 17 h 62"/>
                <a:gd name="T56" fmla="*/ 5540 w 193"/>
                <a:gd name="T57" fmla="*/ 28 h 62"/>
                <a:gd name="T58" fmla="*/ 3576 w 193"/>
                <a:gd name="T59" fmla="*/ 31 h 62"/>
                <a:gd name="T60" fmla="*/ 1760 w 193"/>
                <a:gd name="T61" fmla="*/ 32 h 62"/>
                <a:gd name="T62" fmla="*/ 0 w 193"/>
                <a:gd name="T63" fmla="*/ 40 h 62"/>
                <a:gd name="T64" fmla="*/ 7380 w 193"/>
                <a:gd name="T65" fmla="*/ 48 h 62"/>
                <a:gd name="T66" fmla="*/ 9720 w 193"/>
                <a:gd name="T67" fmla="*/ 39 h 62"/>
                <a:gd name="T68" fmla="*/ 11433 w 193"/>
                <a:gd name="T69" fmla="*/ 31 h 62"/>
                <a:gd name="T70" fmla="*/ 13297 w 193"/>
                <a:gd name="T71" fmla="*/ 31 h 62"/>
                <a:gd name="T72" fmla="*/ 14199 w 193"/>
                <a:gd name="T73" fmla="*/ 30 h 62"/>
                <a:gd name="T74" fmla="*/ 14671 w 193"/>
                <a:gd name="T75" fmla="*/ 30 h 62"/>
                <a:gd name="T76" fmla="*/ 15991 w 193"/>
                <a:gd name="T77" fmla="*/ 28 h 62"/>
                <a:gd name="T78" fmla="*/ 17712 w 193"/>
                <a:gd name="T79" fmla="*/ 27 h 62"/>
                <a:gd name="T80" fmla="*/ 21609 w 193"/>
                <a:gd name="T81" fmla="*/ 24 h 62"/>
                <a:gd name="T82" fmla="*/ 24337 w 193"/>
                <a:gd name="T83" fmla="*/ 22 h 62"/>
                <a:gd name="T84" fmla="*/ 24337 w 193"/>
                <a:gd name="T85" fmla="*/ 22 h 62"/>
                <a:gd name="T86" fmla="*/ 31914 w 193"/>
                <a:gd name="T87" fmla="*/ 21 h 62"/>
                <a:gd name="T88" fmla="*/ 39984 w 193"/>
                <a:gd name="T89" fmla="*/ 20 h 62"/>
                <a:gd name="T90" fmla="*/ 55411 w 193"/>
                <a:gd name="T91" fmla="*/ 18 h 62"/>
                <a:gd name="T92" fmla="*/ 59459 w 193"/>
                <a:gd name="T93" fmla="*/ 20 h 62"/>
                <a:gd name="T94" fmla="*/ 60463 w 193"/>
                <a:gd name="T95" fmla="*/ 20 h 62"/>
                <a:gd name="T96" fmla="*/ 60463 w 193"/>
                <a:gd name="T97" fmla="*/ 20 h 62"/>
                <a:gd name="T98" fmla="*/ 65129 w 193"/>
                <a:gd name="T99" fmla="*/ 22 h 62"/>
                <a:gd name="T100" fmla="*/ 68491 w 193"/>
                <a:gd name="T101" fmla="*/ 25 h 62"/>
                <a:gd name="T102" fmla="*/ 71046 w 193"/>
                <a:gd name="T103" fmla="*/ 28 h 62"/>
                <a:gd name="T104" fmla="*/ 72629 w 193"/>
                <a:gd name="T105" fmla="*/ 29 h 62"/>
                <a:gd name="T106" fmla="*/ 74863 w 193"/>
                <a:gd name="T107" fmla="*/ 31 h 62"/>
                <a:gd name="T108" fmla="*/ 78612 w 193"/>
                <a:gd name="T109" fmla="*/ 31 h 62"/>
                <a:gd name="T110" fmla="*/ 79943 w 193"/>
                <a:gd name="T111" fmla="*/ 31 h 62"/>
                <a:gd name="T112" fmla="*/ 84231 w 193"/>
                <a:gd name="T113" fmla="*/ 34 h 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3"/>
                <a:gd name="T172" fmla="*/ 0 h 62"/>
                <a:gd name="T173" fmla="*/ 193 w 193"/>
                <a:gd name="T174" fmla="*/ 62 h 6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3" h="62">
                  <a:moveTo>
                    <a:pt x="183" y="48"/>
                  </a:moveTo>
                  <a:lnTo>
                    <a:pt x="193" y="33"/>
                  </a:lnTo>
                  <a:lnTo>
                    <a:pt x="184" y="26"/>
                  </a:lnTo>
                  <a:lnTo>
                    <a:pt x="176" y="21"/>
                  </a:lnTo>
                  <a:lnTo>
                    <a:pt x="170" y="16"/>
                  </a:lnTo>
                  <a:lnTo>
                    <a:pt x="167" y="14"/>
                  </a:lnTo>
                  <a:lnTo>
                    <a:pt x="162" y="11"/>
                  </a:lnTo>
                  <a:lnTo>
                    <a:pt x="156" y="8"/>
                  </a:lnTo>
                  <a:lnTo>
                    <a:pt x="149" y="5"/>
                  </a:lnTo>
                  <a:lnTo>
                    <a:pt x="139" y="3"/>
                  </a:lnTo>
                  <a:lnTo>
                    <a:pt x="136" y="3"/>
                  </a:lnTo>
                  <a:lnTo>
                    <a:pt x="130" y="2"/>
                  </a:lnTo>
                  <a:lnTo>
                    <a:pt x="124" y="0"/>
                  </a:lnTo>
                  <a:lnTo>
                    <a:pt x="122" y="0"/>
                  </a:lnTo>
                  <a:lnTo>
                    <a:pt x="87" y="2"/>
                  </a:lnTo>
                  <a:lnTo>
                    <a:pt x="70" y="3"/>
                  </a:lnTo>
                  <a:lnTo>
                    <a:pt x="51" y="4"/>
                  </a:lnTo>
                  <a:lnTo>
                    <a:pt x="50" y="5"/>
                  </a:lnTo>
                  <a:lnTo>
                    <a:pt x="40" y="7"/>
                  </a:lnTo>
                  <a:lnTo>
                    <a:pt x="32" y="10"/>
                  </a:lnTo>
                  <a:lnTo>
                    <a:pt x="28" y="11"/>
                  </a:lnTo>
                  <a:lnTo>
                    <a:pt x="25" y="13"/>
                  </a:lnTo>
                  <a:lnTo>
                    <a:pt x="23" y="13"/>
                  </a:lnTo>
                  <a:lnTo>
                    <a:pt x="22" y="14"/>
                  </a:lnTo>
                  <a:lnTo>
                    <a:pt x="19" y="16"/>
                  </a:lnTo>
                  <a:lnTo>
                    <a:pt x="18" y="17"/>
                  </a:lnTo>
                  <a:lnTo>
                    <a:pt x="12" y="28"/>
                  </a:lnTo>
                  <a:lnTo>
                    <a:pt x="8" y="37"/>
                  </a:lnTo>
                  <a:lnTo>
                    <a:pt x="4" y="46"/>
                  </a:lnTo>
                  <a:lnTo>
                    <a:pt x="0" y="54"/>
                  </a:lnTo>
                  <a:lnTo>
                    <a:pt x="16" y="62"/>
                  </a:lnTo>
                  <a:lnTo>
                    <a:pt x="21" y="53"/>
                  </a:lnTo>
                  <a:lnTo>
                    <a:pt x="25" y="44"/>
                  </a:lnTo>
                  <a:lnTo>
                    <a:pt x="29" y="35"/>
                  </a:lnTo>
                  <a:lnTo>
                    <a:pt x="31" y="30"/>
                  </a:lnTo>
                  <a:lnTo>
                    <a:pt x="32" y="30"/>
                  </a:lnTo>
                  <a:lnTo>
                    <a:pt x="35" y="28"/>
                  </a:lnTo>
                  <a:lnTo>
                    <a:pt x="39" y="27"/>
                  </a:lnTo>
                  <a:lnTo>
                    <a:pt x="47" y="24"/>
                  </a:lnTo>
                  <a:lnTo>
                    <a:pt x="53" y="22"/>
                  </a:lnTo>
                  <a:lnTo>
                    <a:pt x="70" y="21"/>
                  </a:lnTo>
                  <a:lnTo>
                    <a:pt x="87" y="20"/>
                  </a:lnTo>
                  <a:lnTo>
                    <a:pt x="121" y="18"/>
                  </a:lnTo>
                  <a:lnTo>
                    <a:pt x="130" y="20"/>
                  </a:lnTo>
                  <a:lnTo>
                    <a:pt x="132" y="20"/>
                  </a:lnTo>
                  <a:lnTo>
                    <a:pt x="142" y="22"/>
                  </a:lnTo>
                  <a:lnTo>
                    <a:pt x="149" y="25"/>
                  </a:lnTo>
                  <a:lnTo>
                    <a:pt x="155" y="28"/>
                  </a:lnTo>
                  <a:lnTo>
                    <a:pt x="158" y="29"/>
                  </a:lnTo>
                  <a:lnTo>
                    <a:pt x="163" y="34"/>
                  </a:lnTo>
                  <a:lnTo>
                    <a:pt x="171" y="39"/>
                  </a:lnTo>
                  <a:lnTo>
                    <a:pt x="174" y="41"/>
                  </a:lnTo>
                  <a:lnTo>
                    <a:pt x="183" y="48"/>
                  </a:lnTo>
                  <a:close/>
                </a:path>
              </a:pathLst>
            </a:custGeom>
            <a:solidFill>
              <a:schemeClr val="bg2"/>
            </a:solidFill>
            <a:ln w="9525">
              <a:solidFill>
                <a:schemeClr val="bg2"/>
              </a:solidFill>
              <a:round/>
              <a:headEnd/>
              <a:tailEnd/>
            </a:ln>
          </p:spPr>
          <p:txBody>
            <a:bodyPr/>
            <a:lstStyle/>
            <a:p>
              <a:endParaRPr lang="en-US" sz="455"/>
            </a:p>
          </p:txBody>
        </p:sp>
        <p:sp>
          <p:nvSpPr>
            <p:cNvPr id="43313" name="Freeform 652"/>
            <p:cNvSpPr>
              <a:spLocks/>
            </p:cNvSpPr>
            <p:nvPr/>
          </p:nvSpPr>
          <p:spPr bwMode="auto">
            <a:xfrm>
              <a:off x="3216" y="3690"/>
              <a:ext cx="115" cy="65"/>
            </a:xfrm>
            <a:custGeom>
              <a:avLst/>
              <a:gdLst>
                <a:gd name="T0" fmla="*/ 0 w 74"/>
                <a:gd name="T1" fmla="*/ 44 h 67"/>
                <a:gd name="T2" fmla="*/ 35487 w 74"/>
                <a:gd name="T3" fmla="*/ 31 h 67"/>
                <a:gd name="T4" fmla="*/ 6002 w 74"/>
                <a:gd name="T5" fmla="*/ 0 h 67"/>
                <a:gd name="T6" fmla="*/ 0 w 74"/>
                <a:gd name="T7" fmla="*/ 44 h 67"/>
                <a:gd name="T8" fmla="*/ 0 60000 65536"/>
                <a:gd name="T9" fmla="*/ 0 60000 65536"/>
                <a:gd name="T10" fmla="*/ 0 60000 65536"/>
                <a:gd name="T11" fmla="*/ 0 60000 65536"/>
                <a:gd name="T12" fmla="*/ 0 w 74"/>
                <a:gd name="T13" fmla="*/ 0 h 67"/>
                <a:gd name="T14" fmla="*/ 74 w 74"/>
                <a:gd name="T15" fmla="*/ 67 h 67"/>
              </a:gdLst>
              <a:ahLst/>
              <a:cxnLst>
                <a:cxn ang="T8">
                  <a:pos x="T0" y="T1"/>
                </a:cxn>
                <a:cxn ang="T9">
                  <a:pos x="T2" y="T3"/>
                </a:cxn>
                <a:cxn ang="T10">
                  <a:pos x="T4" y="T5"/>
                </a:cxn>
                <a:cxn ang="T11">
                  <a:pos x="T6" y="T7"/>
                </a:cxn>
              </a:cxnLst>
              <a:rect l="T12" t="T13" r="T14" b="T15"/>
              <a:pathLst>
                <a:path w="74" h="67">
                  <a:moveTo>
                    <a:pt x="0" y="67"/>
                  </a:moveTo>
                  <a:lnTo>
                    <a:pt x="74" y="45"/>
                  </a:lnTo>
                  <a:lnTo>
                    <a:pt x="12" y="0"/>
                  </a:lnTo>
                  <a:lnTo>
                    <a:pt x="0" y="67"/>
                  </a:lnTo>
                  <a:close/>
                </a:path>
              </a:pathLst>
            </a:custGeom>
            <a:solidFill>
              <a:schemeClr val="bg2"/>
            </a:solidFill>
            <a:ln>
              <a:noFill/>
            </a:ln>
            <a:extLst>
              <a:ext uri="{91240B29-F687-4f45-9708-019B960494DF}">
                <a14:hiddenLine xmlns="" xmlns:a14="http://schemas.microsoft.com/office/drawing/2010/main" w="12700">
                  <a:solidFill>
                    <a:srgbClr val="000000"/>
                  </a:solidFill>
                  <a:round/>
                  <a:headEnd/>
                  <a:tailEnd/>
                </a14:hiddenLine>
              </a:ext>
            </a:extLst>
          </p:spPr>
          <p:txBody>
            <a:bodyPr/>
            <a:lstStyle/>
            <a:p>
              <a:endParaRPr lang="en-US" sz="455"/>
            </a:p>
          </p:txBody>
        </p:sp>
        <p:sp>
          <p:nvSpPr>
            <p:cNvPr id="43314" name="Freeform 653"/>
            <p:cNvSpPr>
              <a:spLocks/>
            </p:cNvSpPr>
            <p:nvPr/>
          </p:nvSpPr>
          <p:spPr bwMode="auto">
            <a:xfrm>
              <a:off x="1244" y="3661"/>
              <a:ext cx="1972" cy="603"/>
            </a:xfrm>
            <a:custGeom>
              <a:avLst/>
              <a:gdLst>
                <a:gd name="T0" fmla="*/ 7742 w 1271"/>
                <a:gd name="T1" fmla="*/ 457 h 616"/>
                <a:gd name="T2" fmla="*/ 14172 w 1271"/>
                <a:gd name="T3" fmla="*/ 431 h 616"/>
                <a:gd name="T4" fmla="*/ 25698 w 1271"/>
                <a:gd name="T5" fmla="*/ 387 h 616"/>
                <a:gd name="T6" fmla="*/ 35012 w 1271"/>
                <a:gd name="T7" fmla="*/ 361 h 616"/>
                <a:gd name="T8" fmla="*/ 38849 w 1271"/>
                <a:gd name="T9" fmla="*/ 349 h 616"/>
                <a:gd name="T10" fmla="*/ 39871 w 1271"/>
                <a:gd name="T11" fmla="*/ 348 h 616"/>
                <a:gd name="T12" fmla="*/ 47680 w 1271"/>
                <a:gd name="T13" fmla="*/ 322 h 616"/>
                <a:gd name="T14" fmla="*/ 58586 w 1271"/>
                <a:gd name="T15" fmla="*/ 298 h 616"/>
                <a:gd name="T16" fmla="*/ 71226 w 1271"/>
                <a:gd name="T17" fmla="*/ 272 h 616"/>
                <a:gd name="T18" fmla="*/ 83235 w 1271"/>
                <a:gd name="T19" fmla="*/ 249 h 616"/>
                <a:gd name="T20" fmla="*/ 103450 w 1271"/>
                <a:gd name="T21" fmla="*/ 212 h 616"/>
                <a:gd name="T22" fmla="*/ 149472 w 1271"/>
                <a:gd name="T23" fmla="*/ 142 h 616"/>
                <a:gd name="T24" fmla="*/ 174675 w 1271"/>
                <a:gd name="T25" fmla="*/ 110 h 616"/>
                <a:gd name="T26" fmla="*/ 199634 w 1271"/>
                <a:gd name="T27" fmla="*/ 84 h 616"/>
                <a:gd name="T28" fmla="*/ 227640 w 1271"/>
                <a:gd name="T29" fmla="*/ 61 h 616"/>
                <a:gd name="T30" fmla="*/ 256217 w 1271"/>
                <a:gd name="T31" fmla="*/ 41 h 616"/>
                <a:gd name="T32" fmla="*/ 271014 w 1271"/>
                <a:gd name="T33" fmla="*/ 32 h 616"/>
                <a:gd name="T34" fmla="*/ 285679 w 1271"/>
                <a:gd name="T35" fmla="*/ 26 h 616"/>
                <a:gd name="T36" fmla="*/ 312664 w 1271"/>
                <a:gd name="T37" fmla="*/ 23 h 616"/>
                <a:gd name="T38" fmla="*/ 325240 w 1271"/>
                <a:gd name="T39" fmla="*/ 21 h 616"/>
                <a:gd name="T40" fmla="*/ 364086 w 1271"/>
                <a:gd name="T41" fmla="*/ 19 h 616"/>
                <a:gd name="T42" fmla="*/ 439166 w 1271"/>
                <a:gd name="T43" fmla="*/ 18 h 616"/>
                <a:gd name="T44" fmla="*/ 490375 w 1271"/>
                <a:gd name="T45" fmla="*/ 21 h 616"/>
                <a:gd name="T46" fmla="*/ 540502 w 1271"/>
                <a:gd name="T47" fmla="*/ 23 h 616"/>
                <a:gd name="T48" fmla="*/ 546221 w 1271"/>
                <a:gd name="T49" fmla="*/ 23 h 616"/>
                <a:gd name="T50" fmla="*/ 552844 w 1271"/>
                <a:gd name="T51" fmla="*/ 23 h 616"/>
                <a:gd name="T52" fmla="*/ 579073 w 1271"/>
                <a:gd name="T53" fmla="*/ 40 h 616"/>
                <a:gd name="T54" fmla="*/ 595518 w 1271"/>
                <a:gd name="T55" fmla="*/ 33 h 616"/>
                <a:gd name="T56" fmla="*/ 569165 w 1271"/>
                <a:gd name="T57" fmla="*/ 23 h 616"/>
                <a:gd name="T58" fmla="*/ 549615 w 1271"/>
                <a:gd name="T59" fmla="*/ 16 h 616"/>
                <a:gd name="T60" fmla="*/ 541937 w 1271"/>
                <a:gd name="T61" fmla="*/ 13 h 616"/>
                <a:gd name="T62" fmla="*/ 516244 w 1271"/>
                <a:gd name="T63" fmla="*/ 7 h 616"/>
                <a:gd name="T64" fmla="*/ 465338 w 1271"/>
                <a:gd name="T65" fmla="*/ 1 h 616"/>
                <a:gd name="T66" fmla="*/ 388825 w 1271"/>
                <a:gd name="T67" fmla="*/ 0 h 616"/>
                <a:gd name="T68" fmla="*/ 339024 w 1271"/>
                <a:gd name="T69" fmla="*/ 0 h 616"/>
                <a:gd name="T70" fmla="*/ 325240 w 1271"/>
                <a:gd name="T71" fmla="*/ 3 h 616"/>
                <a:gd name="T72" fmla="*/ 309739 w 1271"/>
                <a:gd name="T73" fmla="*/ 8 h 616"/>
                <a:gd name="T74" fmla="*/ 283751 w 1271"/>
                <a:gd name="T75" fmla="*/ 22 h 616"/>
                <a:gd name="T76" fmla="*/ 269239 w 1271"/>
                <a:gd name="T77" fmla="*/ 23 h 616"/>
                <a:gd name="T78" fmla="*/ 252971 w 1271"/>
                <a:gd name="T79" fmla="*/ 24 h 616"/>
                <a:gd name="T80" fmla="*/ 224375 w 1271"/>
                <a:gd name="T81" fmla="*/ 48 h 616"/>
                <a:gd name="T82" fmla="*/ 196223 w 1271"/>
                <a:gd name="T83" fmla="*/ 69 h 616"/>
                <a:gd name="T84" fmla="*/ 181736 w 1271"/>
                <a:gd name="T85" fmla="*/ 87 h 616"/>
                <a:gd name="T86" fmla="*/ 155518 w 1271"/>
                <a:gd name="T87" fmla="*/ 115 h 616"/>
                <a:gd name="T88" fmla="*/ 119578 w 1271"/>
                <a:gd name="T89" fmla="*/ 166 h 616"/>
                <a:gd name="T90" fmla="*/ 87184 w 1271"/>
                <a:gd name="T91" fmla="*/ 221 h 616"/>
                <a:gd name="T92" fmla="*/ 71226 w 1271"/>
                <a:gd name="T93" fmla="*/ 250 h 616"/>
                <a:gd name="T94" fmla="*/ 58586 w 1271"/>
                <a:gd name="T95" fmla="*/ 275 h 616"/>
                <a:gd name="T96" fmla="*/ 46579 w 1271"/>
                <a:gd name="T97" fmla="*/ 301 h 616"/>
                <a:gd name="T98" fmla="*/ 39871 w 1271"/>
                <a:gd name="T99" fmla="*/ 317 h 616"/>
                <a:gd name="T100" fmla="*/ 31836 w 1271"/>
                <a:gd name="T101" fmla="*/ 344 h 616"/>
                <a:gd name="T102" fmla="*/ 27970 w 1271"/>
                <a:gd name="T103" fmla="*/ 353 h 616"/>
                <a:gd name="T104" fmla="*/ 22286 w 1271"/>
                <a:gd name="T105" fmla="*/ 369 h 616"/>
                <a:gd name="T106" fmla="*/ 13658 w 1271"/>
                <a:gd name="T107" fmla="*/ 396 h 616"/>
                <a:gd name="T108" fmla="*/ 2751 w 1271"/>
                <a:gd name="T109" fmla="*/ 440 h 61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71"/>
                <a:gd name="T166" fmla="*/ 0 h 616"/>
                <a:gd name="T167" fmla="*/ 1271 w 1271"/>
                <a:gd name="T168" fmla="*/ 616 h 61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71" h="616">
                  <a:moveTo>
                    <a:pt x="0" y="610"/>
                  </a:moveTo>
                  <a:lnTo>
                    <a:pt x="17" y="616"/>
                  </a:lnTo>
                  <a:lnTo>
                    <a:pt x="23" y="599"/>
                  </a:lnTo>
                  <a:lnTo>
                    <a:pt x="30" y="580"/>
                  </a:lnTo>
                  <a:lnTo>
                    <a:pt x="46" y="541"/>
                  </a:lnTo>
                  <a:lnTo>
                    <a:pt x="55" y="522"/>
                  </a:lnTo>
                  <a:lnTo>
                    <a:pt x="65" y="503"/>
                  </a:lnTo>
                  <a:lnTo>
                    <a:pt x="75" y="486"/>
                  </a:lnTo>
                  <a:lnTo>
                    <a:pt x="83" y="472"/>
                  </a:lnTo>
                  <a:lnTo>
                    <a:pt x="85" y="471"/>
                  </a:lnTo>
                  <a:lnTo>
                    <a:pt x="85" y="470"/>
                  </a:lnTo>
                  <a:lnTo>
                    <a:pt x="92" y="453"/>
                  </a:lnTo>
                  <a:lnTo>
                    <a:pt x="102" y="434"/>
                  </a:lnTo>
                  <a:lnTo>
                    <a:pt x="113" y="418"/>
                  </a:lnTo>
                  <a:lnTo>
                    <a:pt x="125" y="401"/>
                  </a:lnTo>
                  <a:lnTo>
                    <a:pt x="138" y="383"/>
                  </a:lnTo>
                  <a:lnTo>
                    <a:pt x="152" y="366"/>
                  </a:lnTo>
                  <a:lnTo>
                    <a:pt x="165" y="350"/>
                  </a:lnTo>
                  <a:lnTo>
                    <a:pt x="178" y="335"/>
                  </a:lnTo>
                  <a:lnTo>
                    <a:pt x="199" y="311"/>
                  </a:lnTo>
                  <a:lnTo>
                    <a:pt x="221" y="287"/>
                  </a:lnTo>
                  <a:lnTo>
                    <a:pt x="268" y="238"/>
                  </a:lnTo>
                  <a:lnTo>
                    <a:pt x="319" y="191"/>
                  </a:lnTo>
                  <a:lnTo>
                    <a:pt x="345" y="169"/>
                  </a:lnTo>
                  <a:lnTo>
                    <a:pt x="373" y="148"/>
                  </a:lnTo>
                  <a:lnTo>
                    <a:pt x="400" y="129"/>
                  </a:lnTo>
                  <a:lnTo>
                    <a:pt x="426" y="112"/>
                  </a:lnTo>
                  <a:lnTo>
                    <a:pt x="456" y="95"/>
                  </a:lnTo>
                  <a:lnTo>
                    <a:pt x="486" y="79"/>
                  </a:lnTo>
                  <a:lnTo>
                    <a:pt x="516" y="66"/>
                  </a:lnTo>
                  <a:lnTo>
                    <a:pt x="547" y="55"/>
                  </a:lnTo>
                  <a:lnTo>
                    <a:pt x="579" y="46"/>
                  </a:lnTo>
                  <a:lnTo>
                    <a:pt x="609" y="40"/>
                  </a:lnTo>
                  <a:lnTo>
                    <a:pt x="610" y="40"/>
                  </a:lnTo>
                  <a:lnTo>
                    <a:pt x="640" y="31"/>
                  </a:lnTo>
                  <a:lnTo>
                    <a:pt x="668" y="25"/>
                  </a:lnTo>
                  <a:lnTo>
                    <a:pt x="694" y="21"/>
                  </a:lnTo>
                  <a:lnTo>
                    <a:pt x="725" y="18"/>
                  </a:lnTo>
                  <a:lnTo>
                    <a:pt x="777" y="19"/>
                  </a:lnTo>
                  <a:lnTo>
                    <a:pt x="830" y="18"/>
                  </a:lnTo>
                  <a:lnTo>
                    <a:pt x="938" y="18"/>
                  </a:lnTo>
                  <a:lnTo>
                    <a:pt x="993" y="19"/>
                  </a:lnTo>
                  <a:lnTo>
                    <a:pt x="1047" y="21"/>
                  </a:lnTo>
                  <a:lnTo>
                    <a:pt x="1102" y="25"/>
                  </a:lnTo>
                  <a:lnTo>
                    <a:pt x="1154" y="31"/>
                  </a:lnTo>
                  <a:lnTo>
                    <a:pt x="1166" y="33"/>
                  </a:lnTo>
                  <a:lnTo>
                    <a:pt x="1180" y="36"/>
                  </a:lnTo>
                  <a:lnTo>
                    <a:pt x="1208" y="45"/>
                  </a:lnTo>
                  <a:lnTo>
                    <a:pt x="1236" y="54"/>
                  </a:lnTo>
                  <a:lnTo>
                    <a:pt x="1265" y="64"/>
                  </a:lnTo>
                  <a:lnTo>
                    <a:pt x="1271" y="47"/>
                  </a:lnTo>
                  <a:lnTo>
                    <a:pt x="1243" y="37"/>
                  </a:lnTo>
                  <a:lnTo>
                    <a:pt x="1215" y="28"/>
                  </a:lnTo>
                  <a:lnTo>
                    <a:pt x="1187" y="19"/>
                  </a:lnTo>
                  <a:lnTo>
                    <a:pt x="1173" y="16"/>
                  </a:lnTo>
                  <a:lnTo>
                    <a:pt x="1169" y="16"/>
                  </a:lnTo>
                  <a:lnTo>
                    <a:pt x="1157" y="13"/>
                  </a:lnTo>
                  <a:lnTo>
                    <a:pt x="1102" y="7"/>
                  </a:lnTo>
                  <a:lnTo>
                    <a:pt x="1047" y="3"/>
                  </a:lnTo>
                  <a:lnTo>
                    <a:pt x="993" y="1"/>
                  </a:lnTo>
                  <a:lnTo>
                    <a:pt x="938" y="0"/>
                  </a:lnTo>
                  <a:lnTo>
                    <a:pt x="830" y="0"/>
                  </a:lnTo>
                  <a:lnTo>
                    <a:pt x="777" y="1"/>
                  </a:lnTo>
                  <a:lnTo>
                    <a:pt x="724" y="0"/>
                  </a:lnTo>
                  <a:lnTo>
                    <a:pt x="694" y="3"/>
                  </a:lnTo>
                  <a:lnTo>
                    <a:pt x="665" y="8"/>
                  </a:lnTo>
                  <a:lnTo>
                    <a:pt x="661" y="8"/>
                  </a:lnTo>
                  <a:lnTo>
                    <a:pt x="633" y="14"/>
                  </a:lnTo>
                  <a:lnTo>
                    <a:pt x="606" y="22"/>
                  </a:lnTo>
                  <a:lnTo>
                    <a:pt x="575" y="29"/>
                  </a:lnTo>
                  <a:lnTo>
                    <a:pt x="572" y="29"/>
                  </a:lnTo>
                  <a:lnTo>
                    <a:pt x="540" y="38"/>
                  </a:lnTo>
                  <a:lnTo>
                    <a:pt x="509" y="49"/>
                  </a:lnTo>
                  <a:lnTo>
                    <a:pt x="479" y="62"/>
                  </a:lnTo>
                  <a:lnTo>
                    <a:pt x="449" y="78"/>
                  </a:lnTo>
                  <a:lnTo>
                    <a:pt x="419" y="95"/>
                  </a:lnTo>
                  <a:lnTo>
                    <a:pt x="391" y="113"/>
                  </a:lnTo>
                  <a:lnTo>
                    <a:pt x="388" y="115"/>
                  </a:lnTo>
                  <a:lnTo>
                    <a:pt x="360" y="135"/>
                  </a:lnTo>
                  <a:lnTo>
                    <a:pt x="332" y="156"/>
                  </a:lnTo>
                  <a:lnTo>
                    <a:pt x="306" y="178"/>
                  </a:lnTo>
                  <a:lnTo>
                    <a:pt x="255" y="225"/>
                  </a:lnTo>
                  <a:lnTo>
                    <a:pt x="208" y="274"/>
                  </a:lnTo>
                  <a:lnTo>
                    <a:pt x="186" y="298"/>
                  </a:lnTo>
                  <a:lnTo>
                    <a:pt x="164" y="323"/>
                  </a:lnTo>
                  <a:lnTo>
                    <a:pt x="152" y="337"/>
                  </a:lnTo>
                  <a:lnTo>
                    <a:pt x="139" y="353"/>
                  </a:lnTo>
                  <a:lnTo>
                    <a:pt x="125" y="370"/>
                  </a:lnTo>
                  <a:lnTo>
                    <a:pt x="112" y="388"/>
                  </a:lnTo>
                  <a:lnTo>
                    <a:pt x="99" y="406"/>
                  </a:lnTo>
                  <a:lnTo>
                    <a:pt x="97" y="409"/>
                  </a:lnTo>
                  <a:lnTo>
                    <a:pt x="85" y="427"/>
                  </a:lnTo>
                  <a:lnTo>
                    <a:pt x="75" y="446"/>
                  </a:lnTo>
                  <a:lnTo>
                    <a:pt x="68" y="464"/>
                  </a:lnTo>
                  <a:lnTo>
                    <a:pt x="60" y="476"/>
                  </a:lnTo>
                  <a:lnTo>
                    <a:pt x="58" y="479"/>
                  </a:lnTo>
                  <a:lnTo>
                    <a:pt x="48" y="496"/>
                  </a:lnTo>
                  <a:lnTo>
                    <a:pt x="38" y="515"/>
                  </a:lnTo>
                  <a:lnTo>
                    <a:pt x="29" y="534"/>
                  </a:lnTo>
                  <a:lnTo>
                    <a:pt x="13" y="573"/>
                  </a:lnTo>
                  <a:lnTo>
                    <a:pt x="6" y="592"/>
                  </a:lnTo>
                  <a:lnTo>
                    <a:pt x="0" y="610"/>
                  </a:lnTo>
                  <a:close/>
                </a:path>
              </a:pathLst>
            </a:custGeom>
            <a:solidFill>
              <a:schemeClr val="bg2"/>
            </a:solidFill>
            <a:ln>
              <a:noFill/>
            </a:ln>
            <a:extLst>
              <a:ext uri="{91240B29-F687-4f45-9708-019B960494DF}">
                <a14:hiddenLine xmlns="" xmlns:a14="http://schemas.microsoft.com/office/drawing/2010/main" w="12700">
                  <a:solidFill>
                    <a:srgbClr val="000000"/>
                  </a:solidFill>
                  <a:round/>
                  <a:headEnd/>
                  <a:tailEnd/>
                </a14:hiddenLine>
              </a:ext>
            </a:extLst>
          </p:spPr>
          <p:txBody>
            <a:bodyPr/>
            <a:lstStyle/>
            <a:p>
              <a:endParaRPr lang="en-US" sz="455"/>
            </a:p>
          </p:txBody>
        </p:sp>
        <p:sp>
          <p:nvSpPr>
            <p:cNvPr id="43315" name="Freeform 654"/>
            <p:cNvSpPr>
              <a:spLocks/>
            </p:cNvSpPr>
            <p:nvPr/>
          </p:nvSpPr>
          <p:spPr bwMode="auto">
            <a:xfrm>
              <a:off x="3203" y="3682"/>
              <a:ext cx="116" cy="66"/>
            </a:xfrm>
            <a:custGeom>
              <a:avLst/>
              <a:gdLst>
                <a:gd name="T0" fmla="*/ 0 w 74"/>
                <a:gd name="T1" fmla="*/ 53 h 67"/>
                <a:gd name="T2" fmla="*/ 40075 w 74"/>
                <a:gd name="T3" fmla="*/ 33 h 67"/>
                <a:gd name="T4" fmla="*/ 6637 w 74"/>
                <a:gd name="T5" fmla="*/ 0 h 67"/>
                <a:gd name="T6" fmla="*/ 0 w 74"/>
                <a:gd name="T7" fmla="*/ 53 h 67"/>
                <a:gd name="T8" fmla="*/ 0 60000 65536"/>
                <a:gd name="T9" fmla="*/ 0 60000 65536"/>
                <a:gd name="T10" fmla="*/ 0 60000 65536"/>
                <a:gd name="T11" fmla="*/ 0 60000 65536"/>
                <a:gd name="T12" fmla="*/ 0 w 74"/>
                <a:gd name="T13" fmla="*/ 0 h 67"/>
                <a:gd name="T14" fmla="*/ 74 w 74"/>
                <a:gd name="T15" fmla="*/ 67 h 67"/>
              </a:gdLst>
              <a:ahLst/>
              <a:cxnLst>
                <a:cxn ang="T8">
                  <a:pos x="T0" y="T1"/>
                </a:cxn>
                <a:cxn ang="T9">
                  <a:pos x="T2" y="T3"/>
                </a:cxn>
                <a:cxn ang="T10">
                  <a:pos x="T4" y="T5"/>
                </a:cxn>
                <a:cxn ang="T11">
                  <a:pos x="T6" y="T7"/>
                </a:cxn>
              </a:cxnLst>
              <a:rect l="T12" t="T13" r="T14" b="T15"/>
              <a:pathLst>
                <a:path w="74" h="67">
                  <a:moveTo>
                    <a:pt x="0" y="67"/>
                  </a:moveTo>
                  <a:lnTo>
                    <a:pt x="74" y="45"/>
                  </a:lnTo>
                  <a:lnTo>
                    <a:pt x="12" y="0"/>
                  </a:lnTo>
                  <a:lnTo>
                    <a:pt x="0" y="67"/>
                  </a:lnTo>
                  <a:close/>
                </a:path>
              </a:pathLst>
            </a:custGeom>
            <a:solidFill>
              <a:schemeClr val="bg2"/>
            </a:solidFill>
            <a:ln>
              <a:noFill/>
            </a:ln>
            <a:extLst>
              <a:ext uri="{91240B29-F687-4f45-9708-019B960494DF}">
                <a14:hiddenLine xmlns="" xmlns:a14="http://schemas.microsoft.com/office/drawing/2010/main" w="12700">
                  <a:solidFill>
                    <a:srgbClr val="000000"/>
                  </a:solidFill>
                  <a:round/>
                  <a:headEnd/>
                  <a:tailEnd/>
                </a14:hiddenLine>
              </a:ext>
            </a:extLst>
          </p:spPr>
          <p:txBody>
            <a:bodyPr/>
            <a:lstStyle/>
            <a:p>
              <a:endParaRPr lang="en-US" sz="455"/>
            </a:p>
          </p:txBody>
        </p:sp>
        <p:sp>
          <p:nvSpPr>
            <p:cNvPr id="43316" name="Freeform 657"/>
            <p:cNvSpPr>
              <a:spLocks/>
            </p:cNvSpPr>
            <p:nvPr/>
          </p:nvSpPr>
          <p:spPr bwMode="auto">
            <a:xfrm>
              <a:off x="3171" y="3549"/>
              <a:ext cx="161" cy="118"/>
            </a:xfrm>
            <a:custGeom>
              <a:avLst/>
              <a:gdLst>
                <a:gd name="T0" fmla="*/ 40814 w 104"/>
                <a:gd name="T1" fmla="*/ 86 h 121"/>
                <a:gd name="T2" fmla="*/ 47133 w 104"/>
                <a:gd name="T3" fmla="*/ 78 h 121"/>
                <a:gd name="T4" fmla="*/ 6499 w 104"/>
                <a:gd name="T5" fmla="*/ 0 h 121"/>
                <a:gd name="T6" fmla="*/ 0 w 104"/>
                <a:gd name="T7" fmla="*/ 11 h 121"/>
                <a:gd name="T8" fmla="*/ 40814 w 104"/>
                <a:gd name="T9" fmla="*/ 86 h 121"/>
                <a:gd name="T10" fmla="*/ 0 60000 65536"/>
                <a:gd name="T11" fmla="*/ 0 60000 65536"/>
                <a:gd name="T12" fmla="*/ 0 60000 65536"/>
                <a:gd name="T13" fmla="*/ 0 60000 65536"/>
                <a:gd name="T14" fmla="*/ 0 60000 65536"/>
                <a:gd name="T15" fmla="*/ 0 w 104"/>
                <a:gd name="T16" fmla="*/ 0 h 121"/>
                <a:gd name="T17" fmla="*/ 104 w 104"/>
                <a:gd name="T18" fmla="*/ 121 h 121"/>
              </a:gdLst>
              <a:ahLst/>
              <a:cxnLst>
                <a:cxn ang="T10">
                  <a:pos x="T0" y="T1"/>
                </a:cxn>
                <a:cxn ang="T11">
                  <a:pos x="T2" y="T3"/>
                </a:cxn>
                <a:cxn ang="T12">
                  <a:pos x="T4" y="T5"/>
                </a:cxn>
                <a:cxn ang="T13">
                  <a:pos x="T6" y="T7"/>
                </a:cxn>
                <a:cxn ang="T14">
                  <a:pos x="T8" y="T9"/>
                </a:cxn>
              </a:cxnLst>
              <a:rect l="T15" t="T16" r="T17" b="T18"/>
              <a:pathLst>
                <a:path w="104" h="121">
                  <a:moveTo>
                    <a:pt x="90" y="121"/>
                  </a:moveTo>
                  <a:lnTo>
                    <a:pt x="104" y="110"/>
                  </a:lnTo>
                  <a:lnTo>
                    <a:pt x="14" y="0"/>
                  </a:lnTo>
                  <a:lnTo>
                    <a:pt x="0" y="11"/>
                  </a:lnTo>
                  <a:lnTo>
                    <a:pt x="90" y="121"/>
                  </a:lnTo>
                  <a:close/>
                </a:path>
              </a:pathLst>
            </a:custGeom>
            <a:solidFill>
              <a:schemeClr val="bg2"/>
            </a:solidFill>
            <a:ln>
              <a:noFill/>
            </a:ln>
            <a:extLst>
              <a:ext uri="{91240B29-F687-4f45-9708-019B960494DF}">
                <a14:hiddenLine xmlns="" xmlns:a14="http://schemas.microsoft.com/office/drawing/2010/main" w="12700">
                  <a:solidFill>
                    <a:srgbClr val="000000"/>
                  </a:solidFill>
                  <a:round/>
                  <a:headEnd/>
                  <a:tailEnd/>
                </a14:hiddenLine>
              </a:ext>
            </a:extLst>
          </p:spPr>
          <p:txBody>
            <a:bodyPr/>
            <a:lstStyle/>
            <a:p>
              <a:endParaRPr lang="en-US" sz="455"/>
            </a:p>
          </p:txBody>
        </p:sp>
        <p:sp>
          <p:nvSpPr>
            <p:cNvPr id="43317" name="Freeform 658"/>
            <p:cNvSpPr>
              <a:spLocks/>
            </p:cNvSpPr>
            <p:nvPr/>
          </p:nvSpPr>
          <p:spPr bwMode="auto">
            <a:xfrm>
              <a:off x="3116" y="3502"/>
              <a:ext cx="109" cy="74"/>
            </a:xfrm>
            <a:custGeom>
              <a:avLst/>
              <a:gdLst>
                <a:gd name="T0" fmla="*/ 34615 w 70"/>
                <a:gd name="T1" fmla="*/ 32 h 75"/>
                <a:gd name="T2" fmla="*/ 0 w 70"/>
                <a:gd name="T3" fmla="*/ 0 h 75"/>
                <a:gd name="T4" fmla="*/ 7937 w 70"/>
                <a:gd name="T5" fmla="*/ 61 h 75"/>
                <a:gd name="T6" fmla="*/ 34615 w 70"/>
                <a:gd name="T7" fmla="*/ 32 h 75"/>
                <a:gd name="T8" fmla="*/ 0 60000 65536"/>
                <a:gd name="T9" fmla="*/ 0 60000 65536"/>
                <a:gd name="T10" fmla="*/ 0 60000 65536"/>
                <a:gd name="T11" fmla="*/ 0 60000 65536"/>
                <a:gd name="T12" fmla="*/ 0 w 70"/>
                <a:gd name="T13" fmla="*/ 0 h 75"/>
                <a:gd name="T14" fmla="*/ 70 w 70"/>
                <a:gd name="T15" fmla="*/ 75 h 75"/>
              </a:gdLst>
              <a:ahLst/>
              <a:cxnLst>
                <a:cxn ang="T8">
                  <a:pos x="T0" y="T1"/>
                </a:cxn>
                <a:cxn ang="T9">
                  <a:pos x="T2" y="T3"/>
                </a:cxn>
                <a:cxn ang="T10">
                  <a:pos x="T4" y="T5"/>
                </a:cxn>
                <a:cxn ang="T11">
                  <a:pos x="T6" y="T7"/>
                </a:cxn>
              </a:cxnLst>
              <a:rect l="T12" t="T13" r="T14" b="T15"/>
              <a:pathLst>
                <a:path w="70" h="75">
                  <a:moveTo>
                    <a:pt x="70" y="32"/>
                  </a:moveTo>
                  <a:lnTo>
                    <a:pt x="0" y="0"/>
                  </a:lnTo>
                  <a:lnTo>
                    <a:pt x="16" y="75"/>
                  </a:lnTo>
                  <a:lnTo>
                    <a:pt x="70" y="32"/>
                  </a:lnTo>
                  <a:close/>
                </a:path>
              </a:pathLst>
            </a:custGeom>
            <a:solidFill>
              <a:schemeClr val="bg2"/>
            </a:solidFill>
            <a:ln>
              <a:noFill/>
            </a:ln>
            <a:extLst>
              <a:ext uri="{91240B29-F687-4f45-9708-019B960494DF}">
                <a14:hiddenLine xmlns="" xmlns:a14="http://schemas.microsoft.com/office/drawing/2010/main" w="12700">
                  <a:solidFill>
                    <a:srgbClr val="000000"/>
                  </a:solidFill>
                  <a:round/>
                  <a:headEnd/>
                  <a:tailEnd/>
                </a14:hiddenLine>
              </a:ext>
            </a:extLst>
          </p:spPr>
          <p:txBody>
            <a:bodyPr/>
            <a:lstStyle/>
            <a:p>
              <a:endParaRPr lang="en-US" sz="455"/>
            </a:p>
          </p:txBody>
        </p:sp>
        <p:sp>
          <p:nvSpPr>
            <p:cNvPr id="43318" name="Freeform 662"/>
            <p:cNvSpPr>
              <a:spLocks/>
            </p:cNvSpPr>
            <p:nvPr/>
          </p:nvSpPr>
          <p:spPr bwMode="auto">
            <a:xfrm>
              <a:off x="3474" y="3549"/>
              <a:ext cx="159" cy="118"/>
            </a:xfrm>
            <a:custGeom>
              <a:avLst/>
              <a:gdLst>
                <a:gd name="T0" fmla="*/ 0 w 103"/>
                <a:gd name="T1" fmla="*/ 78 h 121"/>
                <a:gd name="T2" fmla="*/ 6118 w 103"/>
                <a:gd name="T3" fmla="*/ 86 h 121"/>
                <a:gd name="T4" fmla="*/ 44883 w 103"/>
                <a:gd name="T5" fmla="*/ 11 h 121"/>
                <a:gd name="T6" fmla="*/ 38622 w 103"/>
                <a:gd name="T7" fmla="*/ 0 h 121"/>
                <a:gd name="T8" fmla="*/ 0 w 103"/>
                <a:gd name="T9" fmla="*/ 78 h 121"/>
                <a:gd name="T10" fmla="*/ 0 60000 65536"/>
                <a:gd name="T11" fmla="*/ 0 60000 65536"/>
                <a:gd name="T12" fmla="*/ 0 60000 65536"/>
                <a:gd name="T13" fmla="*/ 0 60000 65536"/>
                <a:gd name="T14" fmla="*/ 0 60000 65536"/>
                <a:gd name="T15" fmla="*/ 0 w 103"/>
                <a:gd name="T16" fmla="*/ 0 h 121"/>
                <a:gd name="T17" fmla="*/ 103 w 103"/>
                <a:gd name="T18" fmla="*/ 121 h 121"/>
              </a:gdLst>
              <a:ahLst/>
              <a:cxnLst>
                <a:cxn ang="T10">
                  <a:pos x="T0" y="T1"/>
                </a:cxn>
                <a:cxn ang="T11">
                  <a:pos x="T2" y="T3"/>
                </a:cxn>
                <a:cxn ang="T12">
                  <a:pos x="T4" y="T5"/>
                </a:cxn>
                <a:cxn ang="T13">
                  <a:pos x="T6" y="T7"/>
                </a:cxn>
                <a:cxn ang="T14">
                  <a:pos x="T8" y="T9"/>
                </a:cxn>
              </a:cxnLst>
              <a:rect l="T15" t="T16" r="T17" b="T18"/>
              <a:pathLst>
                <a:path w="103" h="121">
                  <a:moveTo>
                    <a:pt x="0" y="110"/>
                  </a:moveTo>
                  <a:lnTo>
                    <a:pt x="14" y="121"/>
                  </a:lnTo>
                  <a:lnTo>
                    <a:pt x="103" y="11"/>
                  </a:lnTo>
                  <a:lnTo>
                    <a:pt x="89" y="0"/>
                  </a:lnTo>
                  <a:lnTo>
                    <a:pt x="0" y="110"/>
                  </a:lnTo>
                  <a:close/>
                </a:path>
              </a:pathLst>
            </a:custGeom>
            <a:solidFill>
              <a:schemeClr val="bg2"/>
            </a:solidFill>
            <a:ln>
              <a:noFill/>
            </a:ln>
            <a:extLst>
              <a:ext uri="{91240B29-F687-4f45-9708-019B960494DF}">
                <a14:hiddenLine xmlns="" xmlns:a14="http://schemas.microsoft.com/office/drawing/2010/main" w="12700">
                  <a:solidFill>
                    <a:srgbClr val="000000"/>
                  </a:solidFill>
                  <a:round/>
                  <a:headEnd/>
                  <a:tailEnd/>
                </a14:hiddenLine>
              </a:ext>
            </a:extLst>
          </p:spPr>
          <p:txBody>
            <a:bodyPr/>
            <a:lstStyle/>
            <a:p>
              <a:endParaRPr lang="en-US" sz="455"/>
            </a:p>
          </p:txBody>
        </p:sp>
        <p:sp>
          <p:nvSpPr>
            <p:cNvPr id="43319" name="Freeform 663"/>
            <p:cNvSpPr>
              <a:spLocks/>
            </p:cNvSpPr>
            <p:nvPr/>
          </p:nvSpPr>
          <p:spPr bwMode="auto">
            <a:xfrm>
              <a:off x="3581" y="3502"/>
              <a:ext cx="107" cy="74"/>
            </a:xfrm>
            <a:custGeom>
              <a:avLst/>
              <a:gdLst>
                <a:gd name="T0" fmla="*/ 20685 w 70"/>
                <a:gd name="T1" fmla="*/ 61 h 75"/>
                <a:gd name="T2" fmla="*/ 26739 w 70"/>
                <a:gd name="T3" fmla="*/ 0 h 75"/>
                <a:gd name="T4" fmla="*/ 0 w 70"/>
                <a:gd name="T5" fmla="*/ 32 h 75"/>
                <a:gd name="T6" fmla="*/ 20685 w 70"/>
                <a:gd name="T7" fmla="*/ 61 h 75"/>
                <a:gd name="T8" fmla="*/ 0 60000 65536"/>
                <a:gd name="T9" fmla="*/ 0 60000 65536"/>
                <a:gd name="T10" fmla="*/ 0 60000 65536"/>
                <a:gd name="T11" fmla="*/ 0 60000 65536"/>
                <a:gd name="T12" fmla="*/ 0 w 70"/>
                <a:gd name="T13" fmla="*/ 0 h 75"/>
                <a:gd name="T14" fmla="*/ 70 w 70"/>
                <a:gd name="T15" fmla="*/ 75 h 75"/>
              </a:gdLst>
              <a:ahLst/>
              <a:cxnLst>
                <a:cxn ang="T8">
                  <a:pos x="T0" y="T1"/>
                </a:cxn>
                <a:cxn ang="T9">
                  <a:pos x="T2" y="T3"/>
                </a:cxn>
                <a:cxn ang="T10">
                  <a:pos x="T4" y="T5"/>
                </a:cxn>
                <a:cxn ang="T11">
                  <a:pos x="T6" y="T7"/>
                </a:cxn>
              </a:cxnLst>
              <a:rect l="T12" t="T13" r="T14" b="T15"/>
              <a:pathLst>
                <a:path w="70" h="75">
                  <a:moveTo>
                    <a:pt x="54" y="75"/>
                  </a:moveTo>
                  <a:lnTo>
                    <a:pt x="70" y="0"/>
                  </a:lnTo>
                  <a:lnTo>
                    <a:pt x="0" y="32"/>
                  </a:lnTo>
                  <a:lnTo>
                    <a:pt x="54" y="75"/>
                  </a:lnTo>
                  <a:close/>
                </a:path>
              </a:pathLst>
            </a:custGeom>
            <a:solidFill>
              <a:schemeClr val="bg2"/>
            </a:solidFill>
            <a:ln>
              <a:noFill/>
            </a:ln>
            <a:extLst>
              <a:ext uri="{91240B29-F687-4f45-9708-019B960494DF}">
                <a14:hiddenLine xmlns="" xmlns:a14="http://schemas.microsoft.com/office/drawing/2010/main" w="12700">
                  <a:solidFill>
                    <a:srgbClr val="000000"/>
                  </a:solidFill>
                  <a:round/>
                  <a:headEnd/>
                  <a:tailEnd/>
                </a14:hiddenLine>
              </a:ext>
            </a:extLst>
          </p:spPr>
          <p:txBody>
            <a:bodyPr/>
            <a:lstStyle/>
            <a:p>
              <a:endParaRPr lang="en-US" sz="455"/>
            </a:p>
          </p:txBody>
        </p:sp>
        <p:sp>
          <p:nvSpPr>
            <p:cNvPr id="43320" name="Freeform 667"/>
            <p:cNvSpPr>
              <a:spLocks/>
            </p:cNvSpPr>
            <p:nvPr/>
          </p:nvSpPr>
          <p:spPr bwMode="auto">
            <a:xfrm>
              <a:off x="3474" y="3790"/>
              <a:ext cx="129" cy="115"/>
            </a:xfrm>
            <a:custGeom>
              <a:avLst/>
              <a:gdLst>
                <a:gd name="T0" fmla="*/ 6023 w 84"/>
                <a:gd name="T1" fmla="*/ 0 h 116"/>
                <a:gd name="T2" fmla="*/ 0 w 84"/>
                <a:gd name="T3" fmla="*/ 10 h 116"/>
                <a:gd name="T4" fmla="*/ 28016 w 84"/>
                <a:gd name="T5" fmla="*/ 102 h 116"/>
                <a:gd name="T6" fmla="*/ 34062 w 84"/>
                <a:gd name="T7" fmla="*/ 92 h 116"/>
                <a:gd name="T8" fmla="*/ 6023 w 84"/>
                <a:gd name="T9" fmla="*/ 0 h 116"/>
                <a:gd name="T10" fmla="*/ 0 60000 65536"/>
                <a:gd name="T11" fmla="*/ 0 60000 65536"/>
                <a:gd name="T12" fmla="*/ 0 60000 65536"/>
                <a:gd name="T13" fmla="*/ 0 60000 65536"/>
                <a:gd name="T14" fmla="*/ 0 60000 65536"/>
                <a:gd name="T15" fmla="*/ 0 w 84"/>
                <a:gd name="T16" fmla="*/ 0 h 116"/>
                <a:gd name="T17" fmla="*/ 84 w 84"/>
                <a:gd name="T18" fmla="*/ 116 h 116"/>
              </a:gdLst>
              <a:ahLst/>
              <a:cxnLst>
                <a:cxn ang="T10">
                  <a:pos x="T0" y="T1"/>
                </a:cxn>
                <a:cxn ang="T11">
                  <a:pos x="T2" y="T3"/>
                </a:cxn>
                <a:cxn ang="T12">
                  <a:pos x="T4" y="T5"/>
                </a:cxn>
                <a:cxn ang="T13">
                  <a:pos x="T6" y="T7"/>
                </a:cxn>
                <a:cxn ang="T14">
                  <a:pos x="T8" y="T9"/>
                </a:cxn>
              </a:cxnLst>
              <a:rect l="T15" t="T16" r="T17" b="T18"/>
              <a:pathLst>
                <a:path w="84" h="116">
                  <a:moveTo>
                    <a:pt x="15" y="0"/>
                  </a:moveTo>
                  <a:lnTo>
                    <a:pt x="0" y="10"/>
                  </a:lnTo>
                  <a:lnTo>
                    <a:pt x="69" y="116"/>
                  </a:lnTo>
                  <a:lnTo>
                    <a:pt x="84" y="106"/>
                  </a:lnTo>
                  <a:lnTo>
                    <a:pt x="15" y="0"/>
                  </a:lnTo>
                  <a:close/>
                </a:path>
              </a:pathLst>
            </a:custGeom>
            <a:solidFill>
              <a:schemeClr val="bg2"/>
            </a:solidFill>
            <a:ln>
              <a:noFill/>
            </a:ln>
            <a:extLst>
              <a:ext uri="{91240B29-F687-4f45-9708-019B960494DF}">
                <a14:hiddenLine xmlns="" xmlns:a14="http://schemas.microsoft.com/office/drawing/2010/main" w="12700">
                  <a:solidFill>
                    <a:srgbClr val="000000"/>
                  </a:solidFill>
                  <a:round/>
                  <a:headEnd/>
                  <a:tailEnd/>
                </a14:hiddenLine>
              </a:ext>
            </a:extLst>
          </p:spPr>
          <p:txBody>
            <a:bodyPr/>
            <a:lstStyle/>
            <a:p>
              <a:endParaRPr lang="en-US" sz="455"/>
            </a:p>
          </p:txBody>
        </p:sp>
        <p:sp>
          <p:nvSpPr>
            <p:cNvPr id="43321" name="Freeform 668"/>
            <p:cNvSpPr>
              <a:spLocks/>
            </p:cNvSpPr>
            <p:nvPr/>
          </p:nvSpPr>
          <p:spPr bwMode="auto">
            <a:xfrm>
              <a:off x="3544" y="3881"/>
              <a:ext cx="104" cy="75"/>
            </a:xfrm>
            <a:custGeom>
              <a:avLst/>
              <a:gdLst>
                <a:gd name="T0" fmla="*/ 0 w 67"/>
                <a:gd name="T1" fmla="*/ 23 h 77"/>
                <a:gd name="T2" fmla="*/ 31487 w 67"/>
                <a:gd name="T3" fmla="*/ 53 h 77"/>
                <a:gd name="T4" fmla="*/ 27361 w 67"/>
                <a:gd name="T5" fmla="*/ 0 h 77"/>
                <a:gd name="T6" fmla="*/ 0 w 67"/>
                <a:gd name="T7" fmla="*/ 23 h 77"/>
                <a:gd name="T8" fmla="*/ 0 60000 65536"/>
                <a:gd name="T9" fmla="*/ 0 60000 65536"/>
                <a:gd name="T10" fmla="*/ 0 60000 65536"/>
                <a:gd name="T11" fmla="*/ 0 60000 65536"/>
                <a:gd name="T12" fmla="*/ 0 w 67"/>
                <a:gd name="T13" fmla="*/ 0 h 77"/>
                <a:gd name="T14" fmla="*/ 67 w 67"/>
                <a:gd name="T15" fmla="*/ 77 h 77"/>
              </a:gdLst>
              <a:ahLst/>
              <a:cxnLst>
                <a:cxn ang="T8">
                  <a:pos x="T0" y="T1"/>
                </a:cxn>
                <a:cxn ang="T9">
                  <a:pos x="T2" y="T3"/>
                </a:cxn>
                <a:cxn ang="T10">
                  <a:pos x="T4" y="T5"/>
                </a:cxn>
                <a:cxn ang="T11">
                  <a:pos x="T6" y="T7"/>
                </a:cxn>
              </a:cxnLst>
              <a:rect l="T12" t="T13" r="T14" b="T15"/>
              <a:pathLst>
                <a:path w="67" h="77">
                  <a:moveTo>
                    <a:pt x="0" y="37"/>
                  </a:moveTo>
                  <a:lnTo>
                    <a:pt x="67" y="77"/>
                  </a:lnTo>
                  <a:lnTo>
                    <a:pt x="58" y="0"/>
                  </a:lnTo>
                  <a:lnTo>
                    <a:pt x="0" y="37"/>
                  </a:lnTo>
                  <a:close/>
                </a:path>
              </a:pathLst>
            </a:custGeom>
            <a:solidFill>
              <a:schemeClr val="bg2"/>
            </a:solidFill>
            <a:ln>
              <a:noFill/>
            </a:ln>
            <a:extLst>
              <a:ext uri="{91240B29-F687-4f45-9708-019B960494DF}">
                <a14:hiddenLine xmlns="" xmlns:a14="http://schemas.microsoft.com/office/drawing/2010/main" w="12700">
                  <a:solidFill>
                    <a:srgbClr val="000000"/>
                  </a:solidFill>
                  <a:round/>
                  <a:headEnd/>
                  <a:tailEnd/>
                </a14:hiddenLine>
              </a:ext>
            </a:extLst>
          </p:spPr>
          <p:txBody>
            <a:bodyPr/>
            <a:lstStyle/>
            <a:p>
              <a:endParaRPr lang="en-US" sz="455"/>
            </a:p>
          </p:txBody>
        </p:sp>
        <p:sp>
          <p:nvSpPr>
            <p:cNvPr id="43322" name="Freeform 672"/>
            <p:cNvSpPr>
              <a:spLocks/>
            </p:cNvSpPr>
            <p:nvPr/>
          </p:nvSpPr>
          <p:spPr bwMode="auto">
            <a:xfrm>
              <a:off x="3252" y="3790"/>
              <a:ext cx="120" cy="92"/>
            </a:xfrm>
            <a:custGeom>
              <a:avLst/>
              <a:gdLst>
                <a:gd name="T0" fmla="*/ 32535 w 78"/>
                <a:gd name="T1" fmla="*/ 11 h 93"/>
                <a:gd name="T2" fmla="*/ 26520 w 78"/>
                <a:gd name="T3" fmla="*/ 0 h 93"/>
                <a:gd name="T4" fmla="*/ 0 w 78"/>
                <a:gd name="T5" fmla="*/ 68 h 93"/>
                <a:gd name="T6" fmla="*/ 5938 w 78"/>
                <a:gd name="T7" fmla="*/ 79 h 93"/>
                <a:gd name="T8" fmla="*/ 32535 w 78"/>
                <a:gd name="T9" fmla="*/ 11 h 93"/>
                <a:gd name="T10" fmla="*/ 0 60000 65536"/>
                <a:gd name="T11" fmla="*/ 0 60000 65536"/>
                <a:gd name="T12" fmla="*/ 0 60000 65536"/>
                <a:gd name="T13" fmla="*/ 0 60000 65536"/>
                <a:gd name="T14" fmla="*/ 0 60000 65536"/>
                <a:gd name="T15" fmla="*/ 0 w 78"/>
                <a:gd name="T16" fmla="*/ 0 h 93"/>
                <a:gd name="T17" fmla="*/ 78 w 78"/>
                <a:gd name="T18" fmla="*/ 93 h 93"/>
              </a:gdLst>
              <a:ahLst/>
              <a:cxnLst>
                <a:cxn ang="T10">
                  <a:pos x="T0" y="T1"/>
                </a:cxn>
                <a:cxn ang="T11">
                  <a:pos x="T2" y="T3"/>
                </a:cxn>
                <a:cxn ang="T12">
                  <a:pos x="T4" y="T5"/>
                </a:cxn>
                <a:cxn ang="T13">
                  <a:pos x="T6" y="T7"/>
                </a:cxn>
                <a:cxn ang="T14">
                  <a:pos x="T8" y="T9"/>
                </a:cxn>
              </a:cxnLst>
              <a:rect l="T15" t="T16" r="T17" b="T18"/>
              <a:pathLst>
                <a:path w="78" h="93">
                  <a:moveTo>
                    <a:pt x="78" y="11"/>
                  </a:moveTo>
                  <a:lnTo>
                    <a:pt x="64" y="0"/>
                  </a:lnTo>
                  <a:lnTo>
                    <a:pt x="0" y="82"/>
                  </a:lnTo>
                  <a:lnTo>
                    <a:pt x="14" y="93"/>
                  </a:lnTo>
                  <a:lnTo>
                    <a:pt x="78" y="11"/>
                  </a:lnTo>
                  <a:close/>
                </a:path>
              </a:pathLst>
            </a:custGeom>
            <a:solidFill>
              <a:schemeClr val="bg2"/>
            </a:solidFill>
            <a:ln>
              <a:noFill/>
            </a:ln>
            <a:extLst>
              <a:ext uri="{91240B29-F687-4f45-9708-019B960494DF}">
                <a14:hiddenLine xmlns="" xmlns:a14="http://schemas.microsoft.com/office/drawing/2010/main" w="12700">
                  <a:solidFill>
                    <a:srgbClr val="000000"/>
                  </a:solidFill>
                  <a:round/>
                  <a:headEnd/>
                  <a:tailEnd/>
                </a14:hiddenLine>
              </a:ext>
            </a:extLst>
          </p:spPr>
          <p:txBody>
            <a:bodyPr/>
            <a:lstStyle/>
            <a:p>
              <a:endParaRPr lang="en-US" sz="455"/>
            </a:p>
          </p:txBody>
        </p:sp>
        <p:sp>
          <p:nvSpPr>
            <p:cNvPr id="43323" name="Freeform 673"/>
            <p:cNvSpPr>
              <a:spLocks/>
            </p:cNvSpPr>
            <p:nvPr/>
          </p:nvSpPr>
          <p:spPr bwMode="auto">
            <a:xfrm>
              <a:off x="3200" y="3855"/>
              <a:ext cx="107" cy="74"/>
            </a:xfrm>
            <a:custGeom>
              <a:avLst/>
              <a:gdLst>
                <a:gd name="T0" fmla="*/ 6575 w 69"/>
                <a:gd name="T1" fmla="*/ 0 h 75"/>
                <a:gd name="T2" fmla="*/ 0 w 69"/>
                <a:gd name="T3" fmla="*/ 61 h 75"/>
                <a:gd name="T4" fmla="*/ 32111 w 69"/>
                <a:gd name="T5" fmla="*/ 37 h 75"/>
                <a:gd name="T6" fmla="*/ 6575 w 69"/>
                <a:gd name="T7" fmla="*/ 0 h 75"/>
                <a:gd name="T8" fmla="*/ 0 60000 65536"/>
                <a:gd name="T9" fmla="*/ 0 60000 65536"/>
                <a:gd name="T10" fmla="*/ 0 60000 65536"/>
                <a:gd name="T11" fmla="*/ 0 60000 65536"/>
                <a:gd name="T12" fmla="*/ 0 w 69"/>
                <a:gd name="T13" fmla="*/ 0 h 75"/>
                <a:gd name="T14" fmla="*/ 69 w 69"/>
                <a:gd name="T15" fmla="*/ 75 h 75"/>
              </a:gdLst>
              <a:ahLst/>
              <a:cxnLst>
                <a:cxn ang="T8">
                  <a:pos x="T0" y="T1"/>
                </a:cxn>
                <a:cxn ang="T9">
                  <a:pos x="T2" y="T3"/>
                </a:cxn>
                <a:cxn ang="T10">
                  <a:pos x="T4" y="T5"/>
                </a:cxn>
                <a:cxn ang="T11">
                  <a:pos x="T6" y="T7"/>
                </a:cxn>
              </a:cxnLst>
              <a:rect l="T12" t="T13" r="T14" b="T15"/>
              <a:pathLst>
                <a:path w="69" h="75">
                  <a:moveTo>
                    <a:pt x="14" y="0"/>
                  </a:moveTo>
                  <a:lnTo>
                    <a:pt x="0" y="75"/>
                  </a:lnTo>
                  <a:lnTo>
                    <a:pt x="69" y="42"/>
                  </a:lnTo>
                  <a:lnTo>
                    <a:pt x="14" y="0"/>
                  </a:lnTo>
                  <a:close/>
                </a:path>
              </a:pathLst>
            </a:custGeom>
            <a:solidFill>
              <a:schemeClr val="bg2"/>
            </a:solidFill>
            <a:ln>
              <a:noFill/>
            </a:ln>
            <a:extLst>
              <a:ext uri="{91240B29-F687-4f45-9708-019B960494DF}">
                <a14:hiddenLine xmlns="" xmlns:a14="http://schemas.microsoft.com/office/drawing/2010/main" w="12700">
                  <a:solidFill>
                    <a:srgbClr val="000000"/>
                  </a:solidFill>
                  <a:round/>
                  <a:headEnd/>
                  <a:tailEnd/>
                </a14:hiddenLine>
              </a:ext>
            </a:extLst>
          </p:spPr>
          <p:txBody>
            <a:bodyPr/>
            <a:lstStyle/>
            <a:p>
              <a:endParaRPr lang="en-US" sz="455"/>
            </a:p>
          </p:txBody>
        </p:sp>
        <p:sp>
          <p:nvSpPr>
            <p:cNvPr id="43324" name="Freeform 678"/>
            <p:cNvSpPr>
              <a:spLocks/>
            </p:cNvSpPr>
            <p:nvPr/>
          </p:nvSpPr>
          <p:spPr bwMode="auto">
            <a:xfrm>
              <a:off x="1297" y="4056"/>
              <a:ext cx="1389" cy="176"/>
            </a:xfrm>
            <a:custGeom>
              <a:avLst/>
              <a:gdLst>
                <a:gd name="T0" fmla="*/ 414815 w 896"/>
                <a:gd name="T1" fmla="*/ 140 h 178"/>
                <a:gd name="T2" fmla="*/ 393583 w 896"/>
                <a:gd name="T3" fmla="*/ 94 h 178"/>
                <a:gd name="T4" fmla="*/ 375402 w 896"/>
                <a:gd name="T5" fmla="*/ 56 h 178"/>
                <a:gd name="T6" fmla="*/ 367604 w 896"/>
                <a:gd name="T7" fmla="*/ 45 h 178"/>
                <a:gd name="T8" fmla="*/ 364800 w 896"/>
                <a:gd name="T9" fmla="*/ 44 h 178"/>
                <a:gd name="T10" fmla="*/ 361591 w 896"/>
                <a:gd name="T11" fmla="*/ 44 h 178"/>
                <a:gd name="T12" fmla="*/ 357032 w 896"/>
                <a:gd name="T13" fmla="*/ 40 h 178"/>
                <a:gd name="T14" fmla="*/ 337113 w 896"/>
                <a:gd name="T15" fmla="*/ 24 h 178"/>
                <a:gd name="T16" fmla="*/ 305520 w 896"/>
                <a:gd name="T17" fmla="*/ 7 h 178"/>
                <a:gd name="T18" fmla="*/ 287760 w 896"/>
                <a:gd name="T19" fmla="*/ 0 h 178"/>
                <a:gd name="T20" fmla="*/ 266048 w 896"/>
                <a:gd name="T21" fmla="*/ 1 h 178"/>
                <a:gd name="T22" fmla="*/ 224778 w 896"/>
                <a:gd name="T23" fmla="*/ 3 h 178"/>
                <a:gd name="T24" fmla="*/ 165601 w 896"/>
                <a:gd name="T25" fmla="*/ 9 h 178"/>
                <a:gd name="T26" fmla="*/ 125292 w 896"/>
                <a:gd name="T27" fmla="*/ 17 h 178"/>
                <a:gd name="T28" fmla="*/ 118408 w 896"/>
                <a:gd name="T29" fmla="*/ 21 h 178"/>
                <a:gd name="T30" fmla="*/ 107492 w 896"/>
                <a:gd name="T31" fmla="*/ 27 h 178"/>
                <a:gd name="T32" fmla="*/ 101859 w 896"/>
                <a:gd name="T33" fmla="*/ 32 h 178"/>
                <a:gd name="T34" fmla="*/ 91060 w 896"/>
                <a:gd name="T35" fmla="*/ 42 h 178"/>
                <a:gd name="T36" fmla="*/ 80822 w 896"/>
                <a:gd name="T37" fmla="*/ 44 h 178"/>
                <a:gd name="T38" fmla="*/ 79111 w 896"/>
                <a:gd name="T39" fmla="*/ 44 h 178"/>
                <a:gd name="T40" fmla="*/ 73403 w 896"/>
                <a:gd name="T41" fmla="*/ 44 h 178"/>
                <a:gd name="T42" fmla="*/ 60693 w 896"/>
                <a:gd name="T43" fmla="*/ 55 h 178"/>
                <a:gd name="T44" fmla="*/ 53774 w 896"/>
                <a:gd name="T45" fmla="*/ 62 h 178"/>
                <a:gd name="T46" fmla="*/ 41789 w 896"/>
                <a:gd name="T47" fmla="*/ 78 h 178"/>
                <a:gd name="T48" fmla="*/ 28674 w 896"/>
                <a:gd name="T49" fmla="*/ 93 h 178"/>
                <a:gd name="T50" fmla="*/ 27172 w 896"/>
                <a:gd name="T51" fmla="*/ 95 h 178"/>
                <a:gd name="T52" fmla="*/ 21235 w 896"/>
                <a:gd name="T53" fmla="*/ 107 h 178"/>
                <a:gd name="T54" fmla="*/ 5629 w 896"/>
                <a:gd name="T55" fmla="*/ 126 h 178"/>
                <a:gd name="T56" fmla="*/ 0 w 896"/>
                <a:gd name="T57" fmla="*/ 130 h 178"/>
                <a:gd name="T58" fmla="*/ 6561 w 896"/>
                <a:gd name="T59" fmla="*/ 141 h 178"/>
                <a:gd name="T60" fmla="*/ 11534 w 896"/>
                <a:gd name="T61" fmla="*/ 133 h 178"/>
                <a:gd name="T62" fmla="*/ 27172 w 896"/>
                <a:gd name="T63" fmla="*/ 119 h 178"/>
                <a:gd name="T64" fmla="*/ 32919 w 896"/>
                <a:gd name="T65" fmla="*/ 109 h 178"/>
                <a:gd name="T66" fmla="*/ 44896 w 896"/>
                <a:gd name="T67" fmla="*/ 95 h 178"/>
                <a:gd name="T68" fmla="*/ 57405 w 896"/>
                <a:gd name="T69" fmla="*/ 78 h 178"/>
                <a:gd name="T70" fmla="*/ 63965 w 896"/>
                <a:gd name="T71" fmla="*/ 72 h 178"/>
                <a:gd name="T72" fmla="*/ 76612 w 896"/>
                <a:gd name="T73" fmla="*/ 60 h 178"/>
                <a:gd name="T74" fmla="*/ 83362 w 896"/>
                <a:gd name="T75" fmla="*/ 51 h 178"/>
                <a:gd name="T76" fmla="*/ 94438 w 896"/>
                <a:gd name="T77" fmla="*/ 45 h 178"/>
                <a:gd name="T78" fmla="*/ 105423 w 896"/>
                <a:gd name="T79" fmla="*/ 44 h 178"/>
                <a:gd name="T80" fmla="*/ 110706 w 896"/>
                <a:gd name="T81" fmla="*/ 44 h 178"/>
                <a:gd name="T82" fmla="*/ 121779 w 896"/>
                <a:gd name="T83" fmla="*/ 38 h 178"/>
                <a:gd name="T84" fmla="*/ 126021 w 896"/>
                <a:gd name="T85" fmla="*/ 35 h 178"/>
                <a:gd name="T86" fmla="*/ 165601 w 896"/>
                <a:gd name="T87" fmla="*/ 27 h 178"/>
                <a:gd name="T88" fmla="*/ 224778 w 896"/>
                <a:gd name="T89" fmla="*/ 21 h 178"/>
                <a:gd name="T90" fmla="*/ 266048 w 896"/>
                <a:gd name="T91" fmla="*/ 19 h 178"/>
                <a:gd name="T92" fmla="*/ 302191 w 896"/>
                <a:gd name="T93" fmla="*/ 23 h 178"/>
                <a:gd name="T94" fmla="*/ 318000 w 896"/>
                <a:gd name="T95" fmla="*/ 32 h 178"/>
                <a:gd name="T96" fmla="*/ 350065 w 896"/>
                <a:gd name="T97" fmla="*/ 44 h 178"/>
                <a:gd name="T98" fmla="*/ 355617 w 896"/>
                <a:gd name="T99" fmla="*/ 47 h 178"/>
                <a:gd name="T100" fmla="*/ 360222 w 896"/>
                <a:gd name="T101" fmla="*/ 55 h 178"/>
                <a:gd name="T102" fmla="*/ 362931 w 896"/>
                <a:gd name="T103" fmla="*/ 60 h 178"/>
                <a:gd name="T104" fmla="*/ 369418 w 896"/>
                <a:gd name="T105" fmla="*/ 69 h 178"/>
                <a:gd name="T106" fmla="*/ 387556 w 896"/>
                <a:gd name="T107" fmla="*/ 107 h 178"/>
                <a:gd name="T108" fmla="*/ 407930 w 896"/>
                <a:gd name="T109" fmla="*/ 150 h 17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96"/>
                <a:gd name="T166" fmla="*/ 0 h 178"/>
                <a:gd name="T167" fmla="*/ 896 w 896"/>
                <a:gd name="T168" fmla="*/ 178 h 17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96" h="178">
                  <a:moveTo>
                    <a:pt x="881" y="178"/>
                  </a:moveTo>
                  <a:lnTo>
                    <a:pt x="896" y="168"/>
                  </a:lnTo>
                  <a:lnTo>
                    <a:pt x="873" y="137"/>
                  </a:lnTo>
                  <a:lnTo>
                    <a:pt x="850" y="108"/>
                  </a:lnTo>
                  <a:lnTo>
                    <a:pt x="825" y="82"/>
                  </a:lnTo>
                  <a:lnTo>
                    <a:pt x="811" y="70"/>
                  </a:lnTo>
                  <a:lnTo>
                    <a:pt x="808" y="68"/>
                  </a:lnTo>
                  <a:lnTo>
                    <a:pt x="794" y="59"/>
                  </a:lnTo>
                  <a:lnTo>
                    <a:pt x="788" y="54"/>
                  </a:lnTo>
                  <a:lnTo>
                    <a:pt x="781" y="48"/>
                  </a:lnTo>
                  <a:lnTo>
                    <a:pt x="774" y="42"/>
                  </a:lnTo>
                  <a:lnTo>
                    <a:pt x="771" y="40"/>
                  </a:lnTo>
                  <a:lnTo>
                    <a:pt x="762" y="36"/>
                  </a:lnTo>
                  <a:lnTo>
                    <a:pt x="728" y="24"/>
                  </a:lnTo>
                  <a:lnTo>
                    <a:pt x="694" y="15"/>
                  </a:lnTo>
                  <a:lnTo>
                    <a:pt x="660" y="7"/>
                  </a:lnTo>
                  <a:lnTo>
                    <a:pt x="656" y="6"/>
                  </a:lnTo>
                  <a:lnTo>
                    <a:pt x="622" y="0"/>
                  </a:lnTo>
                  <a:lnTo>
                    <a:pt x="621" y="0"/>
                  </a:lnTo>
                  <a:lnTo>
                    <a:pt x="575" y="1"/>
                  </a:lnTo>
                  <a:lnTo>
                    <a:pt x="530" y="2"/>
                  </a:lnTo>
                  <a:lnTo>
                    <a:pt x="486" y="3"/>
                  </a:lnTo>
                  <a:lnTo>
                    <a:pt x="443" y="4"/>
                  </a:lnTo>
                  <a:lnTo>
                    <a:pt x="358" y="9"/>
                  </a:lnTo>
                  <a:lnTo>
                    <a:pt x="315" y="13"/>
                  </a:lnTo>
                  <a:lnTo>
                    <a:pt x="270" y="17"/>
                  </a:lnTo>
                  <a:lnTo>
                    <a:pt x="269" y="18"/>
                  </a:lnTo>
                  <a:lnTo>
                    <a:pt x="256" y="21"/>
                  </a:lnTo>
                  <a:lnTo>
                    <a:pt x="244" y="24"/>
                  </a:lnTo>
                  <a:lnTo>
                    <a:pt x="232" y="27"/>
                  </a:lnTo>
                  <a:lnTo>
                    <a:pt x="220" y="32"/>
                  </a:lnTo>
                  <a:lnTo>
                    <a:pt x="209" y="37"/>
                  </a:lnTo>
                  <a:lnTo>
                    <a:pt x="197" y="42"/>
                  </a:lnTo>
                  <a:lnTo>
                    <a:pt x="185" y="46"/>
                  </a:lnTo>
                  <a:lnTo>
                    <a:pt x="174" y="49"/>
                  </a:lnTo>
                  <a:lnTo>
                    <a:pt x="173" y="49"/>
                  </a:lnTo>
                  <a:lnTo>
                    <a:pt x="171" y="50"/>
                  </a:lnTo>
                  <a:lnTo>
                    <a:pt x="159" y="57"/>
                  </a:lnTo>
                  <a:lnTo>
                    <a:pt x="145" y="63"/>
                  </a:lnTo>
                  <a:lnTo>
                    <a:pt x="131" y="69"/>
                  </a:lnTo>
                  <a:lnTo>
                    <a:pt x="116" y="76"/>
                  </a:lnTo>
                  <a:lnTo>
                    <a:pt x="103" y="84"/>
                  </a:lnTo>
                  <a:lnTo>
                    <a:pt x="90" y="92"/>
                  </a:lnTo>
                  <a:lnTo>
                    <a:pt x="76" y="100"/>
                  </a:lnTo>
                  <a:lnTo>
                    <a:pt x="62" y="107"/>
                  </a:lnTo>
                  <a:lnTo>
                    <a:pt x="59" y="109"/>
                  </a:lnTo>
                  <a:lnTo>
                    <a:pt x="53" y="114"/>
                  </a:lnTo>
                  <a:lnTo>
                    <a:pt x="46" y="121"/>
                  </a:lnTo>
                  <a:lnTo>
                    <a:pt x="29" y="135"/>
                  </a:lnTo>
                  <a:lnTo>
                    <a:pt x="12" y="148"/>
                  </a:lnTo>
                  <a:lnTo>
                    <a:pt x="6" y="152"/>
                  </a:lnTo>
                  <a:lnTo>
                    <a:pt x="0" y="156"/>
                  </a:lnTo>
                  <a:lnTo>
                    <a:pt x="9" y="172"/>
                  </a:lnTo>
                  <a:lnTo>
                    <a:pt x="14" y="169"/>
                  </a:lnTo>
                  <a:lnTo>
                    <a:pt x="17" y="167"/>
                  </a:lnTo>
                  <a:lnTo>
                    <a:pt x="25" y="161"/>
                  </a:lnTo>
                  <a:lnTo>
                    <a:pt x="42" y="148"/>
                  </a:lnTo>
                  <a:lnTo>
                    <a:pt x="59" y="134"/>
                  </a:lnTo>
                  <a:lnTo>
                    <a:pt x="66" y="127"/>
                  </a:lnTo>
                  <a:lnTo>
                    <a:pt x="71" y="123"/>
                  </a:lnTo>
                  <a:lnTo>
                    <a:pt x="83" y="117"/>
                  </a:lnTo>
                  <a:lnTo>
                    <a:pt x="97" y="109"/>
                  </a:lnTo>
                  <a:lnTo>
                    <a:pt x="110" y="101"/>
                  </a:lnTo>
                  <a:lnTo>
                    <a:pt x="124" y="92"/>
                  </a:lnTo>
                  <a:lnTo>
                    <a:pt x="125" y="92"/>
                  </a:lnTo>
                  <a:lnTo>
                    <a:pt x="138" y="86"/>
                  </a:lnTo>
                  <a:lnTo>
                    <a:pt x="152" y="80"/>
                  </a:lnTo>
                  <a:lnTo>
                    <a:pt x="166" y="74"/>
                  </a:lnTo>
                  <a:lnTo>
                    <a:pt x="169" y="72"/>
                  </a:lnTo>
                  <a:lnTo>
                    <a:pt x="180" y="65"/>
                  </a:lnTo>
                  <a:lnTo>
                    <a:pt x="192" y="63"/>
                  </a:lnTo>
                  <a:lnTo>
                    <a:pt x="204" y="59"/>
                  </a:lnTo>
                  <a:lnTo>
                    <a:pt x="216" y="54"/>
                  </a:lnTo>
                  <a:lnTo>
                    <a:pt x="228" y="48"/>
                  </a:lnTo>
                  <a:lnTo>
                    <a:pt x="229" y="48"/>
                  </a:lnTo>
                  <a:lnTo>
                    <a:pt x="239" y="44"/>
                  </a:lnTo>
                  <a:lnTo>
                    <a:pt x="251" y="41"/>
                  </a:lnTo>
                  <a:lnTo>
                    <a:pt x="263" y="38"/>
                  </a:lnTo>
                  <a:lnTo>
                    <a:pt x="272" y="35"/>
                  </a:lnTo>
                  <a:lnTo>
                    <a:pt x="315" y="31"/>
                  </a:lnTo>
                  <a:lnTo>
                    <a:pt x="358" y="27"/>
                  </a:lnTo>
                  <a:lnTo>
                    <a:pt x="443" y="22"/>
                  </a:lnTo>
                  <a:lnTo>
                    <a:pt x="486" y="21"/>
                  </a:lnTo>
                  <a:lnTo>
                    <a:pt x="530" y="20"/>
                  </a:lnTo>
                  <a:lnTo>
                    <a:pt x="575" y="19"/>
                  </a:lnTo>
                  <a:lnTo>
                    <a:pt x="620" y="18"/>
                  </a:lnTo>
                  <a:lnTo>
                    <a:pt x="653" y="23"/>
                  </a:lnTo>
                  <a:lnTo>
                    <a:pt x="653" y="24"/>
                  </a:lnTo>
                  <a:lnTo>
                    <a:pt x="687" y="32"/>
                  </a:lnTo>
                  <a:lnTo>
                    <a:pt x="721" y="41"/>
                  </a:lnTo>
                  <a:lnTo>
                    <a:pt x="756" y="53"/>
                  </a:lnTo>
                  <a:lnTo>
                    <a:pt x="762" y="56"/>
                  </a:lnTo>
                  <a:lnTo>
                    <a:pt x="768" y="61"/>
                  </a:lnTo>
                  <a:lnTo>
                    <a:pt x="775" y="67"/>
                  </a:lnTo>
                  <a:lnTo>
                    <a:pt x="778" y="69"/>
                  </a:lnTo>
                  <a:lnTo>
                    <a:pt x="784" y="74"/>
                  </a:lnTo>
                  <a:lnTo>
                    <a:pt x="798" y="83"/>
                  </a:lnTo>
                  <a:lnTo>
                    <a:pt x="812" y="95"/>
                  </a:lnTo>
                  <a:lnTo>
                    <a:pt x="837" y="121"/>
                  </a:lnTo>
                  <a:lnTo>
                    <a:pt x="860" y="150"/>
                  </a:lnTo>
                  <a:lnTo>
                    <a:pt x="881" y="178"/>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3325" name="Freeform 680"/>
            <p:cNvSpPr>
              <a:spLocks/>
            </p:cNvSpPr>
            <p:nvPr/>
          </p:nvSpPr>
          <p:spPr bwMode="auto">
            <a:xfrm>
              <a:off x="1289" y="3973"/>
              <a:ext cx="1390" cy="273"/>
            </a:xfrm>
            <a:custGeom>
              <a:avLst/>
              <a:gdLst>
                <a:gd name="T0" fmla="*/ 16312 w 896"/>
                <a:gd name="T1" fmla="*/ 174 h 279"/>
                <a:gd name="T2" fmla="*/ 27207 w 896"/>
                <a:gd name="T3" fmla="*/ 146 h 279"/>
                <a:gd name="T4" fmla="*/ 36602 w 896"/>
                <a:gd name="T5" fmla="*/ 129 h 279"/>
                <a:gd name="T6" fmla="*/ 40028 w 896"/>
                <a:gd name="T7" fmla="*/ 118 h 279"/>
                <a:gd name="T8" fmla="*/ 49100 w 896"/>
                <a:gd name="T9" fmla="*/ 107 h 279"/>
                <a:gd name="T10" fmla="*/ 55226 w 896"/>
                <a:gd name="T11" fmla="*/ 98 h 279"/>
                <a:gd name="T12" fmla="*/ 61264 w 896"/>
                <a:gd name="T13" fmla="*/ 86 h 279"/>
                <a:gd name="T14" fmla="*/ 108381 w 896"/>
                <a:gd name="T15" fmla="*/ 30 h 279"/>
                <a:gd name="T16" fmla="*/ 120224 w 896"/>
                <a:gd name="T17" fmla="*/ 23 h 279"/>
                <a:gd name="T18" fmla="*/ 127979 w 896"/>
                <a:gd name="T19" fmla="*/ 23 h 279"/>
                <a:gd name="T20" fmla="*/ 136035 w 896"/>
                <a:gd name="T21" fmla="*/ 22 h 279"/>
                <a:gd name="T22" fmla="*/ 139261 w 896"/>
                <a:gd name="T23" fmla="*/ 21 h 279"/>
                <a:gd name="T24" fmla="*/ 160343 w 896"/>
                <a:gd name="T25" fmla="*/ 19 h 279"/>
                <a:gd name="T26" fmla="*/ 228115 w 896"/>
                <a:gd name="T27" fmla="*/ 23 h 279"/>
                <a:gd name="T28" fmla="*/ 276486 w 896"/>
                <a:gd name="T29" fmla="*/ 34 h 279"/>
                <a:gd name="T30" fmla="*/ 304709 w 896"/>
                <a:gd name="T31" fmla="*/ 53 h 279"/>
                <a:gd name="T32" fmla="*/ 338986 w 896"/>
                <a:gd name="T33" fmla="*/ 79 h 279"/>
                <a:gd name="T34" fmla="*/ 348794 w 896"/>
                <a:gd name="T35" fmla="*/ 90 h 279"/>
                <a:gd name="T36" fmla="*/ 363054 w 896"/>
                <a:gd name="T37" fmla="*/ 110 h 279"/>
                <a:gd name="T38" fmla="*/ 380022 w 896"/>
                <a:gd name="T39" fmla="*/ 140 h 279"/>
                <a:gd name="T40" fmla="*/ 397565 w 896"/>
                <a:gd name="T41" fmla="*/ 170 h 279"/>
                <a:gd name="T42" fmla="*/ 400683 w 896"/>
                <a:gd name="T43" fmla="*/ 177 h 279"/>
                <a:gd name="T44" fmla="*/ 409561 w 896"/>
                <a:gd name="T45" fmla="*/ 190 h 279"/>
                <a:gd name="T46" fmla="*/ 418069 w 896"/>
                <a:gd name="T47" fmla="*/ 185 h 279"/>
                <a:gd name="T48" fmla="*/ 409121 w 896"/>
                <a:gd name="T49" fmla="*/ 173 h 279"/>
                <a:gd name="T50" fmla="*/ 406927 w 896"/>
                <a:gd name="T51" fmla="*/ 167 h 279"/>
                <a:gd name="T52" fmla="*/ 396837 w 896"/>
                <a:gd name="T53" fmla="*/ 147 h 279"/>
                <a:gd name="T54" fmla="*/ 380702 w 896"/>
                <a:gd name="T55" fmla="*/ 120 h 279"/>
                <a:gd name="T56" fmla="*/ 363054 w 896"/>
                <a:gd name="T57" fmla="*/ 92 h 279"/>
                <a:gd name="T58" fmla="*/ 347576 w 896"/>
                <a:gd name="T59" fmla="*/ 69 h 279"/>
                <a:gd name="T60" fmla="*/ 342328 w 896"/>
                <a:gd name="T61" fmla="*/ 65 h 279"/>
                <a:gd name="T62" fmla="*/ 308001 w 896"/>
                <a:gd name="T63" fmla="*/ 36 h 279"/>
                <a:gd name="T64" fmla="*/ 279885 w 896"/>
                <a:gd name="T65" fmla="*/ 23 h 279"/>
                <a:gd name="T66" fmla="*/ 256272 w 896"/>
                <a:gd name="T67" fmla="*/ 18 h 279"/>
                <a:gd name="T68" fmla="*/ 188506 w 896"/>
                <a:gd name="T69" fmla="*/ 4 h 279"/>
                <a:gd name="T70" fmla="*/ 144929 w 896"/>
                <a:gd name="T71" fmla="*/ 0 h 279"/>
                <a:gd name="T72" fmla="*/ 136035 w 896"/>
                <a:gd name="T73" fmla="*/ 4 h 279"/>
                <a:gd name="T74" fmla="*/ 132909 w 896"/>
                <a:gd name="T75" fmla="*/ 5 h 279"/>
                <a:gd name="T76" fmla="*/ 127979 w 896"/>
                <a:gd name="T77" fmla="*/ 7 h 279"/>
                <a:gd name="T78" fmla="*/ 118167 w 896"/>
                <a:gd name="T79" fmla="*/ 12 h 279"/>
                <a:gd name="T80" fmla="*/ 104968 w 896"/>
                <a:gd name="T81" fmla="*/ 23 h 279"/>
                <a:gd name="T82" fmla="*/ 66284 w 896"/>
                <a:gd name="T83" fmla="*/ 60 h 279"/>
                <a:gd name="T84" fmla="*/ 51836 w 896"/>
                <a:gd name="T85" fmla="*/ 81 h 279"/>
                <a:gd name="T86" fmla="*/ 43334 w 896"/>
                <a:gd name="T87" fmla="*/ 98 h 279"/>
                <a:gd name="T88" fmla="*/ 34990 w 896"/>
                <a:gd name="T89" fmla="*/ 107 h 279"/>
                <a:gd name="T90" fmla="*/ 29564 w 896"/>
                <a:gd name="T91" fmla="*/ 122 h 279"/>
                <a:gd name="T92" fmla="*/ 24719 w 896"/>
                <a:gd name="T93" fmla="*/ 130 h 279"/>
                <a:gd name="T94" fmla="*/ 15209 w 896"/>
                <a:gd name="T95" fmla="*/ 151 h 279"/>
                <a:gd name="T96" fmla="*/ 0 w 896"/>
                <a:gd name="T97" fmla="*/ 201 h 2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96"/>
                <a:gd name="T148" fmla="*/ 0 h 279"/>
                <a:gd name="T149" fmla="*/ 896 w 896"/>
                <a:gd name="T150" fmla="*/ 279 h 27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96" h="279">
                  <a:moveTo>
                    <a:pt x="0" y="274"/>
                  </a:moveTo>
                  <a:lnTo>
                    <a:pt x="17" y="279"/>
                  </a:lnTo>
                  <a:lnTo>
                    <a:pt x="24" y="258"/>
                  </a:lnTo>
                  <a:lnTo>
                    <a:pt x="35" y="236"/>
                  </a:lnTo>
                  <a:lnTo>
                    <a:pt x="46" y="214"/>
                  </a:lnTo>
                  <a:lnTo>
                    <a:pt x="51" y="207"/>
                  </a:lnTo>
                  <a:lnTo>
                    <a:pt x="58" y="198"/>
                  </a:lnTo>
                  <a:lnTo>
                    <a:pt x="58" y="197"/>
                  </a:lnTo>
                  <a:lnTo>
                    <a:pt x="66" y="189"/>
                  </a:lnTo>
                  <a:lnTo>
                    <a:pt x="75" y="180"/>
                  </a:lnTo>
                  <a:lnTo>
                    <a:pt x="75" y="179"/>
                  </a:lnTo>
                  <a:lnTo>
                    <a:pt x="78" y="175"/>
                  </a:lnTo>
                  <a:lnTo>
                    <a:pt x="80" y="172"/>
                  </a:lnTo>
                  <a:lnTo>
                    <a:pt x="83" y="166"/>
                  </a:lnTo>
                  <a:lnTo>
                    <a:pt x="86" y="160"/>
                  </a:lnTo>
                  <a:lnTo>
                    <a:pt x="88" y="158"/>
                  </a:lnTo>
                  <a:lnTo>
                    <a:pt x="96" y="151"/>
                  </a:lnTo>
                  <a:lnTo>
                    <a:pt x="105" y="145"/>
                  </a:lnTo>
                  <a:lnTo>
                    <a:pt x="106" y="145"/>
                  </a:lnTo>
                  <a:lnTo>
                    <a:pt x="112" y="138"/>
                  </a:lnTo>
                  <a:lnTo>
                    <a:pt x="118" y="132"/>
                  </a:lnTo>
                  <a:lnTo>
                    <a:pt x="118" y="131"/>
                  </a:lnTo>
                  <a:lnTo>
                    <a:pt x="124" y="122"/>
                  </a:lnTo>
                  <a:lnTo>
                    <a:pt x="128" y="118"/>
                  </a:lnTo>
                  <a:lnTo>
                    <a:pt x="131" y="114"/>
                  </a:lnTo>
                  <a:lnTo>
                    <a:pt x="155" y="93"/>
                  </a:lnTo>
                  <a:lnTo>
                    <a:pt x="180" y="75"/>
                  </a:lnTo>
                  <a:lnTo>
                    <a:pt x="205" y="60"/>
                  </a:lnTo>
                  <a:lnTo>
                    <a:pt x="232" y="44"/>
                  </a:lnTo>
                  <a:lnTo>
                    <a:pt x="233" y="44"/>
                  </a:lnTo>
                  <a:lnTo>
                    <a:pt x="248" y="34"/>
                  </a:lnTo>
                  <a:lnTo>
                    <a:pt x="257" y="29"/>
                  </a:lnTo>
                  <a:lnTo>
                    <a:pt x="265" y="27"/>
                  </a:lnTo>
                  <a:lnTo>
                    <a:pt x="269" y="26"/>
                  </a:lnTo>
                  <a:lnTo>
                    <a:pt x="274" y="25"/>
                  </a:lnTo>
                  <a:lnTo>
                    <a:pt x="280" y="24"/>
                  </a:lnTo>
                  <a:lnTo>
                    <a:pt x="285" y="23"/>
                  </a:lnTo>
                  <a:lnTo>
                    <a:pt x="288" y="23"/>
                  </a:lnTo>
                  <a:lnTo>
                    <a:pt x="291" y="22"/>
                  </a:lnTo>
                  <a:lnTo>
                    <a:pt x="294" y="22"/>
                  </a:lnTo>
                  <a:lnTo>
                    <a:pt x="294" y="21"/>
                  </a:lnTo>
                  <a:lnTo>
                    <a:pt x="295" y="21"/>
                  </a:lnTo>
                  <a:lnTo>
                    <a:pt x="298" y="21"/>
                  </a:lnTo>
                  <a:lnTo>
                    <a:pt x="305" y="20"/>
                  </a:lnTo>
                  <a:lnTo>
                    <a:pt x="309" y="19"/>
                  </a:lnTo>
                  <a:lnTo>
                    <a:pt x="310" y="18"/>
                  </a:lnTo>
                  <a:lnTo>
                    <a:pt x="343" y="19"/>
                  </a:lnTo>
                  <a:lnTo>
                    <a:pt x="374" y="21"/>
                  </a:lnTo>
                  <a:lnTo>
                    <a:pt x="403" y="22"/>
                  </a:lnTo>
                  <a:lnTo>
                    <a:pt x="431" y="24"/>
                  </a:lnTo>
                  <a:lnTo>
                    <a:pt x="488" y="30"/>
                  </a:lnTo>
                  <a:lnTo>
                    <a:pt x="517" y="33"/>
                  </a:lnTo>
                  <a:lnTo>
                    <a:pt x="546" y="36"/>
                  </a:lnTo>
                  <a:lnTo>
                    <a:pt x="567" y="43"/>
                  </a:lnTo>
                  <a:lnTo>
                    <a:pt x="591" y="48"/>
                  </a:lnTo>
                  <a:lnTo>
                    <a:pt x="607" y="55"/>
                  </a:lnTo>
                  <a:lnTo>
                    <a:pt x="621" y="59"/>
                  </a:lnTo>
                  <a:lnTo>
                    <a:pt x="636" y="62"/>
                  </a:lnTo>
                  <a:lnTo>
                    <a:pt x="652" y="67"/>
                  </a:lnTo>
                  <a:lnTo>
                    <a:pt x="671" y="76"/>
                  </a:lnTo>
                  <a:lnTo>
                    <a:pt x="688" y="87"/>
                  </a:lnTo>
                  <a:lnTo>
                    <a:pt x="706" y="98"/>
                  </a:lnTo>
                  <a:lnTo>
                    <a:pt x="725" y="107"/>
                  </a:lnTo>
                  <a:lnTo>
                    <a:pt x="733" y="112"/>
                  </a:lnTo>
                  <a:lnTo>
                    <a:pt x="736" y="114"/>
                  </a:lnTo>
                  <a:lnTo>
                    <a:pt x="746" y="120"/>
                  </a:lnTo>
                  <a:lnTo>
                    <a:pt x="755" y="127"/>
                  </a:lnTo>
                  <a:lnTo>
                    <a:pt x="765" y="135"/>
                  </a:lnTo>
                  <a:lnTo>
                    <a:pt x="765" y="136"/>
                  </a:lnTo>
                  <a:lnTo>
                    <a:pt x="777" y="149"/>
                  </a:lnTo>
                  <a:lnTo>
                    <a:pt x="789" y="162"/>
                  </a:lnTo>
                  <a:lnTo>
                    <a:pt x="801" y="176"/>
                  </a:lnTo>
                  <a:lnTo>
                    <a:pt x="813" y="189"/>
                  </a:lnTo>
                  <a:lnTo>
                    <a:pt x="825" y="201"/>
                  </a:lnTo>
                  <a:lnTo>
                    <a:pt x="835" y="212"/>
                  </a:lnTo>
                  <a:lnTo>
                    <a:pt x="845" y="224"/>
                  </a:lnTo>
                  <a:lnTo>
                    <a:pt x="850" y="231"/>
                  </a:lnTo>
                  <a:lnTo>
                    <a:pt x="855" y="237"/>
                  </a:lnTo>
                  <a:lnTo>
                    <a:pt x="857" y="240"/>
                  </a:lnTo>
                  <a:lnTo>
                    <a:pt x="859" y="243"/>
                  </a:lnTo>
                  <a:lnTo>
                    <a:pt x="862" y="247"/>
                  </a:lnTo>
                  <a:lnTo>
                    <a:pt x="869" y="252"/>
                  </a:lnTo>
                  <a:lnTo>
                    <a:pt x="876" y="257"/>
                  </a:lnTo>
                  <a:lnTo>
                    <a:pt x="879" y="260"/>
                  </a:lnTo>
                  <a:lnTo>
                    <a:pt x="880" y="263"/>
                  </a:lnTo>
                  <a:lnTo>
                    <a:pt x="896" y="254"/>
                  </a:lnTo>
                  <a:lnTo>
                    <a:pt x="894" y="250"/>
                  </a:lnTo>
                  <a:lnTo>
                    <a:pt x="892" y="247"/>
                  </a:lnTo>
                  <a:lnTo>
                    <a:pt x="889" y="244"/>
                  </a:lnTo>
                  <a:lnTo>
                    <a:pt x="882" y="239"/>
                  </a:lnTo>
                  <a:lnTo>
                    <a:pt x="875" y="234"/>
                  </a:lnTo>
                  <a:lnTo>
                    <a:pt x="872" y="230"/>
                  </a:lnTo>
                  <a:lnTo>
                    <a:pt x="870" y="228"/>
                  </a:lnTo>
                  <a:lnTo>
                    <a:pt x="870" y="227"/>
                  </a:lnTo>
                  <a:lnTo>
                    <a:pt x="865" y="221"/>
                  </a:lnTo>
                  <a:lnTo>
                    <a:pt x="863" y="218"/>
                  </a:lnTo>
                  <a:lnTo>
                    <a:pt x="858" y="211"/>
                  </a:lnTo>
                  <a:lnTo>
                    <a:pt x="848" y="199"/>
                  </a:lnTo>
                  <a:lnTo>
                    <a:pt x="838" y="188"/>
                  </a:lnTo>
                  <a:lnTo>
                    <a:pt x="826" y="176"/>
                  </a:lnTo>
                  <a:lnTo>
                    <a:pt x="814" y="163"/>
                  </a:lnTo>
                  <a:lnTo>
                    <a:pt x="802" y="149"/>
                  </a:lnTo>
                  <a:lnTo>
                    <a:pt x="790" y="136"/>
                  </a:lnTo>
                  <a:lnTo>
                    <a:pt x="778" y="123"/>
                  </a:lnTo>
                  <a:lnTo>
                    <a:pt x="777" y="123"/>
                  </a:lnTo>
                  <a:lnTo>
                    <a:pt x="768" y="114"/>
                  </a:lnTo>
                  <a:lnTo>
                    <a:pt x="757" y="106"/>
                  </a:lnTo>
                  <a:lnTo>
                    <a:pt x="754" y="104"/>
                  </a:lnTo>
                  <a:lnTo>
                    <a:pt x="743" y="97"/>
                  </a:lnTo>
                  <a:lnTo>
                    <a:pt x="733" y="91"/>
                  </a:lnTo>
                  <a:lnTo>
                    <a:pt x="732" y="90"/>
                  </a:lnTo>
                  <a:lnTo>
                    <a:pt x="713" y="81"/>
                  </a:lnTo>
                  <a:lnTo>
                    <a:pt x="695" y="70"/>
                  </a:lnTo>
                  <a:lnTo>
                    <a:pt x="678" y="59"/>
                  </a:lnTo>
                  <a:lnTo>
                    <a:pt x="659" y="50"/>
                  </a:lnTo>
                  <a:lnTo>
                    <a:pt x="643" y="45"/>
                  </a:lnTo>
                  <a:lnTo>
                    <a:pt x="628" y="42"/>
                  </a:lnTo>
                  <a:lnTo>
                    <a:pt x="614" y="38"/>
                  </a:lnTo>
                  <a:lnTo>
                    <a:pt x="599" y="32"/>
                  </a:lnTo>
                  <a:lnTo>
                    <a:pt x="597" y="32"/>
                  </a:lnTo>
                  <a:lnTo>
                    <a:pt x="574" y="26"/>
                  </a:lnTo>
                  <a:lnTo>
                    <a:pt x="550" y="19"/>
                  </a:lnTo>
                  <a:lnTo>
                    <a:pt x="548" y="18"/>
                  </a:lnTo>
                  <a:lnTo>
                    <a:pt x="517" y="15"/>
                  </a:lnTo>
                  <a:lnTo>
                    <a:pt x="488" y="12"/>
                  </a:lnTo>
                  <a:lnTo>
                    <a:pt x="431" y="6"/>
                  </a:lnTo>
                  <a:lnTo>
                    <a:pt x="403" y="4"/>
                  </a:lnTo>
                  <a:lnTo>
                    <a:pt x="374" y="3"/>
                  </a:lnTo>
                  <a:lnTo>
                    <a:pt x="343" y="1"/>
                  </a:lnTo>
                  <a:lnTo>
                    <a:pt x="310" y="0"/>
                  </a:lnTo>
                  <a:lnTo>
                    <a:pt x="308" y="1"/>
                  </a:lnTo>
                  <a:lnTo>
                    <a:pt x="302" y="2"/>
                  </a:lnTo>
                  <a:lnTo>
                    <a:pt x="298" y="3"/>
                  </a:lnTo>
                  <a:lnTo>
                    <a:pt x="291" y="4"/>
                  </a:lnTo>
                  <a:lnTo>
                    <a:pt x="287" y="5"/>
                  </a:lnTo>
                  <a:lnTo>
                    <a:pt x="284" y="5"/>
                  </a:lnTo>
                  <a:lnTo>
                    <a:pt x="281" y="6"/>
                  </a:lnTo>
                  <a:lnTo>
                    <a:pt x="280" y="6"/>
                  </a:lnTo>
                  <a:lnTo>
                    <a:pt x="274" y="7"/>
                  </a:lnTo>
                  <a:lnTo>
                    <a:pt x="269" y="8"/>
                  </a:lnTo>
                  <a:lnTo>
                    <a:pt x="262" y="10"/>
                  </a:lnTo>
                  <a:lnTo>
                    <a:pt x="262" y="9"/>
                  </a:lnTo>
                  <a:lnTo>
                    <a:pt x="253" y="12"/>
                  </a:lnTo>
                  <a:lnTo>
                    <a:pt x="250" y="12"/>
                  </a:lnTo>
                  <a:lnTo>
                    <a:pt x="241" y="17"/>
                  </a:lnTo>
                  <a:lnTo>
                    <a:pt x="224" y="28"/>
                  </a:lnTo>
                  <a:lnTo>
                    <a:pt x="198" y="43"/>
                  </a:lnTo>
                  <a:lnTo>
                    <a:pt x="171" y="60"/>
                  </a:lnTo>
                  <a:lnTo>
                    <a:pt x="168" y="62"/>
                  </a:lnTo>
                  <a:lnTo>
                    <a:pt x="142" y="80"/>
                  </a:lnTo>
                  <a:lnTo>
                    <a:pt x="120" y="100"/>
                  </a:lnTo>
                  <a:lnTo>
                    <a:pt x="115" y="105"/>
                  </a:lnTo>
                  <a:lnTo>
                    <a:pt x="111" y="109"/>
                  </a:lnTo>
                  <a:lnTo>
                    <a:pt x="104" y="119"/>
                  </a:lnTo>
                  <a:lnTo>
                    <a:pt x="99" y="125"/>
                  </a:lnTo>
                  <a:lnTo>
                    <a:pt x="93" y="132"/>
                  </a:lnTo>
                  <a:lnTo>
                    <a:pt x="83" y="138"/>
                  </a:lnTo>
                  <a:lnTo>
                    <a:pt x="75" y="145"/>
                  </a:lnTo>
                  <a:lnTo>
                    <a:pt x="71" y="150"/>
                  </a:lnTo>
                  <a:lnTo>
                    <a:pt x="69" y="153"/>
                  </a:lnTo>
                  <a:lnTo>
                    <a:pt x="66" y="159"/>
                  </a:lnTo>
                  <a:lnTo>
                    <a:pt x="63" y="165"/>
                  </a:lnTo>
                  <a:lnTo>
                    <a:pt x="62" y="169"/>
                  </a:lnTo>
                  <a:lnTo>
                    <a:pt x="61" y="168"/>
                  </a:lnTo>
                  <a:lnTo>
                    <a:pt x="53" y="176"/>
                  </a:lnTo>
                  <a:lnTo>
                    <a:pt x="45" y="186"/>
                  </a:lnTo>
                  <a:lnTo>
                    <a:pt x="38" y="194"/>
                  </a:lnTo>
                  <a:lnTo>
                    <a:pt x="32" y="204"/>
                  </a:lnTo>
                  <a:lnTo>
                    <a:pt x="30" y="207"/>
                  </a:lnTo>
                  <a:lnTo>
                    <a:pt x="18" y="229"/>
                  </a:lnTo>
                  <a:lnTo>
                    <a:pt x="7" y="251"/>
                  </a:lnTo>
                  <a:lnTo>
                    <a:pt x="0" y="274"/>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a:lstStyle/>
            <a:p>
              <a:endParaRPr lang="en-US" sz="455"/>
            </a:p>
          </p:txBody>
        </p:sp>
        <p:grpSp>
          <p:nvGrpSpPr>
            <p:cNvPr id="43326" name="Group 688"/>
            <p:cNvGrpSpPr>
              <a:grpSpLocks/>
            </p:cNvGrpSpPr>
            <p:nvPr/>
          </p:nvGrpSpPr>
          <p:grpSpPr bwMode="auto">
            <a:xfrm>
              <a:off x="1950" y="4634"/>
              <a:ext cx="1082" cy="431"/>
              <a:chOff x="1691" y="5160"/>
              <a:chExt cx="983" cy="460"/>
            </a:xfrm>
          </p:grpSpPr>
          <p:sp>
            <p:nvSpPr>
              <p:cNvPr id="51882" name="Rectangle 682"/>
              <p:cNvSpPr>
                <a:spLocks noChangeArrowheads="1"/>
              </p:cNvSpPr>
              <p:nvPr/>
            </p:nvSpPr>
            <p:spPr bwMode="auto">
              <a:xfrm>
                <a:off x="1691" y="5160"/>
                <a:ext cx="78" cy="176"/>
              </a:xfrm>
              <a:prstGeom prst="rect">
                <a:avLst/>
              </a:prstGeom>
              <a:noFill/>
              <a:ln w="9525">
                <a:noFill/>
                <a:miter lim="800000"/>
                <a:headEnd/>
                <a:tailEnd/>
              </a:ln>
              <a:effectLst/>
            </p:spPr>
            <p:txBody>
              <a:bodyPr wrap="none" lIns="0" tIns="0" rIns="0" bIns="0">
                <a:spAutoFit/>
              </a:bodyPr>
              <a:lstStyle/>
              <a:p>
                <a:pPr>
                  <a:defRPr/>
                </a:pPr>
                <a:r>
                  <a:rPr lang="ja-JP" altLang="en-US" sz="1545" b="1">
                    <a:effectLst>
                      <a:outerShdw blurRad="38100" dist="38100" dir="2700000" algn="tl">
                        <a:srgbClr val="DDDDDD"/>
                      </a:outerShdw>
                    </a:effectLst>
                    <a:latin typeface="Comic Sans MS" charset="0"/>
                  </a:rPr>
                  <a:t>“</a:t>
                </a:r>
                <a:endParaRPr lang="en-US" sz="1818">
                  <a:effectLst>
                    <a:outerShdw blurRad="38100" dist="38100" dir="2700000" algn="tl">
                      <a:srgbClr val="DDDDDD"/>
                    </a:outerShdw>
                  </a:effectLst>
                  <a:latin typeface="Times" charset="0"/>
                </a:endParaRPr>
              </a:p>
            </p:txBody>
          </p:sp>
          <p:sp>
            <p:nvSpPr>
              <p:cNvPr id="51883" name="Rectangle 683"/>
              <p:cNvSpPr>
                <a:spLocks noChangeArrowheads="1"/>
              </p:cNvSpPr>
              <p:nvPr/>
            </p:nvSpPr>
            <p:spPr bwMode="auto">
              <a:xfrm>
                <a:off x="1774" y="5160"/>
                <a:ext cx="900" cy="176"/>
              </a:xfrm>
              <a:prstGeom prst="rect">
                <a:avLst/>
              </a:prstGeom>
              <a:noFill/>
              <a:ln w="9525">
                <a:noFill/>
                <a:miter lim="800000"/>
                <a:headEnd/>
                <a:tailEnd/>
              </a:ln>
              <a:effectLst/>
            </p:spPr>
            <p:txBody>
              <a:bodyPr wrap="none" lIns="0" tIns="0" rIns="0" bIns="0">
                <a:spAutoFit/>
              </a:bodyPr>
              <a:lstStyle/>
              <a:p>
                <a:pPr>
                  <a:defRPr/>
                </a:pPr>
                <a:r>
                  <a:rPr lang="en-US" sz="1545" b="1">
                    <a:effectLst>
                      <a:outerShdw blurRad="38100" dist="38100" dir="2700000" algn="tl">
                        <a:srgbClr val="DDDDDD"/>
                      </a:outerShdw>
                    </a:effectLst>
                    <a:latin typeface="Comic Sans MS" charset="0"/>
                  </a:rPr>
                  <a:t>THE STAGE</a:t>
                </a:r>
                <a:endParaRPr lang="en-US" sz="1818">
                  <a:effectLst>
                    <a:outerShdw blurRad="38100" dist="38100" dir="2700000" algn="tl">
                      <a:srgbClr val="DDDDDD"/>
                    </a:outerShdw>
                  </a:effectLst>
                  <a:latin typeface="Times" charset="0"/>
                </a:endParaRPr>
              </a:p>
            </p:txBody>
          </p:sp>
          <p:sp>
            <p:nvSpPr>
              <p:cNvPr id="51884" name="Rectangle 684"/>
              <p:cNvSpPr>
                <a:spLocks noChangeArrowheads="1"/>
              </p:cNvSpPr>
              <p:nvPr/>
            </p:nvSpPr>
            <p:spPr bwMode="auto">
              <a:xfrm>
                <a:off x="1925" y="5299"/>
                <a:ext cx="589" cy="176"/>
              </a:xfrm>
              <a:prstGeom prst="rect">
                <a:avLst/>
              </a:prstGeom>
              <a:noFill/>
              <a:ln w="9525">
                <a:noFill/>
                <a:miter lim="800000"/>
                <a:headEnd/>
                <a:tailEnd/>
              </a:ln>
              <a:effectLst/>
            </p:spPr>
            <p:txBody>
              <a:bodyPr wrap="none" lIns="0" tIns="0" rIns="0" bIns="0">
                <a:spAutoFit/>
              </a:bodyPr>
              <a:lstStyle/>
              <a:p>
                <a:pPr>
                  <a:defRPr/>
                </a:pPr>
                <a:r>
                  <a:rPr lang="en-US" sz="1545" b="1">
                    <a:effectLst>
                      <a:outerShdw blurRad="38100" dist="38100" dir="2700000" algn="tl">
                        <a:srgbClr val="DDDDDD"/>
                      </a:outerShdw>
                    </a:effectLst>
                    <a:latin typeface="Comic Sans MS" charset="0"/>
                  </a:rPr>
                  <a:t>OF THE</a:t>
                </a:r>
                <a:endParaRPr lang="en-US" sz="1818">
                  <a:effectLst>
                    <a:outerShdw blurRad="38100" dist="38100" dir="2700000" algn="tl">
                      <a:srgbClr val="DDDDDD"/>
                    </a:outerShdw>
                  </a:effectLst>
                  <a:latin typeface="Times" charset="0"/>
                </a:endParaRPr>
              </a:p>
            </p:txBody>
          </p:sp>
          <p:sp>
            <p:nvSpPr>
              <p:cNvPr id="51885" name="Rectangle 685"/>
              <p:cNvSpPr>
                <a:spLocks noChangeArrowheads="1"/>
              </p:cNvSpPr>
              <p:nvPr/>
            </p:nvSpPr>
            <p:spPr bwMode="auto">
              <a:xfrm>
                <a:off x="1894" y="5444"/>
                <a:ext cx="727" cy="176"/>
              </a:xfrm>
              <a:prstGeom prst="rect">
                <a:avLst/>
              </a:prstGeom>
              <a:noFill/>
              <a:ln w="9525">
                <a:noFill/>
                <a:miter lim="800000"/>
                <a:headEnd/>
                <a:tailEnd/>
              </a:ln>
              <a:effectLst/>
            </p:spPr>
            <p:txBody>
              <a:bodyPr wrap="none" lIns="0" tIns="0" rIns="0" bIns="0">
                <a:spAutoFit/>
              </a:bodyPr>
              <a:lstStyle/>
              <a:p>
                <a:pPr>
                  <a:defRPr/>
                </a:pPr>
                <a:r>
                  <a:rPr lang="en-US" sz="1545" b="1">
                    <a:effectLst>
                      <a:outerShdw blurRad="38100" dist="38100" dir="2700000" algn="tl">
                        <a:srgbClr val="DDDDDD"/>
                      </a:outerShdw>
                    </a:effectLst>
                    <a:latin typeface="Comic Sans MS" charset="0"/>
                  </a:rPr>
                  <a:t>ACTION</a:t>
                </a:r>
                <a:r>
                  <a:rPr lang="ja-JP" altLang="en-US" sz="1545" b="1">
                    <a:effectLst>
                      <a:outerShdw blurRad="38100" dist="38100" dir="2700000" algn="tl">
                        <a:srgbClr val="DDDDDD"/>
                      </a:outerShdw>
                    </a:effectLst>
                    <a:latin typeface="Comic Sans MS" charset="0"/>
                  </a:rPr>
                  <a:t>”</a:t>
                </a:r>
                <a:endParaRPr lang="en-US" sz="1818">
                  <a:effectLst>
                    <a:outerShdw blurRad="38100" dist="38100" dir="2700000" algn="tl">
                      <a:srgbClr val="DDDDDD"/>
                    </a:outerShdw>
                  </a:effectLst>
                  <a:latin typeface="Times" charset="0"/>
                </a:endParaRPr>
              </a:p>
            </p:txBody>
          </p:sp>
        </p:grpSp>
        <p:sp>
          <p:nvSpPr>
            <p:cNvPr id="43327" name="Oval 588"/>
            <p:cNvSpPr>
              <a:spLocks noChangeArrowheads="1"/>
            </p:cNvSpPr>
            <p:nvPr/>
          </p:nvSpPr>
          <p:spPr bwMode="auto">
            <a:xfrm>
              <a:off x="3249" y="4702"/>
              <a:ext cx="92" cy="56"/>
            </a:xfrm>
            <a:prstGeom prst="ellipse">
              <a:avLst/>
            </a:prstGeom>
            <a:solidFill>
              <a:srgbClr val="FAF200"/>
            </a:solidFill>
            <a:ln w="28575">
              <a:solidFill>
                <a:srgbClr val="ED181E"/>
              </a:solidFill>
              <a:round/>
              <a:headEnd/>
              <a:tailEnd/>
            </a:ln>
          </p:spPr>
          <p:txBody>
            <a:bodyPr/>
            <a:lstStyle/>
            <a:p>
              <a:endParaRPr lang="en-US" sz="455"/>
            </a:p>
          </p:txBody>
        </p:sp>
        <p:sp>
          <p:nvSpPr>
            <p:cNvPr id="43328" name="Oval 593"/>
            <p:cNvSpPr>
              <a:spLocks noChangeArrowheads="1"/>
            </p:cNvSpPr>
            <p:nvPr/>
          </p:nvSpPr>
          <p:spPr bwMode="auto">
            <a:xfrm>
              <a:off x="2695" y="4186"/>
              <a:ext cx="91" cy="57"/>
            </a:xfrm>
            <a:prstGeom prst="ellipse">
              <a:avLst/>
            </a:prstGeom>
            <a:solidFill>
              <a:srgbClr val="FAF200"/>
            </a:solidFill>
            <a:ln w="28575">
              <a:solidFill>
                <a:srgbClr val="ED181E"/>
              </a:solidFill>
              <a:round/>
              <a:headEnd/>
              <a:tailEnd/>
            </a:ln>
          </p:spPr>
          <p:txBody>
            <a:bodyPr/>
            <a:lstStyle/>
            <a:p>
              <a:endParaRPr lang="en-US" sz="455"/>
            </a:p>
          </p:txBody>
        </p:sp>
        <p:sp>
          <p:nvSpPr>
            <p:cNvPr id="43329" name="Oval 597"/>
            <p:cNvSpPr>
              <a:spLocks noChangeArrowheads="1"/>
            </p:cNvSpPr>
            <p:nvPr/>
          </p:nvSpPr>
          <p:spPr bwMode="auto">
            <a:xfrm>
              <a:off x="2484" y="3818"/>
              <a:ext cx="91" cy="58"/>
            </a:xfrm>
            <a:prstGeom prst="ellipse">
              <a:avLst/>
            </a:prstGeom>
            <a:solidFill>
              <a:srgbClr val="FAF200"/>
            </a:solidFill>
            <a:ln w="28575">
              <a:solidFill>
                <a:srgbClr val="ED181E"/>
              </a:solidFill>
              <a:round/>
              <a:headEnd/>
              <a:tailEnd/>
            </a:ln>
          </p:spPr>
          <p:txBody>
            <a:bodyPr/>
            <a:lstStyle/>
            <a:p>
              <a:endParaRPr lang="en-US" sz="455"/>
            </a:p>
          </p:txBody>
        </p:sp>
        <p:sp>
          <p:nvSpPr>
            <p:cNvPr id="43330" name="Oval 617"/>
            <p:cNvSpPr>
              <a:spLocks noChangeArrowheads="1"/>
            </p:cNvSpPr>
            <p:nvPr/>
          </p:nvSpPr>
          <p:spPr bwMode="auto">
            <a:xfrm>
              <a:off x="1190" y="4723"/>
              <a:ext cx="92" cy="59"/>
            </a:xfrm>
            <a:prstGeom prst="ellipse">
              <a:avLst/>
            </a:prstGeom>
            <a:solidFill>
              <a:srgbClr val="FAF200"/>
            </a:solidFill>
            <a:ln w="28575">
              <a:solidFill>
                <a:srgbClr val="ED181E"/>
              </a:solidFill>
              <a:round/>
              <a:headEnd/>
              <a:tailEnd/>
            </a:ln>
          </p:spPr>
          <p:txBody>
            <a:bodyPr/>
            <a:lstStyle/>
            <a:p>
              <a:endParaRPr lang="en-US" sz="455"/>
            </a:p>
          </p:txBody>
        </p:sp>
        <p:sp>
          <p:nvSpPr>
            <p:cNvPr id="43331" name="Oval 621"/>
            <p:cNvSpPr>
              <a:spLocks noChangeArrowheads="1"/>
            </p:cNvSpPr>
            <p:nvPr/>
          </p:nvSpPr>
          <p:spPr bwMode="auto">
            <a:xfrm>
              <a:off x="1238" y="4973"/>
              <a:ext cx="91" cy="57"/>
            </a:xfrm>
            <a:prstGeom prst="ellipse">
              <a:avLst/>
            </a:prstGeom>
            <a:solidFill>
              <a:srgbClr val="FAF200"/>
            </a:solidFill>
            <a:ln w="9525">
              <a:solidFill>
                <a:srgbClr val="ED181E"/>
              </a:solidFill>
              <a:round/>
              <a:headEnd/>
              <a:tailEnd/>
            </a:ln>
          </p:spPr>
          <p:txBody>
            <a:bodyPr/>
            <a:lstStyle/>
            <a:p>
              <a:endParaRPr lang="en-US" sz="455"/>
            </a:p>
          </p:txBody>
        </p:sp>
        <p:sp>
          <p:nvSpPr>
            <p:cNvPr id="43332" name="Oval 604"/>
            <p:cNvSpPr>
              <a:spLocks noChangeArrowheads="1"/>
            </p:cNvSpPr>
            <p:nvPr/>
          </p:nvSpPr>
          <p:spPr bwMode="auto">
            <a:xfrm>
              <a:off x="1174" y="4085"/>
              <a:ext cx="92" cy="58"/>
            </a:xfrm>
            <a:prstGeom prst="ellipse">
              <a:avLst/>
            </a:prstGeom>
            <a:solidFill>
              <a:srgbClr val="FAF200"/>
            </a:solidFill>
            <a:ln w="28575">
              <a:solidFill>
                <a:srgbClr val="ED181E"/>
              </a:solidFill>
              <a:round/>
              <a:headEnd/>
              <a:tailEnd/>
            </a:ln>
          </p:spPr>
          <p:txBody>
            <a:bodyPr/>
            <a:lstStyle/>
            <a:p>
              <a:endParaRPr lang="en-US" sz="455"/>
            </a:p>
          </p:txBody>
        </p:sp>
        <p:sp>
          <p:nvSpPr>
            <p:cNvPr id="43333" name="Oval 609"/>
            <p:cNvSpPr>
              <a:spLocks noChangeArrowheads="1"/>
            </p:cNvSpPr>
            <p:nvPr/>
          </p:nvSpPr>
          <p:spPr bwMode="auto">
            <a:xfrm>
              <a:off x="1229" y="4256"/>
              <a:ext cx="91" cy="58"/>
            </a:xfrm>
            <a:prstGeom prst="ellipse">
              <a:avLst/>
            </a:prstGeom>
            <a:solidFill>
              <a:srgbClr val="FAF200"/>
            </a:solidFill>
            <a:ln w="28575">
              <a:solidFill>
                <a:srgbClr val="ED181E"/>
              </a:solidFill>
              <a:round/>
              <a:headEnd/>
              <a:tailEnd/>
            </a:ln>
          </p:spPr>
          <p:txBody>
            <a:bodyPr/>
            <a:lstStyle/>
            <a:p>
              <a:endParaRPr lang="en-US" sz="455"/>
            </a:p>
          </p:txBody>
        </p:sp>
        <p:sp>
          <p:nvSpPr>
            <p:cNvPr id="43334" name="Oval 614"/>
            <p:cNvSpPr>
              <a:spLocks noChangeArrowheads="1"/>
            </p:cNvSpPr>
            <p:nvPr/>
          </p:nvSpPr>
          <p:spPr bwMode="auto">
            <a:xfrm>
              <a:off x="1520" y="4244"/>
              <a:ext cx="92" cy="58"/>
            </a:xfrm>
            <a:prstGeom prst="ellipse">
              <a:avLst/>
            </a:prstGeom>
            <a:solidFill>
              <a:srgbClr val="FAF200"/>
            </a:solidFill>
            <a:ln w="28575">
              <a:solidFill>
                <a:srgbClr val="ED181E"/>
              </a:solidFill>
              <a:round/>
              <a:headEnd/>
              <a:tailEnd/>
            </a:ln>
          </p:spPr>
          <p:txBody>
            <a:bodyPr/>
            <a:lstStyle/>
            <a:p>
              <a:endParaRPr lang="en-US" sz="455"/>
            </a:p>
          </p:txBody>
        </p:sp>
        <p:sp>
          <p:nvSpPr>
            <p:cNvPr id="51827" name="Rectangle 627"/>
            <p:cNvSpPr>
              <a:spLocks noChangeArrowheads="1"/>
            </p:cNvSpPr>
            <p:nvPr/>
          </p:nvSpPr>
          <p:spPr bwMode="auto">
            <a:xfrm>
              <a:off x="679" y="4602"/>
              <a:ext cx="114" cy="174"/>
            </a:xfrm>
            <a:prstGeom prst="rect">
              <a:avLst/>
            </a:prstGeom>
            <a:noFill/>
            <a:ln w="9525">
              <a:noFill/>
              <a:miter lim="800000"/>
              <a:headEnd/>
              <a:tailEnd/>
            </a:ln>
            <a:effectLst/>
          </p:spPr>
          <p:txBody>
            <a:bodyPr wrap="none" lIns="0" tIns="0" rIns="0" bIns="0">
              <a:spAutoFit/>
            </a:bodyPr>
            <a:lstStyle/>
            <a:p>
              <a:pPr>
                <a:defRPr/>
              </a:pPr>
              <a:r>
                <a:rPr lang="en-US" sz="1636" b="1">
                  <a:effectLst>
                    <a:outerShdw blurRad="38100" dist="38100" dir="2700000" algn="tl">
                      <a:srgbClr val="DDDDDD"/>
                    </a:outerShdw>
                  </a:effectLst>
                  <a:latin typeface="Comic Sans MS" charset="0"/>
                </a:rPr>
                <a:t>E</a:t>
              </a:r>
              <a:endParaRPr lang="en-US" sz="2545">
                <a:effectLst>
                  <a:outerShdw blurRad="38100" dist="38100" dir="2700000" algn="tl">
                    <a:srgbClr val="DDDDDD"/>
                  </a:outerShdw>
                </a:effectLst>
                <a:latin typeface="Comic Sans MS" charset="0"/>
              </a:endParaRPr>
            </a:p>
          </p:txBody>
        </p:sp>
        <p:sp>
          <p:nvSpPr>
            <p:cNvPr id="51819" name="Rectangle 619"/>
            <p:cNvSpPr>
              <a:spLocks noChangeArrowheads="1"/>
            </p:cNvSpPr>
            <p:nvPr/>
          </p:nvSpPr>
          <p:spPr bwMode="auto">
            <a:xfrm>
              <a:off x="1305" y="4740"/>
              <a:ext cx="226" cy="174"/>
            </a:xfrm>
            <a:prstGeom prst="rect">
              <a:avLst/>
            </a:prstGeom>
            <a:noFill/>
            <a:ln w="9525">
              <a:noFill/>
              <a:miter lim="800000"/>
              <a:headEnd/>
              <a:tailEnd/>
            </a:ln>
            <a:effectLst/>
          </p:spPr>
          <p:txBody>
            <a:bodyPr wrap="none" lIns="0" tIns="0" rIns="0" bIns="0">
              <a:spAutoFit/>
            </a:bodyPr>
            <a:lstStyle/>
            <a:p>
              <a:pPr>
                <a:defRPr/>
              </a:pPr>
              <a:r>
                <a:rPr lang="en-US" sz="1636" b="1">
                  <a:effectLst>
                    <a:outerShdw blurRad="38100" dist="38100" dir="2700000" algn="tl">
                      <a:srgbClr val="DDDDDD"/>
                    </a:outerShdw>
                  </a:effectLst>
                  <a:latin typeface="Comic Sans MS" charset="0"/>
                </a:rPr>
                <a:t>KB</a:t>
              </a:r>
              <a:endParaRPr lang="en-US" sz="2545">
                <a:effectLst>
                  <a:outerShdw blurRad="38100" dist="38100" dir="2700000" algn="tl">
                    <a:srgbClr val="DDDDDD"/>
                  </a:outerShdw>
                </a:effectLst>
                <a:latin typeface="Comic Sans MS" charset="0"/>
              </a:endParaRPr>
            </a:p>
          </p:txBody>
        </p:sp>
        <p:sp>
          <p:nvSpPr>
            <p:cNvPr id="51807" name="Rectangle 607"/>
            <p:cNvSpPr>
              <a:spLocks noChangeArrowheads="1"/>
            </p:cNvSpPr>
            <p:nvPr/>
          </p:nvSpPr>
          <p:spPr bwMode="auto">
            <a:xfrm>
              <a:off x="1287" y="4001"/>
              <a:ext cx="122" cy="194"/>
            </a:xfrm>
            <a:prstGeom prst="rect">
              <a:avLst/>
            </a:prstGeom>
            <a:noFill/>
            <a:ln w="9525">
              <a:noFill/>
              <a:miter lim="800000"/>
              <a:headEnd/>
              <a:tailEnd/>
            </a:ln>
            <a:effectLst/>
          </p:spPr>
          <p:txBody>
            <a:bodyPr wrap="none" lIns="0" tIns="0" rIns="0" bIns="0">
              <a:spAutoFit/>
            </a:bodyPr>
            <a:lstStyle/>
            <a:p>
              <a:pPr>
                <a:defRPr/>
              </a:pPr>
              <a:r>
                <a:rPr lang="en-US" sz="1818" b="1">
                  <a:effectLst>
                    <a:outerShdw blurRad="38100" dist="38100" dir="2700000" algn="tl">
                      <a:srgbClr val="DDDDDD"/>
                    </a:outerShdw>
                  </a:effectLst>
                  <a:latin typeface="Comic Sans MS" charset="0"/>
                </a:rPr>
                <a:t>C</a:t>
              </a:r>
              <a:endParaRPr lang="en-US" sz="2909">
                <a:effectLst>
                  <a:outerShdw blurRad="38100" dist="38100" dir="2700000" algn="tl">
                    <a:srgbClr val="DDDDDD"/>
                  </a:outerShdw>
                </a:effectLst>
                <a:latin typeface="Comic Sans MS" charset="0"/>
              </a:endParaRPr>
            </a:p>
          </p:txBody>
        </p:sp>
        <p:sp>
          <p:nvSpPr>
            <p:cNvPr id="51811" name="Rectangle 611"/>
            <p:cNvSpPr>
              <a:spLocks noChangeArrowheads="1"/>
            </p:cNvSpPr>
            <p:nvPr/>
          </p:nvSpPr>
          <p:spPr bwMode="auto">
            <a:xfrm>
              <a:off x="1174" y="4252"/>
              <a:ext cx="135" cy="194"/>
            </a:xfrm>
            <a:prstGeom prst="rect">
              <a:avLst/>
            </a:prstGeom>
            <a:noFill/>
            <a:ln w="9525">
              <a:noFill/>
              <a:miter lim="800000"/>
              <a:headEnd/>
              <a:tailEnd/>
            </a:ln>
            <a:effectLst/>
          </p:spPr>
          <p:txBody>
            <a:bodyPr wrap="none" lIns="0" tIns="0" rIns="0" bIns="0">
              <a:spAutoFit/>
            </a:bodyPr>
            <a:lstStyle/>
            <a:p>
              <a:pPr>
                <a:defRPr/>
              </a:pPr>
              <a:r>
                <a:rPr lang="en-US" sz="1818" b="1">
                  <a:effectLst>
                    <a:outerShdw blurRad="38100" dist="38100" dir="2700000" algn="tl">
                      <a:srgbClr val="DDDDDD"/>
                    </a:outerShdw>
                  </a:effectLst>
                  <a:latin typeface="Comic Sans MS" charset="0"/>
                </a:rPr>
                <a:t>J</a:t>
              </a:r>
              <a:endParaRPr lang="en-US" sz="2909">
                <a:effectLst>
                  <a:outerShdw blurRad="38100" dist="38100" dir="2700000" algn="tl">
                    <a:srgbClr val="DDDDDD"/>
                  </a:outerShdw>
                </a:effectLst>
                <a:latin typeface="Comic Sans MS" charset="0"/>
              </a:endParaRPr>
            </a:p>
          </p:txBody>
        </p:sp>
      </p:gr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2"/>
          <p:cNvSpPr txBox="1">
            <a:spLocks noChangeArrowheads="1"/>
          </p:cNvSpPr>
          <p:nvPr/>
        </p:nvSpPr>
        <p:spPr bwMode="auto">
          <a:xfrm>
            <a:off x="5994978" y="733137"/>
            <a:ext cx="863023" cy="344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36" b="1">
                <a:latin typeface="Comic Sans MS" charset="0"/>
              </a:rPr>
              <a:t>31</a:t>
            </a:r>
          </a:p>
        </p:txBody>
      </p:sp>
      <p:sp>
        <p:nvSpPr>
          <p:cNvPr id="44034" name="Text Box 3"/>
          <p:cNvSpPr txBox="1">
            <a:spLocks noChangeArrowheads="1"/>
          </p:cNvSpPr>
          <p:nvPr/>
        </p:nvSpPr>
        <p:spPr bwMode="auto">
          <a:xfrm>
            <a:off x="1958398" y="1294535"/>
            <a:ext cx="4899602" cy="4281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182" b="1" i="1">
                <a:latin typeface="Comic Sans MS" charset="0"/>
              </a:rPr>
              <a:t>INDEXING </a:t>
            </a:r>
            <a:r>
              <a:rPr lang="ja-JP" altLang="en-US" sz="2182" b="1" i="1">
                <a:latin typeface="Comic Sans MS" charset="0"/>
              </a:rPr>
              <a:t>“</a:t>
            </a:r>
            <a:r>
              <a:rPr lang="en-US" altLang="ja-JP" sz="2182" b="1" i="1">
                <a:latin typeface="Comic Sans MS" charset="0"/>
              </a:rPr>
              <a:t>THE BIBLE FILES</a:t>
            </a:r>
            <a:r>
              <a:rPr lang="ja-JP" altLang="en-US" sz="2182" b="1" i="1">
                <a:latin typeface="Comic Sans MS" charset="0"/>
              </a:rPr>
              <a:t>”</a:t>
            </a:r>
            <a:endParaRPr lang="en-US" sz="2182" b="1" i="1">
              <a:latin typeface="Comic Sans MS" charset="0"/>
            </a:endParaRPr>
          </a:p>
        </p:txBody>
      </p:sp>
      <p:grpSp>
        <p:nvGrpSpPr>
          <p:cNvPr id="44035" name="Group 4"/>
          <p:cNvGrpSpPr>
            <a:grpSpLocks/>
          </p:cNvGrpSpPr>
          <p:nvPr/>
        </p:nvGrpSpPr>
        <p:grpSpPr bwMode="auto">
          <a:xfrm>
            <a:off x="763444" y="8181398"/>
            <a:ext cx="5341215" cy="425738"/>
            <a:chOff x="529" y="5209"/>
            <a:chExt cx="3701" cy="295"/>
          </a:xfrm>
        </p:grpSpPr>
        <p:sp>
          <p:nvSpPr>
            <p:cNvPr id="44380" name="Text Box 5"/>
            <p:cNvSpPr txBox="1">
              <a:spLocks noChangeArrowheads="1"/>
            </p:cNvSpPr>
            <p:nvPr/>
          </p:nvSpPr>
          <p:spPr bwMode="auto">
            <a:xfrm>
              <a:off x="686" y="5209"/>
              <a:ext cx="3387" cy="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55" b="1" baseline="-25000">
                  <a:latin typeface="Times" charset="0"/>
                </a:rPr>
                <a:t>THIS PAGE, INCLUDING THE COPYRIGHT NOTICE, MAY BE REPRODUCED LOCALLY FOR STUDY AND TEACHING PURPOSES.</a:t>
              </a:r>
            </a:p>
          </p:txBody>
        </p:sp>
        <p:sp>
          <p:nvSpPr>
            <p:cNvPr id="44381" name="Rectangle 6"/>
            <p:cNvSpPr>
              <a:spLocks noChangeArrowheads="1"/>
            </p:cNvSpPr>
            <p:nvPr/>
          </p:nvSpPr>
          <p:spPr bwMode="auto">
            <a:xfrm>
              <a:off x="529" y="5237"/>
              <a:ext cx="3701" cy="267"/>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grpSp>
      <p:pic>
        <p:nvPicPr>
          <p:cNvPr id="44036" name="Picture 7"/>
          <p:cNvPicPr>
            <a:picLocks noChangeAspect="1" noChangeArrowheads="1"/>
          </p:cNvPicPr>
          <p:nvPr/>
        </p:nvPicPr>
        <p:blipFill>
          <a:blip r:embed="rId2">
            <a:extLst>
              <a:ext uri="{28A0092B-C50C-407E-A947-70E740481C1C}">
                <a14:useLocalDpi xmlns:a14="http://schemas.microsoft.com/office/drawing/2010/main" val="0"/>
              </a:ext>
            </a:extLst>
          </a:blip>
          <a:srcRect l="16325" r="30168" b="33383"/>
          <a:stretch>
            <a:fillRect/>
          </a:stretch>
        </p:blipFill>
        <p:spPr bwMode="auto">
          <a:xfrm>
            <a:off x="502228" y="2951308"/>
            <a:ext cx="1244023" cy="1952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037" name="Line 8"/>
          <p:cNvSpPr>
            <a:spLocks noChangeShapeType="1"/>
          </p:cNvSpPr>
          <p:nvPr/>
        </p:nvSpPr>
        <p:spPr bwMode="auto">
          <a:xfrm>
            <a:off x="2146013" y="2407227"/>
            <a:ext cx="1059295" cy="1444"/>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44038" name="AutoShape 9"/>
          <p:cNvSpPr>
            <a:spLocks noChangeArrowheads="1"/>
          </p:cNvSpPr>
          <p:nvPr/>
        </p:nvSpPr>
        <p:spPr bwMode="auto">
          <a:xfrm>
            <a:off x="2131580" y="1788103"/>
            <a:ext cx="839932" cy="372341"/>
          </a:xfrm>
          <a:prstGeom prst="roundRect">
            <a:avLst>
              <a:gd name="adj" fmla="val 25773"/>
            </a:avLst>
          </a:pr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455"/>
          </a:p>
        </p:txBody>
      </p:sp>
      <p:sp>
        <p:nvSpPr>
          <p:cNvPr id="44039" name="Rectangle 10"/>
          <p:cNvSpPr>
            <a:spLocks noChangeArrowheads="1"/>
          </p:cNvSpPr>
          <p:nvPr/>
        </p:nvSpPr>
        <p:spPr bwMode="auto">
          <a:xfrm>
            <a:off x="2131580" y="1967057"/>
            <a:ext cx="785091" cy="357909"/>
          </a:xfrm>
          <a:prstGeom prst="rect">
            <a:avLst/>
          </a:prstGeom>
          <a:solidFill>
            <a:srgbClr val="FFFFFF"/>
          </a:solidFill>
          <a:ln w="15875">
            <a:solidFill>
              <a:srgbClr val="FFFFFF"/>
            </a:solidFill>
            <a:miter lim="800000"/>
            <a:headEnd/>
            <a:tailEnd/>
          </a:ln>
        </p:spPr>
        <p:txBody>
          <a:bodyPr/>
          <a:lstStyle/>
          <a:p>
            <a:endParaRPr lang="en-US" sz="455"/>
          </a:p>
        </p:txBody>
      </p:sp>
      <p:sp>
        <p:nvSpPr>
          <p:cNvPr id="44040" name="Rectangle 11"/>
          <p:cNvSpPr>
            <a:spLocks noChangeArrowheads="1"/>
          </p:cNvSpPr>
          <p:nvPr/>
        </p:nvSpPr>
        <p:spPr bwMode="auto">
          <a:xfrm>
            <a:off x="2131580" y="1967057"/>
            <a:ext cx="1101147" cy="1320511"/>
          </a:xfrm>
          <a:prstGeom prst="rect">
            <a:avLst/>
          </a:prstGeom>
          <a:solidFill>
            <a:srgbClr val="FFFFFF"/>
          </a:solidFill>
          <a:ln w="15875">
            <a:solidFill>
              <a:srgbClr val="000000"/>
            </a:solidFill>
            <a:miter lim="800000"/>
            <a:headEnd/>
            <a:tailEnd/>
          </a:ln>
        </p:spPr>
        <p:txBody>
          <a:bodyPr/>
          <a:lstStyle/>
          <a:p>
            <a:endParaRPr lang="en-US" sz="455"/>
          </a:p>
        </p:txBody>
      </p:sp>
      <p:sp>
        <p:nvSpPr>
          <p:cNvPr id="44041" name="Line 12"/>
          <p:cNvSpPr>
            <a:spLocks noChangeShapeType="1"/>
          </p:cNvSpPr>
          <p:nvPr/>
        </p:nvSpPr>
        <p:spPr bwMode="auto">
          <a:xfrm>
            <a:off x="2147455" y="1967058"/>
            <a:ext cx="825500" cy="1443"/>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44042" name="Freeform 13"/>
          <p:cNvSpPr>
            <a:spLocks/>
          </p:cNvSpPr>
          <p:nvPr/>
        </p:nvSpPr>
        <p:spPr bwMode="auto">
          <a:xfrm>
            <a:off x="2957081" y="1897785"/>
            <a:ext cx="233795" cy="83705"/>
          </a:xfrm>
          <a:custGeom>
            <a:avLst/>
            <a:gdLst>
              <a:gd name="T0" fmla="*/ 2147483647 w 162"/>
              <a:gd name="T1" fmla="*/ 2147483647 h 58"/>
              <a:gd name="T2" fmla="*/ 0 w 162"/>
              <a:gd name="T3" fmla="*/ 2147483647 h 58"/>
              <a:gd name="T4" fmla="*/ 0 w 162"/>
              <a:gd name="T5" fmla="*/ 0 h 58"/>
              <a:gd name="T6" fmla="*/ 2147483647 w 162"/>
              <a:gd name="T7" fmla="*/ 2147483647 h 58"/>
              <a:gd name="T8" fmla="*/ 0 60000 65536"/>
              <a:gd name="T9" fmla="*/ 0 60000 65536"/>
              <a:gd name="T10" fmla="*/ 0 60000 65536"/>
              <a:gd name="T11" fmla="*/ 0 60000 65536"/>
              <a:gd name="T12" fmla="*/ 0 w 162"/>
              <a:gd name="T13" fmla="*/ 0 h 58"/>
              <a:gd name="T14" fmla="*/ 162 w 162"/>
              <a:gd name="T15" fmla="*/ 58 h 58"/>
            </a:gdLst>
            <a:ahLst/>
            <a:cxnLst>
              <a:cxn ang="T8">
                <a:pos x="T0" y="T1"/>
              </a:cxn>
              <a:cxn ang="T9">
                <a:pos x="T2" y="T3"/>
              </a:cxn>
              <a:cxn ang="T10">
                <a:pos x="T4" y="T5"/>
              </a:cxn>
              <a:cxn ang="T11">
                <a:pos x="T6" y="T7"/>
              </a:cxn>
            </a:cxnLst>
            <a:rect l="T12" t="T13" r="T14" b="T15"/>
            <a:pathLst>
              <a:path w="162" h="58">
                <a:moveTo>
                  <a:pt x="162" y="58"/>
                </a:moveTo>
                <a:lnTo>
                  <a:pt x="0" y="58"/>
                </a:lnTo>
                <a:lnTo>
                  <a:pt x="0" y="0"/>
                </a:lnTo>
                <a:lnTo>
                  <a:pt x="162" y="5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043" name="Line 14"/>
          <p:cNvSpPr>
            <a:spLocks noChangeShapeType="1"/>
          </p:cNvSpPr>
          <p:nvPr/>
        </p:nvSpPr>
        <p:spPr bwMode="auto">
          <a:xfrm>
            <a:off x="2200853" y="2131580"/>
            <a:ext cx="949614" cy="1443"/>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44044" name="Line 15"/>
          <p:cNvSpPr>
            <a:spLocks noChangeShapeType="1"/>
          </p:cNvSpPr>
          <p:nvPr/>
        </p:nvSpPr>
        <p:spPr bwMode="auto">
          <a:xfrm>
            <a:off x="2200853" y="2310535"/>
            <a:ext cx="949614" cy="1443"/>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44045" name="Line 16"/>
          <p:cNvSpPr>
            <a:spLocks noChangeShapeType="1"/>
          </p:cNvSpPr>
          <p:nvPr/>
        </p:nvSpPr>
        <p:spPr bwMode="auto">
          <a:xfrm>
            <a:off x="2200853" y="2489489"/>
            <a:ext cx="949614" cy="1443"/>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44046" name="Line 17"/>
          <p:cNvSpPr>
            <a:spLocks noChangeShapeType="1"/>
          </p:cNvSpPr>
          <p:nvPr/>
        </p:nvSpPr>
        <p:spPr bwMode="auto">
          <a:xfrm>
            <a:off x="2200853" y="2655454"/>
            <a:ext cx="949614" cy="1444"/>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44047" name="Line 18"/>
          <p:cNvSpPr>
            <a:spLocks noChangeShapeType="1"/>
          </p:cNvSpPr>
          <p:nvPr/>
        </p:nvSpPr>
        <p:spPr bwMode="auto">
          <a:xfrm>
            <a:off x="2213841" y="2834409"/>
            <a:ext cx="949614" cy="1444"/>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44048" name="Line 19"/>
          <p:cNvSpPr>
            <a:spLocks noChangeShapeType="1"/>
          </p:cNvSpPr>
          <p:nvPr/>
        </p:nvSpPr>
        <p:spPr bwMode="auto">
          <a:xfrm>
            <a:off x="2200853" y="3013363"/>
            <a:ext cx="949614" cy="1444"/>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44049" name="Line 20"/>
          <p:cNvSpPr>
            <a:spLocks noChangeShapeType="1"/>
          </p:cNvSpPr>
          <p:nvPr/>
        </p:nvSpPr>
        <p:spPr bwMode="auto">
          <a:xfrm>
            <a:off x="2200853" y="3177886"/>
            <a:ext cx="949614" cy="1444"/>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44050" name="Rectangle 21"/>
          <p:cNvSpPr>
            <a:spLocks noChangeArrowheads="1"/>
          </p:cNvSpPr>
          <p:nvPr/>
        </p:nvSpPr>
        <p:spPr bwMode="auto">
          <a:xfrm>
            <a:off x="2255694" y="1829954"/>
            <a:ext cx="646545" cy="10968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4051" name="Rectangle 22"/>
          <p:cNvSpPr>
            <a:spLocks noChangeArrowheads="1"/>
          </p:cNvSpPr>
          <p:nvPr/>
        </p:nvSpPr>
        <p:spPr bwMode="auto">
          <a:xfrm>
            <a:off x="2228273" y="1796762"/>
            <a:ext cx="597921" cy="167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91" b="1">
                <a:solidFill>
                  <a:srgbClr val="000000"/>
                </a:solidFill>
                <a:latin typeface="Charcoal" charset="0"/>
              </a:rPr>
              <a:t>CREATION</a:t>
            </a:r>
            <a:endParaRPr lang="en-US" sz="1636" baseline="-25000">
              <a:latin typeface="Times" charset="0"/>
            </a:endParaRPr>
          </a:p>
        </p:txBody>
      </p:sp>
      <p:sp>
        <p:nvSpPr>
          <p:cNvPr id="44052" name="Freeform 23"/>
          <p:cNvSpPr>
            <a:spLocks/>
          </p:cNvSpPr>
          <p:nvPr/>
        </p:nvSpPr>
        <p:spPr bwMode="auto">
          <a:xfrm>
            <a:off x="2957081" y="1897785"/>
            <a:ext cx="233795" cy="83705"/>
          </a:xfrm>
          <a:custGeom>
            <a:avLst/>
            <a:gdLst>
              <a:gd name="T0" fmla="*/ 2147483647 w 162"/>
              <a:gd name="T1" fmla="*/ 2147483647 h 58"/>
              <a:gd name="T2" fmla="*/ 0 w 162"/>
              <a:gd name="T3" fmla="*/ 2147483647 h 58"/>
              <a:gd name="T4" fmla="*/ 0 w 162"/>
              <a:gd name="T5" fmla="*/ 0 h 58"/>
              <a:gd name="T6" fmla="*/ 2147483647 w 162"/>
              <a:gd name="T7" fmla="*/ 2147483647 h 58"/>
              <a:gd name="T8" fmla="*/ 0 60000 65536"/>
              <a:gd name="T9" fmla="*/ 0 60000 65536"/>
              <a:gd name="T10" fmla="*/ 0 60000 65536"/>
              <a:gd name="T11" fmla="*/ 0 60000 65536"/>
              <a:gd name="T12" fmla="*/ 0 w 162"/>
              <a:gd name="T13" fmla="*/ 0 h 58"/>
              <a:gd name="T14" fmla="*/ 162 w 162"/>
              <a:gd name="T15" fmla="*/ 58 h 58"/>
            </a:gdLst>
            <a:ahLst/>
            <a:cxnLst>
              <a:cxn ang="T8">
                <a:pos x="T0" y="T1"/>
              </a:cxn>
              <a:cxn ang="T9">
                <a:pos x="T2" y="T3"/>
              </a:cxn>
              <a:cxn ang="T10">
                <a:pos x="T4" y="T5"/>
              </a:cxn>
              <a:cxn ang="T11">
                <a:pos x="T6" y="T7"/>
              </a:cxn>
            </a:cxnLst>
            <a:rect l="T12" t="T13" r="T14" b="T15"/>
            <a:pathLst>
              <a:path w="162" h="58">
                <a:moveTo>
                  <a:pt x="162" y="58"/>
                </a:moveTo>
                <a:lnTo>
                  <a:pt x="0" y="58"/>
                </a:lnTo>
                <a:lnTo>
                  <a:pt x="0" y="0"/>
                </a:lnTo>
                <a:lnTo>
                  <a:pt x="162" y="5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053" name="Freeform 24"/>
          <p:cNvSpPr>
            <a:spLocks/>
          </p:cNvSpPr>
          <p:nvPr/>
        </p:nvSpPr>
        <p:spPr bwMode="auto">
          <a:xfrm>
            <a:off x="2972955" y="1897784"/>
            <a:ext cx="233795" cy="69273"/>
          </a:xfrm>
          <a:custGeom>
            <a:avLst/>
            <a:gdLst>
              <a:gd name="T0" fmla="*/ 2147483647 w 162"/>
              <a:gd name="T1" fmla="*/ 2147483647 h 48"/>
              <a:gd name="T2" fmla="*/ 0 w 162"/>
              <a:gd name="T3" fmla="*/ 2147483647 h 48"/>
              <a:gd name="T4" fmla="*/ 0 w 162"/>
              <a:gd name="T5" fmla="*/ 0 h 48"/>
              <a:gd name="T6" fmla="*/ 0 60000 65536"/>
              <a:gd name="T7" fmla="*/ 0 60000 65536"/>
              <a:gd name="T8" fmla="*/ 0 60000 65536"/>
              <a:gd name="T9" fmla="*/ 0 w 162"/>
              <a:gd name="T10" fmla="*/ 0 h 48"/>
              <a:gd name="T11" fmla="*/ 162 w 162"/>
              <a:gd name="T12" fmla="*/ 48 h 48"/>
            </a:gdLst>
            <a:ahLst/>
            <a:cxnLst>
              <a:cxn ang="T6">
                <a:pos x="T0" y="T1"/>
              </a:cxn>
              <a:cxn ang="T7">
                <a:pos x="T2" y="T3"/>
              </a:cxn>
              <a:cxn ang="T8">
                <a:pos x="T4" y="T5"/>
              </a:cxn>
            </a:cxnLst>
            <a:rect l="T9" t="T10" r="T11" b="T12"/>
            <a:pathLst>
              <a:path w="162" h="48">
                <a:moveTo>
                  <a:pt x="162" y="48"/>
                </a:moveTo>
                <a:lnTo>
                  <a:pt x="0" y="48"/>
                </a:lnTo>
                <a:lnTo>
                  <a:pt x="0" y="0"/>
                </a:lnTo>
              </a:path>
            </a:pathLst>
          </a:cu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455"/>
          </a:p>
        </p:txBody>
      </p:sp>
      <p:sp>
        <p:nvSpPr>
          <p:cNvPr id="44054" name="Rectangle 25"/>
          <p:cNvSpPr>
            <a:spLocks noChangeArrowheads="1"/>
          </p:cNvSpPr>
          <p:nvPr/>
        </p:nvSpPr>
        <p:spPr bwMode="auto">
          <a:xfrm>
            <a:off x="2159001" y="2021898"/>
            <a:ext cx="1059295" cy="10968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4055" name="Rectangle 26"/>
          <p:cNvSpPr>
            <a:spLocks noChangeArrowheads="1"/>
          </p:cNvSpPr>
          <p:nvPr/>
        </p:nvSpPr>
        <p:spPr bwMode="auto">
          <a:xfrm>
            <a:off x="2229716" y="2001694"/>
            <a:ext cx="900888" cy="125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18" b="1">
                <a:solidFill>
                  <a:srgbClr val="000000"/>
                </a:solidFill>
                <a:latin typeface="Helvetica" charset="0"/>
              </a:rPr>
              <a:t>1st Man &amp; Woman</a:t>
            </a:r>
            <a:endParaRPr lang="en-US" sz="1091" baseline="-25000">
              <a:latin typeface="Times" charset="0"/>
            </a:endParaRPr>
          </a:p>
        </p:txBody>
      </p:sp>
      <p:sp>
        <p:nvSpPr>
          <p:cNvPr id="44056" name="Rectangle 27"/>
          <p:cNvSpPr>
            <a:spLocks noChangeArrowheads="1"/>
          </p:cNvSpPr>
          <p:nvPr/>
        </p:nvSpPr>
        <p:spPr bwMode="auto">
          <a:xfrm>
            <a:off x="2473614" y="2174876"/>
            <a:ext cx="343043" cy="125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18" b="1">
                <a:solidFill>
                  <a:srgbClr val="000000"/>
                </a:solidFill>
                <a:latin typeface="Helvetica" charset="0"/>
              </a:rPr>
              <a:t>1st Sin</a:t>
            </a:r>
            <a:endParaRPr lang="en-US" sz="1091" baseline="-25000">
              <a:latin typeface="Times" charset="0"/>
            </a:endParaRPr>
          </a:p>
        </p:txBody>
      </p:sp>
      <p:sp>
        <p:nvSpPr>
          <p:cNvPr id="44057" name="Rectangle 28"/>
          <p:cNvSpPr>
            <a:spLocks noChangeArrowheads="1"/>
          </p:cNvSpPr>
          <p:nvPr/>
        </p:nvSpPr>
        <p:spPr bwMode="auto">
          <a:xfrm>
            <a:off x="2385580" y="2345171"/>
            <a:ext cx="533800" cy="125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18" b="1">
                <a:solidFill>
                  <a:srgbClr val="000000"/>
                </a:solidFill>
                <a:latin typeface="Helvetica" charset="0"/>
              </a:rPr>
              <a:t>1st Gospel</a:t>
            </a:r>
            <a:endParaRPr lang="en-US" sz="1091" baseline="-25000">
              <a:latin typeface="Times" charset="0"/>
            </a:endParaRPr>
          </a:p>
        </p:txBody>
      </p:sp>
      <p:sp>
        <p:nvSpPr>
          <p:cNvPr id="44058" name="Rectangle 29"/>
          <p:cNvSpPr>
            <a:spLocks noChangeArrowheads="1"/>
          </p:cNvSpPr>
          <p:nvPr/>
        </p:nvSpPr>
        <p:spPr bwMode="auto">
          <a:xfrm>
            <a:off x="2395682" y="2518353"/>
            <a:ext cx="509755" cy="125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18" b="1">
                <a:solidFill>
                  <a:srgbClr val="000000"/>
                </a:solidFill>
                <a:latin typeface="Helvetica" charset="0"/>
              </a:rPr>
              <a:t>1st Family</a:t>
            </a:r>
            <a:endParaRPr lang="en-US" sz="1091" baseline="-25000">
              <a:latin typeface="Times" charset="0"/>
            </a:endParaRPr>
          </a:p>
        </p:txBody>
      </p:sp>
      <p:sp>
        <p:nvSpPr>
          <p:cNvPr id="44059" name="Rectangle 30"/>
          <p:cNvSpPr>
            <a:spLocks noChangeArrowheads="1"/>
          </p:cNvSpPr>
          <p:nvPr/>
        </p:nvSpPr>
        <p:spPr bwMode="auto">
          <a:xfrm>
            <a:off x="2385580" y="2697308"/>
            <a:ext cx="533800" cy="125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18" b="1">
                <a:solidFill>
                  <a:srgbClr val="000000"/>
                </a:solidFill>
                <a:latin typeface="Helvetica" charset="0"/>
              </a:rPr>
              <a:t>1st Murder</a:t>
            </a:r>
            <a:endParaRPr lang="en-US" sz="1091" baseline="-25000">
              <a:latin typeface="Times" charset="0"/>
            </a:endParaRPr>
          </a:p>
        </p:txBody>
      </p:sp>
      <p:sp>
        <p:nvSpPr>
          <p:cNvPr id="44060" name="Rectangle 31"/>
          <p:cNvSpPr>
            <a:spLocks noChangeArrowheads="1"/>
          </p:cNvSpPr>
          <p:nvPr/>
        </p:nvSpPr>
        <p:spPr bwMode="auto">
          <a:xfrm>
            <a:off x="2278785" y="2879148"/>
            <a:ext cx="750205" cy="125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18" b="1">
                <a:solidFill>
                  <a:srgbClr val="000000"/>
                </a:solidFill>
                <a:latin typeface="Helvetica" charset="0"/>
              </a:rPr>
              <a:t>Flood/Rainbow</a:t>
            </a:r>
            <a:endParaRPr lang="en-US" sz="1091" baseline="-25000">
              <a:latin typeface="Times" charset="0"/>
            </a:endParaRPr>
          </a:p>
        </p:txBody>
      </p:sp>
      <p:sp>
        <p:nvSpPr>
          <p:cNvPr id="44061" name="Rectangle 32"/>
          <p:cNvSpPr>
            <a:spLocks noChangeArrowheads="1"/>
          </p:cNvSpPr>
          <p:nvPr/>
        </p:nvSpPr>
        <p:spPr bwMode="auto">
          <a:xfrm>
            <a:off x="2531342" y="3069648"/>
            <a:ext cx="307777" cy="125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18" b="1">
                <a:solidFill>
                  <a:srgbClr val="000000"/>
                </a:solidFill>
                <a:latin typeface="Helvetica" charset="0"/>
              </a:rPr>
              <a:t>Tower</a:t>
            </a:r>
            <a:endParaRPr lang="en-US" sz="1091" baseline="-25000">
              <a:latin typeface="Times" charset="0"/>
            </a:endParaRPr>
          </a:p>
        </p:txBody>
      </p:sp>
      <p:sp>
        <p:nvSpPr>
          <p:cNvPr id="44062" name="AutoShape 33"/>
          <p:cNvSpPr>
            <a:spLocks noChangeArrowheads="1"/>
          </p:cNvSpPr>
          <p:nvPr/>
        </p:nvSpPr>
        <p:spPr bwMode="auto">
          <a:xfrm>
            <a:off x="2131580" y="4940012"/>
            <a:ext cx="839932" cy="440170"/>
          </a:xfrm>
          <a:prstGeom prst="roundRect">
            <a:avLst>
              <a:gd name="adj" fmla="val 21806"/>
            </a:avLst>
          </a:pr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455"/>
          </a:p>
        </p:txBody>
      </p:sp>
      <p:sp>
        <p:nvSpPr>
          <p:cNvPr id="44063" name="Rectangle 34"/>
          <p:cNvSpPr>
            <a:spLocks noChangeArrowheads="1"/>
          </p:cNvSpPr>
          <p:nvPr/>
        </p:nvSpPr>
        <p:spPr bwMode="auto">
          <a:xfrm>
            <a:off x="2131580" y="5159376"/>
            <a:ext cx="785091" cy="441614"/>
          </a:xfrm>
          <a:prstGeom prst="rect">
            <a:avLst/>
          </a:prstGeom>
          <a:solidFill>
            <a:srgbClr val="FFFFFF"/>
          </a:solidFill>
          <a:ln w="15875">
            <a:solidFill>
              <a:srgbClr val="FFFFFF"/>
            </a:solidFill>
            <a:miter lim="800000"/>
            <a:headEnd/>
            <a:tailEnd/>
          </a:ln>
        </p:spPr>
        <p:txBody>
          <a:bodyPr/>
          <a:lstStyle/>
          <a:p>
            <a:endParaRPr lang="en-US" sz="455"/>
          </a:p>
        </p:txBody>
      </p:sp>
      <p:sp>
        <p:nvSpPr>
          <p:cNvPr id="44064" name="Rectangle 35"/>
          <p:cNvSpPr>
            <a:spLocks noChangeArrowheads="1"/>
          </p:cNvSpPr>
          <p:nvPr/>
        </p:nvSpPr>
        <p:spPr bwMode="auto">
          <a:xfrm>
            <a:off x="2131580" y="5159376"/>
            <a:ext cx="1101147" cy="509443"/>
          </a:xfrm>
          <a:prstGeom prst="rect">
            <a:avLst/>
          </a:prstGeom>
          <a:solidFill>
            <a:srgbClr val="FFFFFF"/>
          </a:solidFill>
          <a:ln w="15875">
            <a:solidFill>
              <a:srgbClr val="000000"/>
            </a:solidFill>
            <a:miter lim="800000"/>
            <a:headEnd/>
            <a:tailEnd/>
          </a:ln>
        </p:spPr>
        <p:txBody>
          <a:bodyPr/>
          <a:lstStyle/>
          <a:p>
            <a:endParaRPr lang="en-US" sz="455"/>
          </a:p>
        </p:txBody>
      </p:sp>
      <p:sp>
        <p:nvSpPr>
          <p:cNvPr id="44065" name="Line 36"/>
          <p:cNvSpPr>
            <a:spLocks noChangeShapeType="1"/>
          </p:cNvSpPr>
          <p:nvPr/>
        </p:nvSpPr>
        <p:spPr bwMode="auto">
          <a:xfrm>
            <a:off x="2146012" y="5170921"/>
            <a:ext cx="825500" cy="1443"/>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44066" name="Freeform 37"/>
          <p:cNvSpPr>
            <a:spLocks/>
          </p:cNvSpPr>
          <p:nvPr/>
        </p:nvSpPr>
        <p:spPr bwMode="auto">
          <a:xfrm>
            <a:off x="2957081" y="5077114"/>
            <a:ext cx="233795" cy="96694"/>
          </a:xfrm>
          <a:custGeom>
            <a:avLst/>
            <a:gdLst>
              <a:gd name="T0" fmla="*/ 2147483647 w 162"/>
              <a:gd name="T1" fmla="*/ 2147483647 h 67"/>
              <a:gd name="T2" fmla="*/ 0 w 162"/>
              <a:gd name="T3" fmla="*/ 2147483647 h 67"/>
              <a:gd name="T4" fmla="*/ 0 w 162"/>
              <a:gd name="T5" fmla="*/ 0 h 67"/>
              <a:gd name="T6" fmla="*/ 2147483647 w 162"/>
              <a:gd name="T7" fmla="*/ 2147483647 h 67"/>
              <a:gd name="T8" fmla="*/ 0 60000 65536"/>
              <a:gd name="T9" fmla="*/ 0 60000 65536"/>
              <a:gd name="T10" fmla="*/ 0 60000 65536"/>
              <a:gd name="T11" fmla="*/ 0 60000 65536"/>
              <a:gd name="T12" fmla="*/ 0 w 162"/>
              <a:gd name="T13" fmla="*/ 0 h 67"/>
              <a:gd name="T14" fmla="*/ 162 w 162"/>
              <a:gd name="T15" fmla="*/ 67 h 67"/>
            </a:gdLst>
            <a:ahLst/>
            <a:cxnLst>
              <a:cxn ang="T8">
                <a:pos x="T0" y="T1"/>
              </a:cxn>
              <a:cxn ang="T9">
                <a:pos x="T2" y="T3"/>
              </a:cxn>
              <a:cxn ang="T10">
                <a:pos x="T4" y="T5"/>
              </a:cxn>
              <a:cxn ang="T11">
                <a:pos x="T6" y="T7"/>
              </a:cxn>
            </a:cxnLst>
            <a:rect l="T12" t="T13" r="T14" b="T15"/>
            <a:pathLst>
              <a:path w="162" h="67">
                <a:moveTo>
                  <a:pt x="162" y="67"/>
                </a:moveTo>
                <a:lnTo>
                  <a:pt x="0" y="67"/>
                </a:lnTo>
                <a:lnTo>
                  <a:pt x="0" y="0"/>
                </a:lnTo>
                <a:lnTo>
                  <a:pt x="162" y="6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067" name="Freeform 38"/>
          <p:cNvSpPr>
            <a:spLocks/>
          </p:cNvSpPr>
          <p:nvPr/>
        </p:nvSpPr>
        <p:spPr bwMode="auto">
          <a:xfrm>
            <a:off x="2972955" y="5064126"/>
            <a:ext cx="233795" cy="95250"/>
          </a:xfrm>
          <a:custGeom>
            <a:avLst/>
            <a:gdLst>
              <a:gd name="T0" fmla="*/ 2147483647 w 162"/>
              <a:gd name="T1" fmla="*/ 2147483647 h 66"/>
              <a:gd name="T2" fmla="*/ 0 w 162"/>
              <a:gd name="T3" fmla="*/ 2147483647 h 66"/>
              <a:gd name="T4" fmla="*/ 0 w 162"/>
              <a:gd name="T5" fmla="*/ 0 h 66"/>
              <a:gd name="T6" fmla="*/ 0 60000 65536"/>
              <a:gd name="T7" fmla="*/ 0 60000 65536"/>
              <a:gd name="T8" fmla="*/ 0 60000 65536"/>
              <a:gd name="T9" fmla="*/ 0 w 162"/>
              <a:gd name="T10" fmla="*/ 0 h 66"/>
              <a:gd name="T11" fmla="*/ 162 w 162"/>
              <a:gd name="T12" fmla="*/ 66 h 66"/>
            </a:gdLst>
            <a:ahLst/>
            <a:cxnLst>
              <a:cxn ang="T6">
                <a:pos x="T0" y="T1"/>
              </a:cxn>
              <a:cxn ang="T7">
                <a:pos x="T2" y="T3"/>
              </a:cxn>
              <a:cxn ang="T8">
                <a:pos x="T4" y="T5"/>
              </a:cxn>
            </a:cxnLst>
            <a:rect l="T9" t="T10" r="T11" b="T12"/>
            <a:pathLst>
              <a:path w="162" h="66">
                <a:moveTo>
                  <a:pt x="162" y="66"/>
                </a:moveTo>
                <a:lnTo>
                  <a:pt x="0" y="66"/>
                </a:lnTo>
                <a:lnTo>
                  <a:pt x="0" y="0"/>
                </a:lnTo>
              </a:path>
            </a:pathLst>
          </a:cu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455"/>
          </a:p>
        </p:txBody>
      </p:sp>
      <p:sp>
        <p:nvSpPr>
          <p:cNvPr id="44068" name="Line 39"/>
          <p:cNvSpPr>
            <a:spLocks noChangeShapeType="1"/>
          </p:cNvSpPr>
          <p:nvPr/>
        </p:nvSpPr>
        <p:spPr bwMode="auto">
          <a:xfrm>
            <a:off x="2200853" y="5365750"/>
            <a:ext cx="949614" cy="1444"/>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44069" name="Line 40"/>
          <p:cNvSpPr>
            <a:spLocks noChangeShapeType="1"/>
          </p:cNvSpPr>
          <p:nvPr/>
        </p:nvSpPr>
        <p:spPr bwMode="auto">
          <a:xfrm>
            <a:off x="2200853" y="5572126"/>
            <a:ext cx="949614" cy="1443"/>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44070" name="Rectangle 41"/>
          <p:cNvSpPr>
            <a:spLocks noChangeArrowheads="1"/>
          </p:cNvSpPr>
          <p:nvPr/>
        </p:nvSpPr>
        <p:spPr bwMode="auto">
          <a:xfrm>
            <a:off x="2323523" y="4980421"/>
            <a:ext cx="564285" cy="13854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4071" name="Rectangle 42"/>
          <p:cNvSpPr>
            <a:spLocks noChangeArrowheads="1"/>
          </p:cNvSpPr>
          <p:nvPr/>
        </p:nvSpPr>
        <p:spPr bwMode="auto">
          <a:xfrm>
            <a:off x="2324967" y="4942898"/>
            <a:ext cx="437620" cy="167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91" b="1">
                <a:solidFill>
                  <a:srgbClr val="000000"/>
                </a:solidFill>
                <a:latin typeface="Charcoal" charset="0"/>
              </a:rPr>
              <a:t>JOSEPH</a:t>
            </a:r>
            <a:endParaRPr lang="en-US" sz="1636" baseline="-25000">
              <a:latin typeface="Times" charset="0"/>
            </a:endParaRPr>
          </a:p>
        </p:txBody>
      </p:sp>
      <p:sp>
        <p:nvSpPr>
          <p:cNvPr id="44072" name="Rectangle 43"/>
          <p:cNvSpPr>
            <a:spLocks noChangeArrowheads="1"/>
          </p:cNvSpPr>
          <p:nvPr/>
        </p:nvSpPr>
        <p:spPr bwMode="auto">
          <a:xfrm>
            <a:off x="2362489" y="5231535"/>
            <a:ext cx="456856" cy="125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18" b="1">
                <a:solidFill>
                  <a:srgbClr val="000000"/>
                </a:solidFill>
                <a:latin typeface="Helvetica" charset="0"/>
              </a:rPr>
              <a:t>   Slavery</a:t>
            </a:r>
            <a:endParaRPr lang="en-US" sz="1091" baseline="-25000">
              <a:latin typeface="Times" charset="0"/>
            </a:endParaRPr>
          </a:p>
        </p:txBody>
      </p:sp>
      <p:sp>
        <p:nvSpPr>
          <p:cNvPr id="44073" name="Rectangle 44"/>
          <p:cNvSpPr>
            <a:spLocks noChangeArrowheads="1"/>
          </p:cNvSpPr>
          <p:nvPr/>
        </p:nvSpPr>
        <p:spPr bwMode="auto">
          <a:xfrm>
            <a:off x="2548659" y="5435023"/>
            <a:ext cx="173124" cy="125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18" b="1">
                <a:solidFill>
                  <a:srgbClr val="000000"/>
                </a:solidFill>
                <a:latin typeface="Helvetica" charset="0"/>
              </a:rPr>
              <a:t>430</a:t>
            </a:r>
            <a:endParaRPr lang="en-US" sz="1091" baseline="-25000">
              <a:latin typeface="Times" charset="0"/>
            </a:endParaRPr>
          </a:p>
        </p:txBody>
      </p:sp>
      <p:sp>
        <p:nvSpPr>
          <p:cNvPr id="44074" name="Line 45"/>
          <p:cNvSpPr>
            <a:spLocks noChangeShapeType="1"/>
          </p:cNvSpPr>
          <p:nvPr/>
        </p:nvSpPr>
        <p:spPr bwMode="auto">
          <a:xfrm>
            <a:off x="2159000" y="6550603"/>
            <a:ext cx="1046307" cy="1443"/>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44075" name="AutoShape 46"/>
          <p:cNvSpPr>
            <a:spLocks noChangeArrowheads="1"/>
          </p:cNvSpPr>
          <p:nvPr/>
        </p:nvSpPr>
        <p:spPr bwMode="auto">
          <a:xfrm>
            <a:off x="2146012" y="5862205"/>
            <a:ext cx="825500" cy="398318"/>
          </a:xfrm>
          <a:prstGeom prst="roundRect">
            <a:avLst>
              <a:gd name="adj" fmla="val 24093"/>
            </a:avLst>
          </a:pr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455"/>
          </a:p>
        </p:txBody>
      </p:sp>
      <p:sp>
        <p:nvSpPr>
          <p:cNvPr id="44076" name="Rectangle 47"/>
          <p:cNvSpPr>
            <a:spLocks noChangeArrowheads="1"/>
          </p:cNvSpPr>
          <p:nvPr/>
        </p:nvSpPr>
        <p:spPr bwMode="auto">
          <a:xfrm>
            <a:off x="2146012" y="6068580"/>
            <a:ext cx="770659" cy="385329"/>
          </a:xfrm>
          <a:prstGeom prst="rect">
            <a:avLst/>
          </a:prstGeom>
          <a:solidFill>
            <a:srgbClr val="FFFFFF"/>
          </a:solidFill>
          <a:ln w="15875">
            <a:solidFill>
              <a:srgbClr val="FFFFFF"/>
            </a:solidFill>
            <a:miter lim="800000"/>
            <a:headEnd/>
            <a:tailEnd/>
          </a:ln>
        </p:spPr>
        <p:txBody>
          <a:bodyPr/>
          <a:lstStyle/>
          <a:p>
            <a:endParaRPr lang="en-US" sz="455"/>
          </a:p>
        </p:txBody>
      </p:sp>
      <p:sp>
        <p:nvSpPr>
          <p:cNvPr id="44077" name="Rectangle 48"/>
          <p:cNvSpPr>
            <a:spLocks noChangeArrowheads="1"/>
          </p:cNvSpPr>
          <p:nvPr/>
        </p:nvSpPr>
        <p:spPr bwMode="auto">
          <a:xfrm>
            <a:off x="2146013" y="6068580"/>
            <a:ext cx="1086715" cy="1210829"/>
          </a:xfrm>
          <a:prstGeom prst="rect">
            <a:avLst/>
          </a:prstGeom>
          <a:solidFill>
            <a:srgbClr val="FFFFFF"/>
          </a:solidFill>
          <a:ln w="15875">
            <a:solidFill>
              <a:srgbClr val="000000"/>
            </a:solidFill>
            <a:miter lim="800000"/>
            <a:headEnd/>
            <a:tailEnd/>
          </a:ln>
        </p:spPr>
        <p:txBody>
          <a:bodyPr/>
          <a:lstStyle/>
          <a:p>
            <a:endParaRPr lang="en-US" sz="455"/>
          </a:p>
        </p:txBody>
      </p:sp>
      <p:sp>
        <p:nvSpPr>
          <p:cNvPr id="44078" name="Line 49"/>
          <p:cNvSpPr>
            <a:spLocks noChangeShapeType="1"/>
          </p:cNvSpPr>
          <p:nvPr/>
        </p:nvSpPr>
        <p:spPr bwMode="auto">
          <a:xfrm>
            <a:off x="2159000" y="6068580"/>
            <a:ext cx="825500" cy="1443"/>
          </a:xfrm>
          <a:prstGeom prst="line">
            <a:avLst/>
          </a:prstGeom>
          <a:noFill/>
          <a:ln w="1587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44079" name="Freeform 50"/>
          <p:cNvSpPr>
            <a:spLocks/>
          </p:cNvSpPr>
          <p:nvPr/>
        </p:nvSpPr>
        <p:spPr bwMode="auto">
          <a:xfrm>
            <a:off x="2957081" y="5986318"/>
            <a:ext cx="233795" cy="82262"/>
          </a:xfrm>
          <a:custGeom>
            <a:avLst/>
            <a:gdLst>
              <a:gd name="T0" fmla="*/ 2147483647 w 162"/>
              <a:gd name="T1" fmla="*/ 2147483647 h 57"/>
              <a:gd name="T2" fmla="*/ 0 w 162"/>
              <a:gd name="T3" fmla="*/ 2147483647 h 57"/>
              <a:gd name="T4" fmla="*/ 0 w 162"/>
              <a:gd name="T5" fmla="*/ 0 h 57"/>
              <a:gd name="T6" fmla="*/ 2147483647 w 162"/>
              <a:gd name="T7" fmla="*/ 2147483647 h 57"/>
              <a:gd name="T8" fmla="*/ 0 60000 65536"/>
              <a:gd name="T9" fmla="*/ 0 60000 65536"/>
              <a:gd name="T10" fmla="*/ 0 60000 65536"/>
              <a:gd name="T11" fmla="*/ 0 60000 65536"/>
              <a:gd name="T12" fmla="*/ 0 w 162"/>
              <a:gd name="T13" fmla="*/ 0 h 57"/>
              <a:gd name="T14" fmla="*/ 162 w 162"/>
              <a:gd name="T15" fmla="*/ 57 h 57"/>
            </a:gdLst>
            <a:ahLst/>
            <a:cxnLst>
              <a:cxn ang="T8">
                <a:pos x="T0" y="T1"/>
              </a:cxn>
              <a:cxn ang="T9">
                <a:pos x="T2" y="T3"/>
              </a:cxn>
              <a:cxn ang="T10">
                <a:pos x="T4" y="T5"/>
              </a:cxn>
              <a:cxn ang="T11">
                <a:pos x="T6" y="T7"/>
              </a:cxn>
            </a:cxnLst>
            <a:rect l="T12" t="T13" r="T14" b="T15"/>
            <a:pathLst>
              <a:path w="162" h="57">
                <a:moveTo>
                  <a:pt x="162" y="57"/>
                </a:moveTo>
                <a:lnTo>
                  <a:pt x="0" y="57"/>
                </a:lnTo>
                <a:lnTo>
                  <a:pt x="0" y="0"/>
                </a:lnTo>
                <a:lnTo>
                  <a:pt x="162" y="5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080" name="Freeform 51"/>
          <p:cNvSpPr>
            <a:spLocks/>
          </p:cNvSpPr>
          <p:nvPr/>
        </p:nvSpPr>
        <p:spPr bwMode="auto">
          <a:xfrm>
            <a:off x="2974399" y="5986318"/>
            <a:ext cx="220806" cy="82262"/>
          </a:xfrm>
          <a:custGeom>
            <a:avLst/>
            <a:gdLst>
              <a:gd name="T0" fmla="*/ 2147483647 w 153"/>
              <a:gd name="T1" fmla="*/ 2147483647 h 57"/>
              <a:gd name="T2" fmla="*/ 0 w 153"/>
              <a:gd name="T3" fmla="*/ 2147483647 h 57"/>
              <a:gd name="T4" fmla="*/ 0 w 153"/>
              <a:gd name="T5" fmla="*/ 0 h 57"/>
              <a:gd name="T6" fmla="*/ 0 60000 65536"/>
              <a:gd name="T7" fmla="*/ 0 60000 65536"/>
              <a:gd name="T8" fmla="*/ 0 60000 65536"/>
              <a:gd name="T9" fmla="*/ 0 w 153"/>
              <a:gd name="T10" fmla="*/ 0 h 57"/>
              <a:gd name="T11" fmla="*/ 153 w 153"/>
              <a:gd name="T12" fmla="*/ 57 h 57"/>
            </a:gdLst>
            <a:ahLst/>
            <a:cxnLst>
              <a:cxn ang="T6">
                <a:pos x="T0" y="T1"/>
              </a:cxn>
              <a:cxn ang="T7">
                <a:pos x="T2" y="T3"/>
              </a:cxn>
              <a:cxn ang="T8">
                <a:pos x="T4" y="T5"/>
              </a:cxn>
            </a:cxnLst>
            <a:rect l="T9" t="T10" r="T11" b="T12"/>
            <a:pathLst>
              <a:path w="153" h="57">
                <a:moveTo>
                  <a:pt x="153" y="57"/>
                </a:moveTo>
                <a:lnTo>
                  <a:pt x="0" y="57"/>
                </a:lnTo>
                <a:lnTo>
                  <a:pt x="0" y="0"/>
                </a:lnTo>
              </a:path>
            </a:pathLst>
          </a:cu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455"/>
          </a:p>
        </p:txBody>
      </p:sp>
      <p:sp>
        <p:nvSpPr>
          <p:cNvPr id="44081" name="Line 52"/>
          <p:cNvSpPr>
            <a:spLocks noChangeShapeType="1"/>
          </p:cNvSpPr>
          <p:nvPr/>
        </p:nvSpPr>
        <p:spPr bwMode="auto">
          <a:xfrm>
            <a:off x="2213841" y="6247535"/>
            <a:ext cx="936625" cy="1443"/>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44082" name="Line 53"/>
          <p:cNvSpPr>
            <a:spLocks noChangeShapeType="1"/>
          </p:cNvSpPr>
          <p:nvPr/>
        </p:nvSpPr>
        <p:spPr bwMode="auto">
          <a:xfrm>
            <a:off x="2213841" y="6439477"/>
            <a:ext cx="936625" cy="1444"/>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44083" name="Line 54"/>
          <p:cNvSpPr>
            <a:spLocks noChangeShapeType="1"/>
          </p:cNvSpPr>
          <p:nvPr/>
        </p:nvSpPr>
        <p:spPr bwMode="auto">
          <a:xfrm>
            <a:off x="2213841" y="6632863"/>
            <a:ext cx="936625" cy="1444"/>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44084" name="Line 55"/>
          <p:cNvSpPr>
            <a:spLocks noChangeShapeType="1"/>
          </p:cNvSpPr>
          <p:nvPr/>
        </p:nvSpPr>
        <p:spPr bwMode="auto">
          <a:xfrm>
            <a:off x="2213841" y="6824808"/>
            <a:ext cx="936625" cy="1443"/>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44085" name="Line 56"/>
          <p:cNvSpPr>
            <a:spLocks noChangeShapeType="1"/>
          </p:cNvSpPr>
          <p:nvPr/>
        </p:nvSpPr>
        <p:spPr bwMode="auto">
          <a:xfrm>
            <a:off x="2228273" y="7018194"/>
            <a:ext cx="935182" cy="1443"/>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44086" name="Rectangle 57"/>
          <p:cNvSpPr>
            <a:spLocks noChangeArrowheads="1"/>
          </p:cNvSpPr>
          <p:nvPr/>
        </p:nvSpPr>
        <p:spPr bwMode="auto">
          <a:xfrm>
            <a:off x="2392795" y="5889625"/>
            <a:ext cx="440171" cy="13710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4087" name="Rectangle 58"/>
          <p:cNvSpPr>
            <a:spLocks noChangeArrowheads="1"/>
          </p:cNvSpPr>
          <p:nvPr/>
        </p:nvSpPr>
        <p:spPr bwMode="auto">
          <a:xfrm>
            <a:off x="2326409" y="5873750"/>
            <a:ext cx="416781" cy="167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91" b="1">
                <a:solidFill>
                  <a:srgbClr val="000000"/>
                </a:solidFill>
                <a:latin typeface="Charcoal" charset="0"/>
              </a:rPr>
              <a:t>MOSES</a:t>
            </a:r>
            <a:endParaRPr lang="en-US" sz="1636" baseline="-25000">
              <a:latin typeface="Times" charset="0"/>
            </a:endParaRPr>
          </a:p>
        </p:txBody>
      </p:sp>
      <p:sp>
        <p:nvSpPr>
          <p:cNvPr id="44088" name="Rectangle 59"/>
          <p:cNvSpPr>
            <a:spLocks noChangeArrowheads="1"/>
          </p:cNvSpPr>
          <p:nvPr/>
        </p:nvSpPr>
        <p:spPr bwMode="auto">
          <a:xfrm>
            <a:off x="2489489" y="6287944"/>
            <a:ext cx="522432" cy="12411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4089" name="Rectangle 60"/>
          <p:cNvSpPr>
            <a:spLocks noChangeArrowheads="1"/>
          </p:cNvSpPr>
          <p:nvPr/>
        </p:nvSpPr>
        <p:spPr bwMode="auto">
          <a:xfrm>
            <a:off x="2537113" y="6306705"/>
            <a:ext cx="250068" cy="125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18" b="1">
                <a:solidFill>
                  <a:srgbClr val="000000"/>
                </a:solidFill>
                <a:latin typeface="Helvetica" charset="0"/>
              </a:rPr>
              <a:t>Sinai</a:t>
            </a:r>
            <a:endParaRPr lang="en-US" sz="1091" baseline="-25000">
              <a:latin typeface="Times" charset="0"/>
            </a:endParaRPr>
          </a:p>
        </p:txBody>
      </p:sp>
      <p:sp>
        <p:nvSpPr>
          <p:cNvPr id="44090" name="Rectangle 61"/>
          <p:cNvSpPr>
            <a:spLocks noChangeArrowheads="1"/>
          </p:cNvSpPr>
          <p:nvPr/>
        </p:nvSpPr>
        <p:spPr bwMode="auto">
          <a:xfrm>
            <a:off x="2407228" y="6481330"/>
            <a:ext cx="604694" cy="12411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4091" name="Rectangle 62"/>
          <p:cNvSpPr>
            <a:spLocks noChangeArrowheads="1"/>
          </p:cNvSpPr>
          <p:nvPr/>
        </p:nvSpPr>
        <p:spPr bwMode="auto">
          <a:xfrm>
            <a:off x="2450523" y="6494318"/>
            <a:ext cx="424796" cy="125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18" b="1">
                <a:solidFill>
                  <a:srgbClr val="000000"/>
                </a:solidFill>
                <a:latin typeface="Helvetica" charset="0"/>
              </a:rPr>
              <a:t>M - C - C</a:t>
            </a:r>
            <a:endParaRPr lang="en-US" sz="1091" baseline="-25000">
              <a:latin typeface="Times" charset="0"/>
            </a:endParaRPr>
          </a:p>
        </p:txBody>
      </p:sp>
      <p:sp>
        <p:nvSpPr>
          <p:cNvPr id="44092" name="Rectangle 63"/>
          <p:cNvSpPr>
            <a:spLocks noChangeArrowheads="1"/>
          </p:cNvSpPr>
          <p:nvPr/>
        </p:nvSpPr>
        <p:spPr bwMode="auto">
          <a:xfrm>
            <a:off x="2228273" y="6673273"/>
            <a:ext cx="922194" cy="12411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4093" name="Rectangle 64"/>
          <p:cNvSpPr>
            <a:spLocks noChangeArrowheads="1"/>
          </p:cNvSpPr>
          <p:nvPr/>
        </p:nvSpPr>
        <p:spPr bwMode="auto">
          <a:xfrm>
            <a:off x="2265796" y="6686262"/>
            <a:ext cx="758221" cy="125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18" b="1">
                <a:solidFill>
                  <a:srgbClr val="000000"/>
                </a:solidFill>
                <a:latin typeface="Helvetica" charset="0"/>
              </a:rPr>
              <a:t>Kadesh Barnea</a:t>
            </a:r>
            <a:endParaRPr lang="en-US" sz="1091" baseline="-25000">
              <a:latin typeface="Times" charset="0"/>
            </a:endParaRPr>
          </a:p>
        </p:txBody>
      </p:sp>
      <p:sp>
        <p:nvSpPr>
          <p:cNvPr id="44094" name="Rectangle 65"/>
          <p:cNvSpPr>
            <a:spLocks noChangeArrowheads="1"/>
          </p:cNvSpPr>
          <p:nvPr/>
        </p:nvSpPr>
        <p:spPr bwMode="auto">
          <a:xfrm>
            <a:off x="2558762" y="6866659"/>
            <a:ext cx="288636" cy="12411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4095" name="Rectangle 66"/>
          <p:cNvSpPr>
            <a:spLocks noChangeArrowheads="1"/>
          </p:cNvSpPr>
          <p:nvPr/>
        </p:nvSpPr>
        <p:spPr bwMode="auto">
          <a:xfrm>
            <a:off x="2596284" y="6885421"/>
            <a:ext cx="115416" cy="125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18" b="1">
                <a:solidFill>
                  <a:srgbClr val="000000"/>
                </a:solidFill>
                <a:latin typeface="Helvetica" charset="0"/>
              </a:rPr>
              <a:t>40</a:t>
            </a:r>
            <a:endParaRPr lang="en-US" sz="1091" baseline="-25000">
              <a:latin typeface="Times" charset="0"/>
            </a:endParaRPr>
          </a:p>
        </p:txBody>
      </p:sp>
      <p:sp>
        <p:nvSpPr>
          <p:cNvPr id="44096" name="Rectangle 67"/>
          <p:cNvSpPr>
            <a:spLocks noChangeArrowheads="1"/>
          </p:cNvSpPr>
          <p:nvPr/>
        </p:nvSpPr>
        <p:spPr bwMode="auto">
          <a:xfrm>
            <a:off x="2337955" y="7058603"/>
            <a:ext cx="728807" cy="12411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4097" name="Rectangle 68"/>
          <p:cNvSpPr>
            <a:spLocks noChangeArrowheads="1"/>
          </p:cNvSpPr>
          <p:nvPr/>
        </p:nvSpPr>
        <p:spPr bwMode="auto">
          <a:xfrm>
            <a:off x="2382694" y="7071591"/>
            <a:ext cx="533800" cy="125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18" b="1">
                <a:solidFill>
                  <a:srgbClr val="000000"/>
                </a:solidFill>
                <a:latin typeface="Helvetica" charset="0"/>
              </a:rPr>
              <a:t>5 Sermons</a:t>
            </a:r>
            <a:endParaRPr lang="en-US" sz="1091" baseline="-25000">
              <a:latin typeface="Times" charset="0"/>
            </a:endParaRPr>
          </a:p>
        </p:txBody>
      </p:sp>
      <p:sp>
        <p:nvSpPr>
          <p:cNvPr id="44098" name="Line 69"/>
          <p:cNvSpPr>
            <a:spLocks noChangeShapeType="1"/>
          </p:cNvSpPr>
          <p:nvPr/>
        </p:nvSpPr>
        <p:spPr bwMode="auto">
          <a:xfrm>
            <a:off x="2200853" y="7210136"/>
            <a:ext cx="949614" cy="1444"/>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44099" name="Rectangle 70"/>
          <p:cNvSpPr>
            <a:spLocks noChangeArrowheads="1"/>
          </p:cNvSpPr>
          <p:nvPr/>
        </p:nvSpPr>
        <p:spPr bwMode="auto">
          <a:xfrm>
            <a:off x="2475058" y="6096000"/>
            <a:ext cx="482023" cy="12411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4100" name="Rectangle 71"/>
          <p:cNvSpPr>
            <a:spLocks noChangeArrowheads="1"/>
          </p:cNvSpPr>
          <p:nvPr/>
        </p:nvSpPr>
        <p:spPr bwMode="auto">
          <a:xfrm>
            <a:off x="2483717" y="6110432"/>
            <a:ext cx="378309" cy="125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18" b="1">
                <a:solidFill>
                  <a:srgbClr val="000000"/>
                </a:solidFill>
                <a:latin typeface="Helvetica" charset="0"/>
              </a:rPr>
              <a:t>Exodus</a:t>
            </a:r>
            <a:endParaRPr lang="en-US" sz="1273" baseline="-25000">
              <a:latin typeface="Times" charset="0"/>
            </a:endParaRPr>
          </a:p>
        </p:txBody>
      </p:sp>
      <p:sp>
        <p:nvSpPr>
          <p:cNvPr id="44101" name="Rectangle 72"/>
          <p:cNvSpPr>
            <a:spLocks noChangeArrowheads="1"/>
          </p:cNvSpPr>
          <p:nvPr/>
        </p:nvSpPr>
        <p:spPr bwMode="auto">
          <a:xfrm>
            <a:off x="4732193" y="6041159"/>
            <a:ext cx="564284" cy="10968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4102" name="Rectangle 73"/>
          <p:cNvSpPr>
            <a:spLocks noChangeArrowheads="1"/>
          </p:cNvSpPr>
          <p:nvPr/>
        </p:nvSpPr>
        <p:spPr bwMode="auto">
          <a:xfrm>
            <a:off x="4690341" y="6010853"/>
            <a:ext cx="464871" cy="167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91" b="1">
                <a:solidFill>
                  <a:srgbClr val="000000"/>
                </a:solidFill>
                <a:latin typeface="Charcoal" charset="0"/>
              </a:rPr>
              <a:t>SILENCE</a:t>
            </a:r>
            <a:endParaRPr lang="en-US" sz="1636" baseline="-25000">
              <a:latin typeface="Times" charset="0"/>
            </a:endParaRPr>
          </a:p>
        </p:txBody>
      </p:sp>
      <p:sp>
        <p:nvSpPr>
          <p:cNvPr id="44103" name="AutoShape 74"/>
          <p:cNvSpPr>
            <a:spLocks noChangeArrowheads="1"/>
          </p:cNvSpPr>
          <p:nvPr/>
        </p:nvSpPr>
        <p:spPr bwMode="auto">
          <a:xfrm>
            <a:off x="4540250" y="5999307"/>
            <a:ext cx="838489" cy="357909"/>
          </a:xfrm>
          <a:prstGeom prst="roundRect">
            <a:avLst>
              <a:gd name="adj" fmla="val 26815"/>
            </a:avLst>
          </a:pr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455"/>
          </a:p>
        </p:txBody>
      </p:sp>
      <p:sp>
        <p:nvSpPr>
          <p:cNvPr id="44104" name="Rectangle 75"/>
          <p:cNvSpPr>
            <a:spLocks noChangeArrowheads="1"/>
          </p:cNvSpPr>
          <p:nvPr/>
        </p:nvSpPr>
        <p:spPr bwMode="auto">
          <a:xfrm>
            <a:off x="4540250" y="6178262"/>
            <a:ext cx="798080" cy="343477"/>
          </a:xfrm>
          <a:prstGeom prst="rect">
            <a:avLst/>
          </a:prstGeom>
          <a:solidFill>
            <a:srgbClr val="FFFFFF"/>
          </a:solidFill>
          <a:ln w="15875">
            <a:solidFill>
              <a:srgbClr val="FFFFFF"/>
            </a:solidFill>
            <a:miter lim="800000"/>
            <a:headEnd/>
            <a:tailEnd/>
          </a:ln>
        </p:spPr>
        <p:txBody>
          <a:bodyPr/>
          <a:lstStyle/>
          <a:p>
            <a:endParaRPr lang="en-US" sz="455"/>
          </a:p>
        </p:txBody>
      </p:sp>
      <p:sp>
        <p:nvSpPr>
          <p:cNvPr id="44105" name="Rectangle 76"/>
          <p:cNvSpPr>
            <a:spLocks noChangeArrowheads="1"/>
          </p:cNvSpPr>
          <p:nvPr/>
        </p:nvSpPr>
        <p:spPr bwMode="auto">
          <a:xfrm>
            <a:off x="4540250" y="6178262"/>
            <a:ext cx="1114136" cy="399761"/>
          </a:xfrm>
          <a:prstGeom prst="rect">
            <a:avLst/>
          </a:prstGeom>
          <a:solidFill>
            <a:srgbClr val="FFFFFF"/>
          </a:solidFill>
          <a:ln w="15875">
            <a:solidFill>
              <a:srgbClr val="000000"/>
            </a:solidFill>
            <a:miter lim="800000"/>
            <a:headEnd/>
            <a:tailEnd/>
          </a:ln>
        </p:spPr>
        <p:txBody>
          <a:bodyPr/>
          <a:lstStyle/>
          <a:p>
            <a:endParaRPr lang="en-US" sz="455"/>
          </a:p>
        </p:txBody>
      </p:sp>
      <p:sp>
        <p:nvSpPr>
          <p:cNvPr id="44106" name="Line 77"/>
          <p:cNvSpPr>
            <a:spLocks noChangeShapeType="1"/>
          </p:cNvSpPr>
          <p:nvPr/>
        </p:nvSpPr>
        <p:spPr bwMode="auto">
          <a:xfrm>
            <a:off x="4553239" y="6189808"/>
            <a:ext cx="839932" cy="1443"/>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44107" name="Freeform 78"/>
          <p:cNvSpPr>
            <a:spLocks/>
          </p:cNvSpPr>
          <p:nvPr/>
        </p:nvSpPr>
        <p:spPr bwMode="auto">
          <a:xfrm>
            <a:off x="5378740" y="6108989"/>
            <a:ext cx="233795" cy="83705"/>
          </a:xfrm>
          <a:custGeom>
            <a:avLst/>
            <a:gdLst>
              <a:gd name="T0" fmla="*/ 2147483647 w 162"/>
              <a:gd name="T1" fmla="*/ 2147483647 h 58"/>
              <a:gd name="T2" fmla="*/ 0 w 162"/>
              <a:gd name="T3" fmla="*/ 2147483647 h 58"/>
              <a:gd name="T4" fmla="*/ 0 w 162"/>
              <a:gd name="T5" fmla="*/ 0 h 58"/>
              <a:gd name="T6" fmla="*/ 2147483647 w 162"/>
              <a:gd name="T7" fmla="*/ 2147483647 h 58"/>
              <a:gd name="T8" fmla="*/ 0 60000 65536"/>
              <a:gd name="T9" fmla="*/ 0 60000 65536"/>
              <a:gd name="T10" fmla="*/ 0 60000 65536"/>
              <a:gd name="T11" fmla="*/ 0 60000 65536"/>
              <a:gd name="T12" fmla="*/ 0 w 162"/>
              <a:gd name="T13" fmla="*/ 0 h 58"/>
              <a:gd name="T14" fmla="*/ 162 w 162"/>
              <a:gd name="T15" fmla="*/ 58 h 58"/>
            </a:gdLst>
            <a:ahLst/>
            <a:cxnLst>
              <a:cxn ang="T8">
                <a:pos x="T0" y="T1"/>
              </a:cxn>
              <a:cxn ang="T9">
                <a:pos x="T2" y="T3"/>
              </a:cxn>
              <a:cxn ang="T10">
                <a:pos x="T4" y="T5"/>
              </a:cxn>
              <a:cxn ang="T11">
                <a:pos x="T6" y="T7"/>
              </a:cxn>
            </a:cxnLst>
            <a:rect l="T12" t="T13" r="T14" b="T15"/>
            <a:pathLst>
              <a:path w="162" h="58">
                <a:moveTo>
                  <a:pt x="162" y="58"/>
                </a:moveTo>
                <a:lnTo>
                  <a:pt x="0" y="58"/>
                </a:lnTo>
                <a:lnTo>
                  <a:pt x="0" y="0"/>
                </a:lnTo>
                <a:lnTo>
                  <a:pt x="162" y="5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108" name="Freeform 79"/>
          <p:cNvSpPr>
            <a:spLocks/>
          </p:cNvSpPr>
          <p:nvPr/>
        </p:nvSpPr>
        <p:spPr bwMode="auto">
          <a:xfrm>
            <a:off x="5377296" y="6096000"/>
            <a:ext cx="233795" cy="82262"/>
          </a:xfrm>
          <a:custGeom>
            <a:avLst/>
            <a:gdLst>
              <a:gd name="T0" fmla="*/ 2147483647 w 162"/>
              <a:gd name="T1" fmla="*/ 2147483647 h 57"/>
              <a:gd name="T2" fmla="*/ 0 w 162"/>
              <a:gd name="T3" fmla="*/ 2147483647 h 57"/>
              <a:gd name="T4" fmla="*/ 0 w 162"/>
              <a:gd name="T5" fmla="*/ 0 h 57"/>
              <a:gd name="T6" fmla="*/ 0 60000 65536"/>
              <a:gd name="T7" fmla="*/ 0 60000 65536"/>
              <a:gd name="T8" fmla="*/ 0 60000 65536"/>
              <a:gd name="T9" fmla="*/ 0 w 162"/>
              <a:gd name="T10" fmla="*/ 0 h 57"/>
              <a:gd name="T11" fmla="*/ 162 w 162"/>
              <a:gd name="T12" fmla="*/ 57 h 57"/>
            </a:gdLst>
            <a:ahLst/>
            <a:cxnLst>
              <a:cxn ang="T6">
                <a:pos x="T0" y="T1"/>
              </a:cxn>
              <a:cxn ang="T7">
                <a:pos x="T2" y="T3"/>
              </a:cxn>
              <a:cxn ang="T8">
                <a:pos x="T4" y="T5"/>
              </a:cxn>
            </a:cxnLst>
            <a:rect l="T9" t="T10" r="T11" b="T12"/>
            <a:pathLst>
              <a:path w="162" h="57">
                <a:moveTo>
                  <a:pt x="162" y="57"/>
                </a:moveTo>
                <a:lnTo>
                  <a:pt x="0" y="57"/>
                </a:lnTo>
                <a:lnTo>
                  <a:pt x="0" y="0"/>
                </a:lnTo>
              </a:path>
            </a:pathLst>
          </a:cu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455"/>
          </a:p>
        </p:txBody>
      </p:sp>
      <p:sp>
        <p:nvSpPr>
          <p:cNvPr id="44109" name="Line 80"/>
          <p:cNvSpPr>
            <a:spLocks noChangeShapeType="1"/>
          </p:cNvSpPr>
          <p:nvPr/>
        </p:nvSpPr>
        <p:spPr bwMode="auto">
          <a:xfrm>
            <a:off x="4608080" y="6329795"/>
            <a:ext cx="964045" cy="1444"/>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44110" name="Line 81"/>
          <p:cNvSpPr>
            <a:spLocks noChangeShapeType="1"/>
          </p:cNvSpPr>
          <p:nvPr/>
        </p:nvSpPr>
        <p:spPr bwMode="auto">
          <a:xfrm>
            <a:off x="4608080" y="6508750"/>
            <a:ext cx="964045" cy="1444"/>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44111" name="Rectangle 82"/>
          <p:cNvSpPr>
            <a:spLocks noChangeArrowheads="1"/>
          </p:cNvSpPr>
          <p:nvPr/>
        </p:nvSpPr>
        <p:spPr bwMode="auto">
          <a:xfrm>
            <a:off x="4693228" y="6210012"/>
            <a:ext cx="729367" cy="125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18" b="1">
                <a:solidFill>
                  <a:srgbClr val="000000"/>
                </a:solidFill>
                <a:latin typeface="Helvetica" charset="0"/>
              </a:rPr>
              <a:t>Alex the Greek</a:t>
            </a:r>
            <a:endParaRPr lang="en-US" sz="1091" baseline="-25000">
              <a:latin typeface="Times" charset="0"/>
            </a:endParaRPr>
          </a:p>
        </p:txBody>
      </p:sp>
      <p:sp>
        <p:nvSpPr>
          <p:cNvPr id="44112" name="Rectangle 83"/>
          <p:cNvSpPr>
            <a:spLocks noChangeArrowheads="1"/>
          </p:cNvSpPr>
          <p:nvPr/>
        </p:nvSpPr>
        <p:spPr bwMode="auto">
          <a:xfrm>
            <a:off x="4635501" y="6384636"/>
            <a:ext cx="991466" cy="10968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4113" name="Rectangle 84"/>
          <p:cNvSpPr>
            <a:spLocks noChangeArrowheads="1"/>
          </p:cNvSpPr>
          <p:nvPr/>
        </p:nvSpPr>
        <p:spPr bwMode="auto">
          <a:xfrm>
            <a:off x="4683126" y="6375978"/>
            <a:ext cx="812723" cy="125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18" b="1">
                <a:solidFill>
                  <a:srgbClr val="000000"/>
                </a:solidFill>
                <a:latin typeface="Helvetica" charset="0"/>
              </a:rPr>
              <a:t>Roman Systems</a:t>
            </a:r>
            <a:endParaRPr lang="en-US" sz="1091" baseline="-25000">
              <a:latin typeface="Times" charset="0"/>
            </a:endParaRPr>
          </a:p>
        </p:txBody>
      </p:sp>
      <p:sp>
        <p:nvSpPr>
          <p:cNvPr id="44114" name="Freeform 85"/>
          <p:cNvSpPr>
            <a:spLocks/>
          </p:cNvSpPr>
          <p:nvPr/>
        </p:nvSpPr>
        <p:spPr bwMode="auto">
          <a:xfrm>
            <a:off x="4374285" y="5751080"/>
            <a:ext cx="41852" cy="138545"/>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115" name="Freeform 86"/>
          <p:cNvSpPr>
            <a:spLocks/>
          </p:cNvSpPr>
          <p:nvPr/>
        </p:nvSpPr>
        <p:spPr bwMode="auto">
          <a:xfrm>
            <a:off x="4374285" y="5710671"/>
            <a:ext cx="41852" cy="40409"/>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116" name="Freeform 87"/>
          <p:cNvSpPr>
            <a:spLocks/>
          </p:cNvSpPr>
          <p:nvPr/>
        </p:nvSpPr>
        <p:spPr bwMode="auto">
          <a:xfrm>
            <a:off x="4374285" y="5572126"/>
            <a:ext cx="41852" cy="138545"/>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117" name="Freeform 88"/>
          <p:cNvSpPr>
            <a:spLocks/>
          </p:cNvSpPr>
          <p:nvPr/>
        </p:nvSpPr>
        <p:spPr bwMode="auto">
          <a:xfrm>
            <a:off x="4374285" y="5531716"/>
            <a:ext cx="41852" cy="40409"/>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118" name="Freeform 89"/>
          <p:cNvSpPr>
            <a:spLocks/>
          </p:cNvSpPr>
          <p:nvPr/>
        </p:nvSpPr>
        <p:spPr bwMode="auto">
          <a:xfrm>
            <a:off x="4374285" y="5393171"/>
            <a:ext cx="41852" cy="138545"/>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119" name="Freeform 90"/>
          <p:cNvSpPr>
            <a:spLocks/>
          </p:cNvSpPr>
          <p:nvPr/>
        </p:nvSpPr>
        <p:spPr bwMode="auto">
          <a:xfrm>
            <a:off x="4374285" y="5352762"/>
            <a:ext cx="41852" cy="40409"/>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120" name="Freeform 91"/>
          <p:cNvSpPr>
            <a:spLocks/>
          </p:cNvSpPr>
          <p:nvPr/>
        </p:nvSpPr>
        <p:spPr bwMode="auto">
          <a:xfrm>
            <a:off x="4374285" y="5215659"/>
            <a:ext cx="41852" cy="13710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121" name="Freeform 92"/>
          <p:cNvSpPr>
            <a:spLocks/>
          </p:cNvSpPr>
          <p:nvPr/>
        </p:nvSpPr>
        <p:spPr bwMode="auto">
          <a:xfrm>
            <a:off x="4374285" y="5173808"/>
            <a:ext cx="41852" cy="41852"/>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122" name="Freeform 93"/>
          <p:cNvSpPr>
            <a:spLocks/>
          </p:cNvSpPr>
          <p:nvPr/>
        </p:nvSpPr>
        <p:spPr bwMode="auto">
          <a:xfrm>
            <a:off x="4374285" y="5036705"/>
            <a:ext cx="41852" cy="13710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123" name="Freeform 94"/>
          <p:cNvSpPr>
            <a:spLocks/>
          </p:cNvSpPr>
          <p:nvPr/>
        </p:nvSpPr>
        <p:spPr bwMode="auto">
          <a:xfrm>
            <a:off x="4374285" y="4994853"/>
            <a:ext cx="41852" cy="41852"/>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124" name="Freeform 95"/>
          <p:cNvSpPr>
            <a:spLocks/>
          </p:cNvSpPr>
          <p:nvPr/>
        </p:nvSpPr>
        <p:spPr bwMode="auto">
          <a:xfrm>
            <a:off x="4374285" y="4857750"/>
            <a:ext cx="41852" cy="13710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125" name="Freeform 96"/>
          <p:cNvSpPr>
            <a:spLocks/>
          </p:cNvSpPr>
          <p:nvPr/>
        </p:nvSpPr>
        <p:spPr bwMode="auto">
          <a:xfrm>
            <a:off x="4374285" y="4801466"/>
            <a:ext cx="41852" cy="56284"/>
          </a:xfrm>
          <a:custGeom>
            <a:avLst/>
            <a:gdLst>
              <a:gd name="T0" fmla="*/ 0 w 29"/>
              <a:gd name="T1" fmla="*/ 2147483647 h 39"/>
              <a:gd name="T2" fmla="*/ 0 w 29"/>
              <a:gd name="T3" fmla="*/ 0 h 39"/>
              <a:gd name="T4" fmla="*/ 2147483647 w 29"/>
              <a:gd name="T5" fmla="*/ 0 h 39"/>
              <a:gd name="T6" fmla="*/ 2147483647 w 29"/>
              <a:gd name="T7" fmla="*/ 0 h 39"/>
              <a:gd name="T8" fmla="*/ 2147483647 w 29"/>
              <a:gd name="T9" fmla="*/ 2147483647 h 39"/>
              <a:gd name="T10" fmla="*/ 2147483647 w 29"/>
              <a:gd name="T11" fmla="*/ 2147483647 h 39"/>
              <a:gd name="T12" fmla="*/ 0 w 29"/>
              <a:gd name="T13" fmla="*/ 2147483647 h 39"/>
              <a:gd name="T14" fmla="*/ 0 60000 65536"/>
              <a:gd name="T15" fmla="*/ 0 60000 65536"/>
              <a:gd name="T16" fmla="*/ 0 60000 65536"/>
              <a:gd name="T17" fmla="*/ 0 60000 65536"/>
              <a:gd name="T18" fmla="*/ 0 60000 65536"/>
              <a:gd name="T19" fmla="*/ 0 60000 65536"/>
              <a:gd name="T20" fmla="*/ 0 60000 65536"/>
              <a:gd name="T21" fmla="*/ 0 w 29"/>
              <a:gd name="T22" fmla="*/ 0 h 39"/>
              <a:gd name="T23" fmla="*/ 29 w 2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9">
                <a:moveTo>
                  <a:pt x="0" y="39"/>
                </a:moveTo>
                <a:lnTo>
                  <a:pt x="0" y="0"/>
                </a:lnTo>
                <a:lnTo>
                  <a:pt x="19" y="0"/>
                </a:lnTo>
                <a:lnTo>
                  <a:pt x="29" y="0"/>
                </a:lnTo>
                <a:lnTo>
                  <a:pt x="29" y="39"/>
                </a:lnTo>
                <a:lnTo>
                  <a:pt x="19" y="39"/>
                </a:lnTo>
                <a:lnTo>
                  <a:pt x="0" y="3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126" name="Freeform 97"/>
          <p:cNvSpPr>
            <a:spLocks/>
          </p:cNvSpPr>
          <p:nvPr/>
        </p:nvSpPr>
        <p:spPr bwMode="auto">
          <a:xfrm>
            <a:off x="4374285" y="4664364"/>
            <a:ext cx="41852" cy="13710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127" name="Freeform 98"/>
          <p:cNvSpPr>
            <a:spLocks/>
          </p:cNvSpPr>
          <p:nvPr/>
        </p:nvSpPr>
        <p:spPr bwMode="auto">
          <a:xfrm>
            <a:off x="4374285" y="4622512"/>
            <a:ext cx="41852" cy="41852"/>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128" name="Freeform 99"/>
          <p:cNvSpPr>
            <a:spLocks/>
          </p:cNvSpPr>
          <p:nvPr/>
        </p:nvSpPr>
        <p:spPr bwMode="auto">
          <a:xfrm>
            <a:off x="4374285" y="4485409"/>
            <a:ext cx="41852" cy="13710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129" name="Freeform 100"/>
          <p:cNvSpPr>
            <a:spLocks/>
          </p:cNvSpPr>
          <p:nvPr/>
        </p:nvSpPr>
        <p:spPr bwMode="auto">
          <a:xfrm>
            <a:off x="4374285" y="4445000"/>
            <a:ext cx="41852" cy="40409"/>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130" name="Freeform 101"/>
          <p:cNvSpPr>
            <a:spLocks/>
          </p:cNvSpPr>
          <p:nvPr/>
        </p:nvSpPr>
        <p:spPr bwMode="auto">
          <a:xfrm>
            <a:off x="4374285" y="4306455"/>
            <a:ext cx="41852" cy="138545"/>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131" name="Freeform 102"/>
          <p:cNvSpPr>
            <a:spLocks/>
          </p:cNvSpPr>
          <p:nvPr/>
        </p:nvSpPr>
        <p:spPr bwMode="auto">
          <a:xfrm>
            <a:off x="4374285" y="4266046"/>
            <a:ext cx="41852" cy="40409"/>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132" name="Freeform 103"/>
          <p:cNvSpPr>
            <a:spLocks/>
          </p:cNvSpPr>
          <p:nvPr/>
        </p:nvSpPr>
        <p:spPr bwMode="auto">
          <a:xfrm>
            <a:off x="4374285" y="4127500"/>
            <a:ext cx="41852" cy="138545"/>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133" name="Freeform 104"/>
          <p:cNvSpPr>
            <a:spLocks/>
          </p:cNvSpPr>
          <p:nvPr/>
        </p:nvSpPr>
        <p:spPr bwMode="auto">
          <a:xfrm>
            <a:off x="4374285" y="4087091"/>
            <a:ext cx="41852" cy="40409"/>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134" name="Freeform 105"/>
          <p:cNvSpPr>
            <a:spLocks/>
          </p:cNvSpPr>
          <p:nvPr/>
        </p:nvSpPr>
        <p:spPr bwMode="auto">
          <a:xfrm>
            <a:off x="4374285" y="3948546"/>
            <a:ext cx="41852" cy="138545"/>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135" name="Freeform 106"/>
          <p:cNvSpPr>
            <a:spLocks/>
          </p:cNvSpPr>
          <p:nvPr/>
        </p:nvSpPr>
        <p:spPr bwMode="auto">
          <a:xfrm>
            <a:off x="4374285" y="3893705"/>
            <a:ext cx="41852" cy="54841"/>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19" y="0"/>
                </a:lnTo>
                <a:lnTo>
                  <a:pt x="29" y="0"/>
                </a:lnTo>
                <a:lnTo>
                  <a:pt x="29" y="38"/>
                </a:lnTo>
                <a:lnTo>
                  <a:pt x="19" y="38"/>
                </a:lnTo>
                <a:lnTo>
                  <a:pt x="0" y="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136" name="Freeform 107"/>
          <p:cNvSpPr>
            <a:spLocks/>
          </p:cNvSpPr>
          <p:nvPr/>
        </p:nvSpPr>
        <p:spPr bwMode="auto">
          <a:xfrm>
            <a:off x="4374285" y="3769591"/>
            <a:ext cx="41852" cy="124114"/>
          </a:xfrm>
          <a:custGeom>
            <a:avLst/>
            <a:gdLst>
              <a:gd name="T0" fmla="*/ 0 w 29"/>
              <a:gd name="T1" fmla="*/ 2147483647 h 86"/>
              <a:gd name="T2" fmla="*/ 0 w 29"/>
              <a:gd name="T3" fmla="*/ 0 h 86"/>
              <a:gd name="T4" fmla="*/ 2147483647 w 29"/>
              <a:gd name="T5" fmla="*/ 0 h 86"/>
              <a:gd name="T6" fmla="*/ 2147483647 w 29"/>
              <a:gd name="T7" fmla="*/ 0 h 86"/>
              <a:gd name="T8" fmla="*/ 2147483647 w 29"/>
              <a:gd name="T9" fmla="*/ 2147483647 h 86"/>
              <a:gd name="T10" fmla="*/ 2147483647 w 29"/>
              <a:gd name="T11" fmla="*/ 2147483647 h 86"/>
              <a:gd name="T12" fmla="*/ 0 w 29"/>
              <a:gd name="T13" fmla="*/ 2147483647 h 86"/>
              <a:gd name="T14" fmla="*/ 0 60000 65536"/>
              <a:gd name="T15" fmla="*/ 0 60000 65536"/>
              <a:gd name="T16" fmla="*/ 0 60000 65536"/>
              <a:gd name="T17" fmla="*/ 0 60000 65536"/>
              <a:gd name="T18" fmla="*/ 0 60000 65536"/>
              <a:gd name="T19" fmla="*/ 0 60000 65536"/>
              <a:gd name="T20" fmla="*/ 0 60000 65536"/>
              <a:gd name="T21" fmla="*/ 0 w 29"/>
              <a:gd name="T22" fmla="*/ 0 h 86"/>
              <a:gd name="T23" fmla="*/ 29 w 29"/>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86">
                <a:moveTo>
                  <a:pt x="0" y="86"/>
                </a:moveTo>
                <a:lnTo>
                  <a:pt x="0" y="0"/>
                </a:lnTo>
                <a:lnTo>
                  <a:pt x="19" y="0"/>
                </a:lnTo>
                <a:lnTo>
                  <a:pt x="29" y="0"/>
                </a:lnTo>
                <a:lnTo>
                  <a:pt x="29" y="86"/>
                </a:lnTo>
                <a:lnTo>
                  <a:pt x="19" y="86"/>
                </a:lnTo>
                <a:lnTo>
                  <a:pt x="0" y="8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137" name="Freeform 108"/>
          <p:cNvSpPr>
            <a:spLocks/>
          </p:cNvSpPr>
          <p:nvPr/>
        </p:nvSpPr>
        <p:spPr bwMode="auto">
          <a:xfrm>
            <a:off x="4374285" y="3714750"/>
            <a:ext cx="41852" cy="54841"/>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19" y="0"/>
                </a:lnTo>
                <a:lnTo>
                  <a:pt x="29" y="0"/>
                </a:lnTo>
                <a:lnTo>
                  <a:pt x="29" y="38"/>
                </a:lnTo>
                <a:lnTo>
                  <a:pt x="19" y="38"/>
                </a:lnTo>
                <a:lnTo>
                  <a:pt x="0" y="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138" name="Freeform 109"/>
          <p:cNvSpPr>
            <a:spLocks/>
          </p:cNvSpPr>
          <p:nvPr/>
        </p:nvSpPr>
        <p:spPr bwMode="auto">
          <a:xfrm>
            <a:off x="4374285" y="3577648"/>
            <a:ext cx="41852" cy="13710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139" name="Freeform 110"/>
          <p:cNvSpPr>
            <a:spLocks/>
          </p:cNvSpPr>
          <p:nvPr/>
        </p:nvSpPr>
        <p:spPr bwMode="auto">
          <a:xfrm>
            <a:off x="4374285" y="3535795"/>
            <a:ext cx="41852" cy="41853"/>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140" name="Freeform 111"/>
          <p:cNvSpPr>
            <a:spLocks/>
          </p:cNvSpPr>
          <p:nvPr/>
        </p:nvSpPr>
        <p:spPr bwMode="auto">
          <a:xfrm>
            <a:off x="4374285" y="3398694"/>
            <a:ext cx="41852" cy="13710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141" name="Freeform 112"/>
          <p:cNvSpPr>
            <a:spLocks/>
          </p:cNvSpPr>
          <p:nvPr/>
        </p:nvSpPr>
        <p:spPr bwMode="auto">
          <a:xfrm>
            <a:off x="4374285" y="3356841"/>
            <a:ext cx="41852" cy="41853"/>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142" name="Freeform 113"/>
          <p:cNvSpPr>
            <a:spLocks/>
          </p:cNvSpPr>
          <p:nvPr/>
        </p:nvSpPr>
        <p:spPr bwMode="auto">
          <a:xfrm>
            <a:off x="4374285" y="3219739"/>
            <a:ext cx="41852" cy="13710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143" name="Freeform 114"/>
          <p:cNvSpPr>
            <a:spLocks/>
          </p:cNvSpPr>
          <p:nvPr/>
        </p:nvSpPr>
        <p:spPr bwMode="auto">
          <a:xfrm>
            <a:off x="4374285" y="3177886"/>
            <a:ext cx="41852" cy="41853"/>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144" name="Freeform 115"/>
          <p:cNvSpPr>
            <a:spLocks/>
          </p:cNvSpPr>
          <p:nvPr/>
        </p:nvSpPr>
        <p:spPr bwMode="auto">
          <a:xfrm>
            <a:off x="4374285" y="3040784"/>
            <a:ext cx="41852" cy="13710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145" name="Freeform 116"/>
          <p:cNvSpPr>
            <a:spLocks/>
          </p:cNvSpPr>
          <p:nvPr/>
        </p:nvSpPr>
        <p:spPr bwMode="auto">
          <a:xfrm>
            <a:off x="4374285" y="2998932"/>
            <a:ext cx="41852" cy="41853"/>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146" name="Freeform 117"/>
          <p:cNvSpPr>
            <a:spLocks/>
          </p:cNvSpPr>
          <p:nvPr/>
        </p:nvSpPr>
        <p:spPr bwMode="auto">
          <a:xfrm>
            <a:off x="4374285" y="2861830"/>
            <a:ext cx="41852" cy="13710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147" name="Freeform 118"/>
          <p:cNvSpPr>
            <a:spLocks/>
          </p:cNvSpPr>
          <p:nvPr/>
        </p:nvSpPr>
        <p:spPr bwMode="auto">
          <a:xfrm>
            <a:off x="4374285" y="2806990"/>
            <a:ext cx="41852" cy="54841"/>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19" y="0"/>
                </a:lnTo>
                <a:lnTo>
                  <a:pt x="29" y="0"/>
                </a:lnTo>
                <a:lnTo>
                  <a:pt x="29" y="38"/>
                </a:lnTo>
                <a:lnTo>
                  <a:pt x="19" y="38"/>
                </a:lnTo>
                <a:lnTo>
                  <a:pt x="0" y="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148" name="Freeform 119"/>
          <p:cNvSpPr>
            <a:spLocks/>
          </p:cNvSpPr>
          <p:nvPr/>
        </p:nvSpPr>
        <p:spPr bwMode="auto">
          <a:xfrm>
            <a:off x="4374285" y="2668444"/>
            <a:ext cx="41852" cy="138545"/>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149" name="Freeform 120"/>
          <p:cNvSpPr>
            <a:spLocks/>
          </p:cNvSpPr>
          <p:nvPr/>
        </p:nvSpPr>
        <p:spPr bwMode="auto">
          <a:xfrm>
            <a:off x="4374285" y="2628035"/>
            <a:ext cx="41852" cy="40409"/>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150" name="Freeform 121"/>
          <p:cNvSpPr>
            <a:spLocks/>
          </p:cNvSpPr>
          <p:nvPr/>
        </p:nvSpPr>
        <p:spPr bwMode="auto">
          <a:xfrm>
            <a:off x="4374285" y="2489489"/>
            <a:ext cx="41852" cy="138545"/>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151" name="Freeform 122"/>
          <p:cNvSpPr>
            <a:spLocks/>
          </p:cNvSpPr>
          <p:nvPr/>
        </p:nvSpPr>
        <p:spPr bwMode="auto">
          <a:xfrm>
            <a:off x="4374285" y="2449080"/>
            <a:ext cx="41852" cy="40409"/>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152" name="Freeform 123"/>
          <p:cNvSpPr>
            <a:spLocks/>
          </p:cNvSpPr>
          <p:nvPr/>
        </p:nvSpPr>
        <p:spPr bwMode="auto">
          <a:xfrm>
            <a:off x="4374285" y="2310535"/>
            <a:ext cx="41852" cy="138545"/>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153" name="Freeform 124"/>
          <p:cNvSpPr>
            <a:spLocks/>
          </p:cNvSpPr>
          <p:nvPr/>
        </p:nvSpPr>
        <p:spPr bwMode="auto">
          <a:xfrm>
            <a:off x="4374285" y="2270126"/>
            <a:ext cx="41852" cy="40409"/>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154" name="Freeform 125"/>
          <p:cNvSpPr>
            <a:spLocks/>
          </p:cNvSpPr>
          <p:nvPr/>
        </p:nvSpPr>
        <p:spPr bwMode="auto">
          <a:xfrm>
            <a:off x="4374285" y="2131580"/>
            <a:ext cx="41852" cy="138545"/>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155" name="Freeform 126"/>
          <p:cNvSpPr>
            <a:spLocks/>
          </p:cNvSpPr>
          <p:nvPr/>
        </p:nvSpPr>
        <p:spPr bwMode="auto">
          <a:xfrm>
            <a:off x="4374285" y="2091171"/>
            <a:ext cx="41852" cy="40409"/>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156" name="Freeform 127"/>
          <p:cNvSpPr>
            <a:spLocks/>
          </p:cNvSpPr>
          <p:nvPr/>
        </p:nvSpPr>
        <p:spPr bwMode="auto">
          <a:xfrm>
            <a:off x="4374285" y="1954069"/>
            <a:ext cx="41852" cy="13710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157" name="Line 128"/>
          <p:cNvSpPr>
            <a:spLocks noChangeShapeType="1"/>
          </p:cNvSpPr>
          <p:nvPr/>
        </p:nvSpPr>
        <p:spPr bwMode="auto">
          <a:xfrm>
            <a:off x="4553240" y="5462444"/>
            <a:ext cx="1046306" cy="1443"/>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44158" name="AutoShape 129"/>
          <p:cNvSpPr>
            <a:spLocks noChangeArrowheads="1"/>
          </p:cNvSpPr>
          <p:nvPr/>
        </p:nvSpPr>
        <p:spPr bwMode="auto">
          <a:xfrm>
            <a:off x="4540250" y="4801467"/>
            <a:ext cx="825500" cy="399761"/>
          </a:xfrm>
          <a:prstGeom prst="roundRect">
            <a:avLst>
              <a:gd name="adj" fmla="val 24009"/>
            </a:avLst>
          </a:pr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455"/>
          </a:p>
        </p:txBody>
      </p:sp>
      <p:sp>
        <p:nvSpPr>
          <p:cNvPr id="44159" name="Rectangle 130"/>
          <p:cNvSpPr>
            <a:spLocks noChangeArrowheads="1"/>
          </p:cNvSpPr>
          <p:nvPr/>
        </p:nvSpPr>
        <p:spPr bwMode="auto">
          <a:xfrm>
            <a:off x="4540251" y="4994853"/>
            <a:ext cx="770659" cy="385329"/>
          </a:xfrm>
          <a:prstGeom prst="rect">
            <a:avLst/>
          </a:prstGeom>
          <a:solidFill>
            <a:srgbClr val="FFFFFF"/>
          </a:solidFill>
          <a:ln w="15875">
            <a:solidFill>
              <a:srgbClr val="FFFFFF"/>
            </a:solidFill>
            <a:miter lim="800000"/>
            <a:headEnd/>
            <a:tailEnd/>
          </a:ln>
        </p:spPr>
        <p:txBody>
          <a:bodyPr/>
          <a:lstStyle/>
          <a:p>
            <a:endParaRPr lang="en-US" sz="455"/>
          </a:p>
        </p:txBody>
      </p:sp>
      <p:sp>
        <p:nvSpPr>
          <p:cNvPr id="44160" name="Rectangle 131"/>
          <p:cNvSpPr>
            <a:spLocks noChangeArrowheads="1"/>
          </p:cNvSpPr>
          <p:nvPr/>
        </p:nvSpPr>
        <p:spPr bwMode="auto">
          <a:xfrm>
            <a:off x="4540250" y="4994853"/>
            <a:ext cx="1099705" cy="839932"/>
          </a:xfrm>
          <a:prstGeom prst="rect">
            <a:avLst/>
          </a:prstGeom>
          <a:solidFill>
            <a:srgbClr val="FFFFFF"/>
          </a:solidFill>
          <a:ln w="15875">
            <a:solidFill>
              <a:srgbClr val="000000"/>
            </a:solidFill>
            <a:miter lim="800000"/>
            <a:headEnd/>
            <a:tailEnd/>
          </a:ln>
        </p:spPr>
        <p:txBody>
          <a:bodyPr/>
          <a:lstStyle/>
          <a:p>
            <a:endParaRPr lang="en-US" sz="455"/>
          </a:p>
        </p:txBody>
      </p:sp>
      <p:sp>
        <p:nvSpPr>
          <p:cNvPr id="44161" name="Line 132"/>
          <p:cNvSpPr>
            <a:spLocks noChangeShapeType="1"/>
          </p:cNvSpPr>
          <p:nvPr/>
        </p:nvSpPr>
        <p:spPr bwMode="auto">
          <a:xfrm>
            <a:off x="4556126" y="5006399"/>
            <a:ext cx="798079" cy="1443"/>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44162" name="Freeform 133"/>
          <p:cNvSpPr>
            <a:spLocks/>
          </p:cNvSpPr>
          <p:nvPr/>
        </p:nvSpPr>
        <p:spPr bwMode="auto">
          <a:xfrm>
            <a:off x="5351319" y="4925580"/>
            <a:ext cx="233795" cy="82261"/>
          </a:xfrm>
          <a:custGeom>
            <a:avLst/>
            <a:gdLst>
              <a:gd name="T0" fmla="*/ 2147483647 w 162"/>
              <a:gd name="T1" fmla="*/ 2147483647 h 57"/>
              <a:gd name="T2" fmla="*/ 0 w 162"/>
              <a:gd name="T3" fmla="*/ 2147483647 h 57"/>
              <a:gd name="T4" fmla="*/ 0 w 162"/>
              <a:gd name="T5" fmla="*/ 0 h 57"/>
              <a:gd name="T6" fmla="*/ 2147483647 w 162"/>
              <a:gd name="T7" fmla="*/ 2147483647 h 57"/>
              <a:gd name="T8" fmla="*/ 0 60000 65536"/>
              <a:gd name="T9" fmla="*/ 0 60000 65536"/>
              <a:gd name="T10" fmla="*/ 0 60000 65536"/>
              <a:gd name="T11" fmla="*/ 0 60000 65536"/>
              <a:gd name="T12" fmla="*/ 0 w 162"/>
              <a:gd name="T13" fmla="*/ 0 h 57"/>
              <a:gd name="T14" fmla="*/ 162 w 162"/>
              <a:gd name="T15" fmla="*/ 57 h 57"/>
            </a:gdLst>
            <a:ahLst/>
            <a:cxnLst>
              <a:cxn ang="T8">
                <a:pos x="T0" y="T1"/>
              </a:cxn>
              <a:cxn ang="T9">
                <a:pos x="T2" y="T3"/>
              </a:cxn>
              <a:cxn ang="T10">
                <a:pos x="T4" y="T5"/>
              </a:cxn>
              <a:cxn ang="T11">
                <a:pos x="T6" y="T7"/>
              </a:cxn>
            </a:cxnLst>
            <a:rect l="T12" t="T13" r="T14" b="T15"/>
            <a:pathLst>
              <a:path w="162" h="57">
                <a:moveTo>
                  <a:pt x="162" y="57"/>
                </a:moveTo>
                <a:lnTo>
                  <a:pt x="0" y="57"/>
                </a:lnTo>
                <a:lnTo>
                  <a:pt x="0" y="0"/>
                </a:lnTo>
                <a:lnTo>
                  <a:pt x="162" y="5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163" name="Freeform 134"/>
          <p:cNvSpPr>
            <a:spLocks/>
          </p:cNvSpPr>
          <p:nvPr/>
        </p:nvSpPr>
        <p:spPr bwMode="auto">
          <a:xfrm>
            <a:off x="5361422" y="4912591"/>
            <a:ext cx="233795" cy="82262"/>
          </a:xfrm>
          <a:custGeom>
            <a:avLst/>
            <a:gdLst>
              <a:gd name="T0" fmla="*/ 2147483647 w 162"/>
              <a:gd name="T1" fmla="*/ 2147483647 h 57"/>
              <a:gd name="T2" fmla="*/ 0 w 162"/>
              <a:gd name="T3" fmla="*/ 2147483647 h 57"/>
              <a:gd name="T4" fmla="*/ 0 w 162"/>
              <a:gd name="T5" fmla="*/ 0 h 57"/>
              <a:gd name="T6" fmla="*/ 0 60000 65536"/>
              <a:gd name="T7" fmla="*/ 0 60000 65536"/>
              <a:gd name="T8" fmla="*/ 0 60000 65536"/>
              <a:gd name="T9" fmla="*/ 0 w 162"/>
              <a:gd name="T10" fmla="*/ 0 h 57"/>
              <a:gd name="T11" fmla="*/ 162 w 162"/>
              <a:gd name="T12" fmla="*/ 57 h 57"/>
            </a:gdLst>
            <a:ahLst/>
            <a:cxnLst>
              <a:cxn ang="T6">
                <a:pos x="T0" y="T1"/>
              </a:cxn>
              <a:cxn ang="T7">
                <a:pos x="T2" y="T3"/>
              </a:cxn>
              <a:cxn ang="T8">
                <a:pos x="T4" y="T5"/>
              </a:cxn>
            </a:cxnLst>
            <a:rect l="T9" t="T10" r="T11" b="T12"/>
            <a:pathLst>
              <a:path w="162" h="57">
                <a:moveTo>
                  <a:pt x="162" y="57"/>
                </a:moveTo>
                <a:lnTo>
                  <a:pt x="0" y="57"/>
                </a:lnTo>
                <a:lnTo>
                  <a:pt x="0" y="0"/>
                </a:lnTo>
              </a:path>
            </a:pathLst>
          </a:cu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455"/>
          </a:p>
        </p:txBody>
      </p:sp>
      <p:sp>
        <p:nvSpPr>
          <p:cNvPr id="44164" name="Line 135"/>
          <p:cNvSpPr>
            <a:spLocks noChangeShapeType="1"/>
          </p:cNvSpPr>
          <p:nvPr/>
        </p:nvSpPr>
        <p:spPr bwMode="auto">
          <a:xfrm>
            <a:off x="4608080" y="5173808"/>
            <a:ext cx="936625" cy="1443"/>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44165" name="Line 136"/>
          <p:cNvSpPr>
            <a:spLocks noChangeShapeType="1"/>
          </p:cNvSpPr>
          <p:nvPr/>
        </p:nvSpPr>
        <p:spPr bwMode="auto">
          <a:xfrm>
            <a:off x="4608080" y="5365750"/>
            <a:ext cx="936625" cy="1444"/>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44166" name="Line 137"/>
          <p:cNvSpPr>
            <a:spLocks noChangeShapeType="1"/>
          </p:cNvSpPr>
          <p:nvPr/>
        </p:nvSpPr>
        <p:spPr bwMode="auto">
          <a:xfrm>
            <a:off x="4608080" y="5559136"/>
            <a:ext cx="936625" cy="1444"/>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44167" name="Line 138"/>
          <p:cNvSpPr>
            <a:spLocks noChangeShapeType="1"/>
          </p:cNvSpPr>
          <p:nvPr/>
        </p:nvSpPr>
        <p:spPr bwMode="auto">
          <a:xfrm>
            <a:off x="4608080" y="5738091"/>
            <a:ext cx="936625" cy="1444"/>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44168" name="Rectangle 139"/>
          <p:cNvSpPr>
            <a:spLocks noChangeArrowheads="1"/>
          </p:cNvSpPr>
          <p:nvPr/>
        </p:nvSpPr>
        <p:spPr bwMode="auto">
          <a:xfrm>
            <a:off x="4635500" y="4843318"/>
            <a:ext cx="675409" cy="12411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4169" name="Rectangle 140"/>
          <p:cNvSpPr>
            <a:spLocks noChangeArrowheads="1"/>
          </p:cNvSpPr>
          <p:nvPr/>
        </p:nvSpPr>
        <p:spPr bwMode="auto">
          <a:xfrm>
            <a:off x="4613853" y="4805796"/>
            <a:ext cx="599523" cy="167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91" b="1">
                <a:solidFill>
                  <a:srgbClr val="000000"/>
                </a:solidFill>
                <a:latin typeface="Charcoal" charset="0"/>
              </a:rPr>
              <a:t>CAPTIVITY</a:t>
            </a:r>
            <a:endParaRPr lang="en-US" sz="1636" baseline="-25000">
              <a:latin typeface="Times" charset="0"/>
            </a:endParaRPr>
          </a:p>
        </p:txBody>
      </p:sp>
      <p:sp>
        <p:nvSpPr>
          <p:cNvPr id="44170" name="Rectangle 141"/>
          <p:cNvSpPr>
            <a:spLocks noChangeArrowheads="1"/>
          </p:cNvSpPr>
          <p:nvPr/>
        </p:nvSpPr>
        <p:spPr bwMode="auto">
          <a:xfrm>
            <a:off x="4853421" y="5035262"/>
            <a:ext cx="428002" cy="125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18" b="1">
                <a:solidFill>
                  <a:srgbClr val="000000"/>
                </a:solidFill>
                <a:latin typeface="Helvetica" charset="0"/>
              </a:rPr>
              <a:t>70 Years</a:t>
            </a:r>
            <a:endParaRPr lang="en-US" sz="1091" baseline="-25000">
              <a:latin typeface="Times" charset="0"/>
            </a:endParaRPr>
          </a:p>
        </p:txBody>
      </p:sp>
      <p:sp>
        <p:nvSpPr>
          <p:cNvPr id="44171" name="Rectangle 142"/>
          <p:cNvSpPr>
            <a:spLocks noChangeArrowheads="1"/>
          </p:cNvSpPr>
          <p:nvPr/>
        </p:nvSpPr>
        <p:spPr bwMode="auto">
          <a:xfrm>
            <a:off x="4912591" y="5234421"/>
            <a:ext cx="363882" cy="125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18" b="1">
                <a:solidFill>
                  <a:srgbClr val="000000"/>
                </a:solidFill>
                <a:latin typeface="Helvetica" charset="0"/>
              </a:rPr>
              <a:t>3 Treks</a:t>
            </a:r>
            <a:endParaRPr lang="en-US" sz="1091" baseline="-25000">
              <a:latin typeface="Times" charset="0"/>
            </a:endParaRPr>
          </a:p>
        </p:txBody>
      </p:sp>
      <p:sp>
        <p:nvSpPr>
          <p:cNvPr id="44172" name="Rectangle 143"/>
          <p:cNvSpPr>
            <a:spLocks noChangeArrowheads="1"/>
          </p:cNvSpPr>
          <p:nvPr/>
        </p:nvSpPr>
        <p:spPr bwMode="auto">
          <a:xfrm>
            <a:off x="4567671" y="5422035"/>
            <a:ext cx="1044864" cy="12267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4173" name="Rectangle 144"/>
          <p:cNvSpPr>
            <a:spLocks noChangeArrowheads="1"/>
          </p:cNvSpPr>
          <p:nvPr/>
        </p:nvSpPr>
        <p:spPr bwMode="auto">
          <a:xfrm>
            <a:off x="4658592" y="5422035"/>
            <a:ext cx="831959" cy="125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18" b="1">
                <a:solidFill>
                  <a:srgbClr val="000000"/>
                </a:solidFill>
                <a:latin typeface="Helvetica" charset="0"/>
              </a:rPr>
              <a:t>100 Years/50,000</a:t>
            </a:r>
            <a:endParaRPr lang="en-US" sz="1091" baseline="-25000">
              <a:latin typeface="Times" charset="0"/>
            </a:endParaRPr>
          </a:p>
        </p:txBody>
      </p:sp>
      <p:sp>
        <p:nvSpPr>
          <p:cNvPr id="44174" name="Rectangle 145"/>
          <p:cNvSpPr>
            <a:spLocks noChangeArrowheads="1"/>
          </p:cNvSpPr>
          <p:nvPr/>
        </p:nvSpPr>
        <p:spPr bwMode="auto">
          <a:xfrm>
            <a:off x="4876512" y="5599546"/>
            <a:ext cx="395942" cy="125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18" b="1">
                <a:solidFill>
                  <a:srgbClr val="000000"/>
                </a:solidFill>
                <a:latin typeface="Helvetica" charset="0"/>
              </a:rPr>
              <a:t>Z - E - N</a:t>
            </a:r>
            <a:endParaRPr lang="en-US" sz="1091" baseline="-25000">
              <a:latin typeface="Times" charset="0"/>
            </a:endParaRPr>
          </a:p>
        </p:txBody>
      </p:sp>
      <p:pic>
        <p:nvPicPr>
          <p:cNvPr id="44175" name="Picture 1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8955" y="2255694"/>
            <a:ext cx="385330" cy="2808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176" name="Freeform 147"/>
          <p:cNvSpPr>
            <a:spLocks/>
          </p:cNvSpPr>
          <p:nvPr/>
        </p:nvSpPr>
        <p:spPr bwMode="auto">
          <a:xfrm>
            <a:off x="1910773" y="7940387"/>
            <a:ext cx="41853" cy="13710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177" name="Freeform 148"/>
          <p:cNvSpPr>
            <a:spLocks/>
          </p:cNvSpPr>
          <p:nvPr/>
        </p:nvSpPr>
        <p:spPr bwMode="auto">
          <a:xfrm>
            <a:off x="1910773" y="7898535"/>
            <a:ext cx="41853" cy="41852"/>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178" name="Freeform 149"/>
          <p:cNvSpPr>
            <a:spLocks/>
          </p:cNvSpPr>
          <p:nvPr/>
        </p:nvSpPr>
        <p:spPr bwMode="auto">
          <a:xfrm>
            <a:off x="1910773" y="7761432"/>
            <a:ext cx="41853" cy="13710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179" name="Freeform 150"/>
          <p:cNvSpPr>
            <a:spLocks/>
          </p:cNvSpPr>
          <p:nvPr/>
        </p:nvSpPr>
        <p:spPr bwMode="auto">
          <a:xfrm>
            <a:off x="1910773" y="7719580"/>
            <a:ext cx="41853" cy="41852"/>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180" name="Freeform 151"/>
          <p:cNvSpPr>
            <a:spLocks/>
          </p:cNvSpPr>
          <p:nvPr/>
        </p:nvSpPr>
        <p:spPr bwMode="auto">
          <a:xfrm>
            <a:off x="1910773" y="7582478"/>
            <a:ext cx="41853" cy="13710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181" name="Freeform 152"/>
          <p:cNvSpPr>
            <a:spLocks/>
          </p:cNvSpPr>
          <p:nvPr/>
        </p:nvSpPr>
        <p:spPr bwMode="auto">
          <a:xfrm>
            <a:off x="1910773" y="7527637"/>
            <a:ext cx="41853" cy="54841"/>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182" name="Freeform 153"/>
          <p:cNvSpPr>
            <a:spLocks/>
          </p:cNvSpPr>
          <p:nvPr/>
        </p:nvSpPr>
        <p:spPr bwMode="auto">
          <a:xfrm>
            <a:off x="1910773" y="7389091"/>
            <a:ext cx="41853" cy="138545"/>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183" name="Freeform 154"/>
          <p:cNvSpPr>
            <a:spLocks/>
          </p:cNvSpPr>
          <p:nvPr/>
        </p:nvSpPr>
        <p:spPr bwMode="auto">
          <a:xfrm>
            <a:off x="1910773" y="7348682"/>
            <a:ext cx="41853" cy="40409"/>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184" name="Freeform 155"/>
          <p:cNvSpPr>
            <a:spLocks/>
          </p:cNvSpPr>
          <p:nvPr/>
        </p:nvSpPr>
        <p:spPr bwMode="auto">
          <a:xfrm>
            <a:off x="1910773" y="7210137"/>
            <a:ext cx="41853" cy="138545"/>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185" name="Freeform 156"/>
          <p:cNvSpPr>
            <a:spLocks/>
          </p:cNvSpPr>
          <p:nvPr/>
        </p:nvSpPr>
        <p:spPr bwMode="auto">
          <a:xfrm>
            <a:off x="1910773" y="7155296"/>
            <a:ext cx="41853" cy="54841"/>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186" name="Freeform 157"/>
          <p:cNvSpPr>
            <a:spLocks/>
          </p:cNvSpPr>
          <p:nvPr/>
        </p:nvSpPr>
        <p:spPr bwMode="auto">
          <a:xfrm>
            <a:off x="1910773" y="7018194"/>
            <a:ext cx="41853" cy="13710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187" name="Freeform 158"/>
          <p:cNvSpPr>
            <a:spLocks/>
          </p:cNvSpPr>
          <p:nvPr/>
        </p:nvSpPr>
        <p:spPr bwMode="auto">
          <a:xfrm>
            <a:off x="1910773" y="6976341"/>
            <a:ext cx="41853" cy="41853"/>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188" name="Freeform 159"/>
          <p:cNvSpPr>
            <a:spLocks/>
          </p:cNvSpPr>
          <p:nvPr/>
        </p:nvSpPr>
        <p:spPr bwMode="auto">
          <a:xfrm>
            <a:off x="1910773" y="6839239"/>
            <a:ext cx="41853" cy="13710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189" name="Freeform 160"/>
          <p:cNvSpPr>
            <a:spLocks/>
          </p:cNvSpPr>
          <p:nvPr/>
        </p:nvSpPr>
        <p:spPr bwMode="auto">
          <a:xfrm>
            <a:off x="1910773" y="6784399"/>
            <a:ext cx="41853" cy="54841"/>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190" name="Freeform 161"/>
          <p:cNvSpPr>
            <a:spLocks/>
          </p:cNvSpPr>
          <p:nvPr/>
        </p:nvSpPr>
        <p:spPr bwMode="auto">
          <a:xfrm>
            <a:off x="1910773" y="6645853"/>
            <a:ext cx="41853" cy="138545"/>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191" name="Freeform 162"/>
          <p:cNvSpPr>
            <a:spLocks/>
          </p:cNvSpPr>
          <p:nvPr/>
        </p:nvSpPr>
        <p:spPr bwMode="auto">
          <a:xfrm>
            <a:off x="1910773" y="6605444"/>
            <a:ext cx="41853" cy="40409"/>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192" name="Freeform 163"/>
          <p:cNvSpPr>
            <a:spLocks/>
          </p:cNvSpPr>
          <p:nvPr/>
        </p:nvSpPr>
        <p:spPr bwMode="auto">
          <a:xfrm>
            <a:off x="1910773" y="6466898"/>
            <a:ext cx="41853" cy="138545"/>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193" name="Freeform 164"/>
          <p:cNvSpPr>
            <a:spLocks/>
          </p:cNvSpPr>
          <p:nvPr/>
        </p:nvSpPr>
        <p:spPr bwMode="auto">
          <a:xfrm>
            <a:off x="1910773" y="6426489"/>
            <a:ext cx="41853" cy="40409"/>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194" name="Freeform 165"/>
          <p:cNvSpPr>
            <a:spLocks/>
          </p:cNvSpPr>
          <p:nvPr/>
        </p:nvSpPr>
        <p:spPr bwMode="auto">
          <a:xfrm>
            <a:off x="1910773" y="6287944"/>
            <a:ext cx="41853" cy="138545"/>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195" name="Freeform 166"/>
          <p:cNvSpPr>
            <a:spLocks/>
          </p:cNvSpPr>
          <p:nvPr/>
        </p:nvSpPr>
        <p:spPr bwMode="auto">
          <a:xfrm>
            <a:off x="1910773" y="6233103"/>
            <a:ext cx="41853" cy="54841"/>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196" name="Freeform 167"/>
          <p:cNvSpPr>
            <a:spLocks/>
          </p:cNvSpPr>
          <p:nvPr/>
        </p:nvSpPr>
        <p:spPr bwMode="auto">
          <a:xfrm>
            <a:off x="1910773" y="6096000"/>
            <a:ext cx="41853" cy="13710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197" name="Freeform 168"/>
          <p:cNvSpPr>
            <a:spLocks/>
          </p:cNvSpPr>
          <p:nvPr/>
        </p:nvSpPr>
        <p:spPr bwMode="auto">
          <a:xfrm>
            <a:off x="1910773" y="6054149"/>
            <a:ext cx="41853" cy="41852"/>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198" name="Freeform 169"/>
          <p:cNvSpPr>
            <a:spLocks/>
          </p:cNvSpPr>
          <p:nvPr/>
        </p:nvSpPr>
        <p:spPr bwMode="auto">
          <a:xfrm>
            <a:off x="1910773" y="5917046"/>
            <a:ext cx="41853" cy="13710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199" name="Freeform 170"/>
          <p:cNvSpPr>
            <a:spLocks/>
          </p:cNvSpPr>
          <p:nvPr/>
        </p:nvSpPr>
        <p:spPr bwMode="auto">
          <a:xfrm>
            <a:off x="1910773" y="5862205"/>
            <a:ext cx="41853" cy="54841"/>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200" name="Freeform 171"/>
          <p:cNvSpPr>
            <a:spLocks/>
          </p:cNvSpPr>
          <p:nvPr/>
        </p:nvSpPr>
        <p:spPr bwMode="auto">
          <a:xfrm>
            <a:off x="1910773" y="5723659"/>
            <a:ext cx="41853" cy="138545"/>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201" name="Freeform 172"/>
          <p:cNvSpPr>
            <a:spLocks/>
          </p:cNvSpPr>
          <p:nvPr/>
        </p:nvSpPr>
        <p:spPr bwMode="auto">
          <a:xfrm>
            <a:off x="1910773" y="5683250"/>
            <a:ext cx="41853" cy="40409"/>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202" name="Freeform 173"/>
          <p:cNvSpPr>
            <a:spLocks/>
          </p:cNvSpPr>
          <p:nvPr/>
        </p:nvSpPr>
        <p:spPr bwMode="auto">
          <a:xfrm>
            <a:off x="1910773" y="5544705"/>
            <a:ext cx="41853" cy="138545"/>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203" name="Freeform 174"/>
          <p:cNvSpPr>
            <a:spLocks/>
          </p:cNvSpPr>
          <p:nvPr/>
        </p:nvSpPr>
        <p:spPr bwMode="auto">
          <a:xfrm>
            <a:off x="1910773" y="5504296"/>
            <a:ext cx="41853" cy="40409"/>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204" name="Freeform 175"/>
          <p:cNvSpPr>
            <a:spLocks/>
          </p:cNvSpPr>
          <p:nvPr/>
        </p:nvSpPr>
        <p:spPr bwMode="auto">
          <a:xfrm>
            <a:off x="1910773" y="5365750"/>
            <a:ext cx="41853" cy="138545"/>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205" name="Freeform 176"/>
          <p:cNvSpPr>
            <a:spLocks/>
          </p:cNvSpPr>
          <p:nvPr/>
        </p:nvSpPr>
        <p:spPr bwMode="auto">
          <a:xfrm>
            <a:off x="1910773" y="5310910"/>
            <a:ext cx="41853" cy="54841"/>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206" name="Freeform 177"/>
          <p:cNvSpPr>
            <a:spLocks/>
          </p:cNvSpPr>
          <p:nvPr/>
        </p:nvSpPr>
        <p:spPr bwMode="auto">
          <a:xfrm>
            <a:off x="1910773" y="5173807"/>
            <a:ext cx="41853" cy="13710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207" name="Freeform 178"/>
          <p:cNvSpPr>
            <a:spLocks/>
          </p:cNvSpPr>
          <p:nvPr/>
        </p:nvSpPr>
        <p:spPr bwMode="auto">
          <a:xfrm>
            <a:off x="1910773" y="5131954"/>
            <a:ext cx="41853" cy="41853"/>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208" name="Freeform 179"/>
          <p:cNvSpPr>
            <a:spLocks/>
          </p:cNvSpPr>
          <p:nvPr/>
        </p:nvSpPr>
        <p:spPr bwMode="auto">
          <a:xfrm>
            <a:off x="1910773" y="4994853"/>
            <a:ext cx="41853" cy="13710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209" name="Freeform 180"/>
          <p:cNvSpPr>
            <a:spLocks/>
          </p:cNvSpPr>
          <p:nvPr/>
        </p:nvSpPr>
        <p:spPr bwMode="auto">
          <a:xfrm>
            <a:off x="1910773" y="4940012"/>
            <a:ext cx="41853" cy="54841"/>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210" name="Freeform 181"/>
          <p:cNvSpPr>
            <a:spLocks/>
          </p:cNvSpPr>
          <p:nvPr/>
        </p:nvSpPr>
        <p:spPr bwMode="auto">
          <a:xfrm>
            <a:off x="1910773" y="4801467"/>
            <a:ext cx="41853" cy="138545"/>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211" name="Freeform 182"/>
          <p:cNvSpPr>
            <a:spLocks/>
          </p:cNvSpPr>
          <p:nvPr/>
        </p:nvSpPr>
        <p:spPr bwMode="auto">
          <a:xfrm>
            <a:off x="1910773" y="4761057"/>
            <a:ext cx="41853" cy="40409"/>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212" name="Freeform 183"/>
          <p:cNvSpPr>
            <a:spLocks/>
          </p:cNvSpPr>
          <p:nvPr/>
        </p:nvSpPr>
        <p:spPr bwMode="auto">
          <a:xfrm>
            <a:off x="1910773" y="4622512"/>
            <a:ext cx="41853" cy="138545"/>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213" name="Freeform 184"/>
          <p:cNvSpPr>
            <a:spLocks/>
          </p:cNvSpPr>
          <p:nvPr/>
        </p:nvSpPr>
        <p:spPr bwMode="auto">
          <a:xfrm>
            <a:off x="1910773" y="4582103"/>
            <a:ext cx="41853" cy="40409"/>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214" name="Freeform 185"/>
          <p:cNvSpPr>
            <a:spLocks/>
          </p:cNvSpPr>
          <p:nvPr/>
        </p:nvSpPr>
        <p:spPr bwMode="auto">
          <a:xfrm>
            <a:off x="1910773" y="4445000"/>
            <a:ext cx="41853" cy="13710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215" name="Freeform 186"/>
          <p:cNvSpPr>
            <a:spLocks/>
          </p:cNvSpPr>
          <p:nvPr/>
        </p:nvSpPr>
        <p:spPr bwMode="auto">
          <a:xfrm>
            <a:off x="1910773" y="4388716"/>
            <a:ext cx="41853" cy="56284"/>
          </a:xfrm>
          <a:custGeom>
            <a:avLst/>
            <a:gdLst>
              <a:gd name="T0" fmla="*/ 0 w 29"/>
              <a:gd name="T1" fmla="*/ 2147483647 h 39"/>
              <a:gd name="T2" fmla="*/ 0 w 29"/>
              <a:gd name="T3" fmla="*/ 0 h 39"/>
              <a:gd name="T4" fmla="*/ 2147483647 w 29"/>
              <a:gd name="T5" fmla="*/ 0 h 39"/>
              <a:gd name="T6" fmla="*/ 2147483647 w 29"/>
              <a:gd name="T7" fmla="*/ 0 h 39"/>
              <a:gd name="T8" fmla="*/ 2147483647 w 29"/>
              <a:gd name="T9" fmla="*/ 2147483647 h 39"/>
              <a:gd name="T10" fmla="*/ 2147483647 w 29"/>
              <a:gd name="T11" fmla="*/ 2147483647 h 39"/>
              <a:gd name="T12" fmla="*/ 0 w 29"/>
              <a:gd name="T13" fmla="*/ 2147483647 h 39"/>
              <a:gd name="T14" fmla="*/ 0 60000 65536"/>
              <a:gd name="T15" fmla="*/ 0 60000 65536"/>
              <a:gd name="T16" fmla="*/ 0 60000 65536"/>
              <a:gd name="T17" fmla="*/ 0 60000 65536"/>
              <a:gd name="T18" fmla="*/ 0 60000 65536"/>
              <a:gd name="T19" fmla="*/ 0 60000 65536"/>
              <a:gd name="T20" fmla="*/ 0 60000 65536"/>
              <a:gd name="T21" fmla="*/ 0 w 29"/>
              <a:gd name="T22" fmla="*/ 0 h 39"/>
              <a:gd name="T23" fmla="*/ 29 w 2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9">
                <a:moveTo>
                  <a:pt x="0" y="39"/>
                </a:moveTo>
                <a:lnTo>
                  <a:pt x="0" y="0"/>
                </a:lnTo>
                <a:lnTo>
                  <a:pt x="20" y="0"/>
                </a:lnTo>
                <a:lnTo>
                  <a:pt x="29" y="0"/>
                </a:lnTo>
                <a:lnTo>
                  <a:pt x="29" y="39"/>
                </a:lnTo>
                <a:lnTo>
                  <a:pt x="20" y="39"/>
                </a:lnTo>
                <a:lnTo>
                  <a:pt x="0" y="3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216" name="Freeform 187"/>
          <p:cNvSpPr>
            <a:spLocks/>
          </p:cNvSpPr>
          <p:nvPr/>
        </p:nvSpPr>
        <p:spPr bwMode="auto">
          <a:xfrm>
            <a:off x="1910773" y="4251614"/>
            <a:ext cx="41853" cy="13710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217" name="Freeform 188"/>
          <p:cNvSpPr>
            <a:spLocks/>
          </p:cNvSpPr>
          <p:nvPr/>
        </p:nvSpPr>
        <p:spPr bwMode="auto">
          <a:xfrm>
            <a:off x="1910773" y="4209762"/>
            <a:ext cx="41853" cy="41852"/>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218" name="Freeform 189"/>
          <p:cNvSpPr>
            <a:spLocks/>
          </p:cNvSpPr>
          <p:nvPr/>
        </p:nvSpPr>
        <p:spPr bwMode="auto">
          <a:xfrm>
            <a:off x="1910773" y="4072659"/>
            <a:ext cx="41853" cy="13710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219" name="Freeform 190"/>
          <p:cNvSpPr>
            <a:spLocks/>
          </p:cNvSpPr>
          <p:nvPr/>
        </p:nvSpPr>
        <p:spPr bwMode="auto">
          <a:xfrm>
            <a:off x="1910773" y="4017819"/>
            <a:ext cx="41853" cy="54841"/>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220" name="Freeform 191"/>
          <p:cNvSpPr>
            <a:spLocks/>
          </p:cNvSpPr>
          <p:nvPr/>
        </p:nvSpPr>
        <p:spPr bwMode="auto">
          <a:xfrm>
            <a:off x="1910773" y="3880716"/>
            <a:ext cx="41853" cy="13710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221" name="Freeform 192"/>
          <p:cNvSpPr>
            <a:spLocks/>
          </p:cNvSpPr>
          <p:nvPr/>
        </p:nvSpPr>
        <p:spPr bwMode="auto">
          <a:xfrm>
            <a:off x="1910773" y="3838864"/>
            <a:ext cx="41853" cy="41853"/>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222" name="Freeform 193"/>
          <p:cNvSpPr>
            <a:spLocks/>
          </p:cNvSpPr>
          <p:nvPr/>
        </p:nvSpPr>
        <p:spPr bwMode="auto">
          <a:xfrm>
            <a:off x="1910773" y="3701762"/>
            <a:ext cx="41853" cy="13710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223" name="Freeform 194"/>
          <p:cNvSpPr>
            <a:spLocks/>
          </p:cNvSpPr>
          <p:nvPr/>
        </p:nvSpPr>
        <p:spPr bwMode="auto">
          <a:xfrm>
            <a:off x="1910773" y="3659909"/>
            <a:ext cx="41853" cy="41853"/>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224" name="Freeform 195"/>
          <p:cNvSpPr>
            <a:spLocks/>
          </p:cNvSpPr>
          <p:nvPr/>
        </p:nvSpPr>
        <p:spPr bwMode="auto">
          <a:xfrm>
            <a:off x="1910773" y="3522807"/>
            <a:ext cx="41853" cy="13710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225" name="Line 196"/>
          <p:cNvSpPr>
            <a:spLocks noChangeShapeType="1"/>
          </p:cNvSpPr>
          <p:nvPr/>
        </p:nvSpPr>
        <p:spPr bwMode="auto">
          <a:xfrm>
            <a:off x="5077114" y="4445000"/>
            <a:ext cx="329045" cy="1444"/>
          </a:xfrm>
          <a:prstGeom prst="line">
            <a:avLst/>
          </a:prstGeom>
          <a:noFill/>
          <a:ln w="12065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44226" name="Line 197"/>
          <p:cNvSpPr>
            <a:spLocks noChangeShapeType="1"/>
          </p:cNvSpPr>
          <p:nvPr/>
        </p:nvSpPr>
        <p:spPr bwMode="auto">
          <a:xfrm>
            <a:off x="4993409" y="4348308"/>
            <a:ext cx="467591" cy="1443"/>
          </a:xfrm>
          <a:prstGeom prst="line">
            <a:avLst/>
          </a:prstGeom>
          <a:noFill/>
          <a:ln w="12065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44227" name="Line 221"/>
          <p:cNvSpPr>
            <a:spLocks noChangeShapeType="1"/>
          </p:cNvSpPr>
          <p:nvPr/>
        </p:nvSpPr>
        <p:spPr bwMode="auto">
          <a:xfrm flipV="1">
            <a:off x="5035262" y="4114512"/>
            <a:ext cx="1443" cy="54841"/>
          </a:xfrm>
          <a:prstGeom prst="line">
            <a:avLst/>
          </a:prstGeom>
          <a:noFill/>
          <a:ln w="6032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sz="455"/>
          </a:p>
        </p:txBody>
      </p:sp>
      <p:pic>
        <p:nvPicPr>
          <p:cNvPr id="44228" name="Picture 2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9876" y="4857750"/>
            <a:ext cx="385329" cy="21056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229" name="AutoShape 223"/>
          <p:cNvSpPr>
            <a:spLocks noChangeArrowheads="1"/>
          </p:cNvSpPr>
          <p:nvPr/>
        </p:nvSpPr>
        <p:spPr bwMode="auto">
          <a:xfrm>
            <a:off x="2131580" y="7389091"/>
            <a:ext cx="839932" cy="412750"/>
          </a:xfrm>
          <a:prstGeom prst="roundRect">
            <a:avLst>
              <a:gd name="adj" fmla="val 23250"/>
            </a:avLst>
          </a:pr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455"/>
          </a:p>
        </p:txBody>
      </p:sp>
      <p:sp>
        <p:nvSpPr>
          <p:cNvPr id="44230" name="Rectangle 224"/>
          <p:cNvSpPr>
            <a:spLocks noChangeArrowheads="1"/>
          </p:cNvSpPr>
          <p:nvPr/>
        </p:nvSpPr>
        <p:spPr bwMode="auto">
          <a:xfrm>
            <a:off x="2131581" y="7595467"/>
            <a:ext cx="798079" cy="399761"/>
          </a:xfrm>
          <a:prstGeom prst="rect">
            <a:avLst/>
          </a:prstGeom>
          <a:solidFill>
            <a:srgbClr val="FFFFFF"/>
          </a:solidFill>
          <a:ln w="15875">
            <a:solidFill>
              <a:srgbClr val="FFFFFF"/>
            </a:solidFill>
            <a:miter lim="800000"/>
            <a:headEnd/>
            <a:tailEnd/>
          </a:ln>
        </p:spPr>
        <p:txBody>
          <a:bodyPr/>
          <a:lstStyle/>
          <a:p>
            <a:endParaRPr lang="en-US" sz="455"/>
          </a:p>
        </p:txBody>
      </p:sp>
      <p:sp>
        <p:nvSpPr>
          <p:cNvPr id="44231" name="Rectangle 225"/>
          <p:cNvSpPr>
            <a:spLocks noChangeArrowheads="1"/>
          </p:cNvSpPr>
          <p:nvPr/>
        </p:nvSpPr>
        <p:spPr bwMode="auto">
          <a:xfrm>
            <a:off x="2131580" y="7595466"/>
            <a:ext cx="1114136" cy="467591"/>
          </a:xfrm>
          <a:prstGeom prst="rect">
            <a:avLst/>
          </a:prstGeom>
          <a:solidFill>
            <a:srgbClr val="FFFFFF"/>
          </a:solidFill>
          <a:ln w="15875">
            <a:solidFill>
              <a:srgbClr val="000000"/>
            </a:solidFill>
            <a:miter lim="800000"/>
            <a:headEnd/>
            <a:tailEnd/>
          </a:ln>
        </p:spPr>
        <p:txBody>
          <a:bodyPr/>
          <a:lstStyle/>
          <a:p>
            <a:endParaRPr lang="en-US" sz="455"/>
          </a:p>
        </p:txBody>
      </p:sp>
      <p:sp>
        <p:nvSpPr>
          <p:cNvPr id="44232" name="Line 226"/>
          <p:cNvSpPr>
            <a:spLocks noChangeShapeType="1"/>
          </p:cNvSpPr>
          <p:nvPr/>
        </p:nvSpPr>
        <p:spPr bwMode="auto">
          <a:xfrm>
            <a:off x="2146012" y="7595467"/>
            <a:ext cx="838488" cy="1443"/>
          </a:xfrm>
          <a:prstGeom prst="line">
            <a:avLst/>
          </a:prstGeom>
          <a:noFill/>
          <a:ln w="1587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44233" name="Freeform 227"/>
          <p:cNvSpPr>
            <a:spLocks/>
          </p:cNvSpPr>
          <p:nvPr/>
        </p:nvSpPr>
        <p:spPr bwMode="auto">
          <a:xfrm>
            <a:off x="2971513" y="7513205"/>
            <a:ext cx="233795" cy="96694"/>
          </a:xfrm>
          <a:custGeom>
            <a:avLst/>
            <a:gdLst>
              <a:gd name="T0" fmla="*/ 2147483647 w 162"/>
              <a:gd name="T1" fmla="*/ 2147483647 h 67"/>
              <a:gd name="T2" fmla="*/ 0 w 162"/>
              <a:gd name="T3" fmla="*/ 2147483647 h 67"/>
              <a:gd name="T4" fmla="*/ 0 w 162"/>
              <a:gd name="T5" fmla="*/ 0 h 67"/>
              <a:gd name="T6" fmla="*/ 2147483647 w 162"/>
              <a:gd name="T7" fmla="*/ 2147483647 h 67"/>
              <a:gd name="T8" fmla="*/ 0 60000 65536"/>
              <a:gd name="T9" fmla="*/ 0 60000 65536"/>
              <a:gd name="T10" fmla="*/ 0 60000 65536"/>
              <a:gd name="T11" fmla="*/ 0 60000 65536"/>
              <a:gd name="T12" fmla="*/ 0 w 162"/>
              <a:gd name="T13" fmla="*/ 0 h 67"/>
              <a:gd name="T14" fmla="*/ 162 w 162"/>
              <a:gd name="T15" fmla="*/ 67 h 67"/>
            </a:gdLst>
            <a:ahLst/>
            <a:cxnLst>
              <a:cxn ang="T8">
                <a:pos x="T0" y="T1"/>
              </a:cxn>
              <a:cxn ang="T9">
                <a:pos x="T2" y="T3"/>
              </a:cxn>
              <a:cxn ang="T10">
                <a:pos x="T4" y="T5"/>
              </a:cxn>
              <a:cxn ang="T11">
                <a:pos x="T6" y="T7"/>
              </a:cxn>
            </a:cxnLst>
            <a:rect l="T12" t="T13" r="T14" b="T15"/>
            <a:pathLst>
              <a:path w="162" h="67">
                <a:moveTo>
                  <a:pt x="162" y="67"/>
                </a:moveTo>
                <a:lnTo>
                  <a:pt x="0" y="67"/>
                </a:lnTo>
                <a:lnTo>
                  <a:pt x="0" y="0"/>
                </a:lnTo>
                <a:lnTo>
                  <a:pt x="162" y="6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234" name="Freeform 228"/>
          <p:cNvSpPr>
            <a:spLocks/>
          </p:cNvSpPr>
          <p:nvPr/>
        </p:nvSpPr>
        <p:spPr bwMode="auto">
          <a:xfrm>
            <a:off x="2974399" y="7513204"/>
            <a:ext cx="233795" cy="82262"/>
          </a:xfrm>
          <a:custGeom>
            <a:avLst/>
            <a:gdLst>
              <a:gd name="T0" fmla="*/ 2147483647 w 162"/>
              <a:gd name="T1" fmla="*/ 2147483647 h 57"/>
              <a:gd name="T2" fmla="*/ 0 w 162"/>
              <a:gd name="T3" fmla="*/ 2147483647 h 57"/>
              <a:gd name="T4" fmla="*/ 0 w 162"/>
              <a:gd name="T5" fmla="*/ 0 h 57"/>
              <a:gd name="T6" fmla="*/ 0 60000 65536"/>
              <a:gd name="T7" fmla="*/ 0 60000 65536"/>
              <a:gd name="T8" fmla="*/ 0 60000 65536"/>
              <a:gd name="T9" fmla="*/ 0 w 162"/>
              <a:gd name="T10" fmla="*/ 0 h 57"/>
              <a:gd name="T11" fmla="*/ 162 w 162"/>
              <a:gd name="T12" fmla="*/ 57 h 57"/>
            </a:gdLst>
            <a:ahLst/>
            <a:cxnLst>
              <a:cxn ang="T6">
                <a:pos x="T0" y="T1"/>
              </a:cxn>
              <a:cxn ang="T7">
                <a:pos x="T2" y="T3"/>
              </a:cxn>
              <a:cxn ang="T8">
                <a:pos x="T4" y="T5"/>
              </a:cxn>
            </a:cxnLst>
            <a:rect l="T9" t="T10" r="T11" b="T12"/>
            <a:pathLst>
              <a:path w="162" h="57">
                <a:moveTo>
                  <a:pt x="162" y="57"/>
                </a:moveTo>
                <a:lnTo>
                  <a:pt x="0" y="57"/>
                </a:lnTo>
                <a:lnTo>
                  <a:pt x="0" y="0"/>
                </a:lnTo>
              </a:path>
            </a:pathLst>
          </a:cu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455"/>
          </a:p>
        </p:txBody>
      </p:sp>
      <p:sp>
        <p:nvSpPr>
          <p:cNvPr id="44235" name="Line 229"/>
          <p:cNvSpPr>
            <a:spLocks noChangeShapeType="1"/>
          </p:cNvSpPr>
          <p:nvPr/>
        </p:nvSpPr>
        <p:spPr bwMode="auto">
          <a:xfrm>
            <a:off x="2200853" y="7774421"/>
            <a:ext cx="962602" cy="1443"/>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44236" name="Line 230"/>
          <p:cNvSpPr>
            <a:spLocks noChangeShapeType="1"/>
          </p:cNvSpPr>
          <p:nvPr/>
        </p:nvSpPr>
        <p:spPr bwMode="auto">
          <a:xfrm>
            <a:off x="2200853" y="7980795"/>
            <a:ext cx="962602" cy="1444"/>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44237" name="Rectangle 231"/>
          <p:cNvSpPr>
            <a:spLocks noChangeArrowheads="1"/>
          </p:cNvSpPr>
          <p:nvPr/>
        </p:nvSpPr>
        <p:spPr bwMode="auto">
          <a:xfrm>
            <a:off x="2337955" y="7416512"/>
            <a:ext cx="564285" cy="13854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4238" name="Rectangle 232"/>
          <p:cNvSpPr>
            <a:spLocks noChangeArrowheads="1"/>
          </p:cNvSpPr>
          <p:nvPr/>
        </p:nvSpPr>
        <p:spPr bwMode="auto">
          <a:xfrm>
            <a:off x="2280228" y="7409296"/>
            <a:ext cx="471283" cy="167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91" b="1">
                <a:solidFill>
                  <a:srgbClr val="000000"/>
                </a:solidFill>
                <a:latin typeface="Charcoal" charset="0"/>
              </a:rPr>
              <a:t>JOSHUA</a:t>
            </a:r>
            <a:endParaRPr lang="en-US" sz="1636" baseline="-25000">
              <a:latin typeface="Times" charset="0"/>
            </a:endParaRPr>
          </a:p>
        </p:txBody>
      </p:sp>
      <p:sp>
        <p:nvSpPr>
          <p:cNvPr id="44239" name="Rectangle 233"/>
          <p:cNvSpPr>
            <a:spLocks noChangeArrowheads="1"/>
          </p:cNvSpPr>
          <p:nvPr/>
        </p:nvSpPr>
        <p:spPr bwMode="auto">
          <a:xfrm>
            <a:off x="2414444" y="7654637"/>
            <a:ext cx="503343" cy="125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18" b="1">
                <a:solidFill>
                  <a:srgbClr val="000000"/>
                </a:solidFill>
                <a:latin typeface="Helvetica" charset="0"/>
              </a:rPr>
              <a:t>Jericho/Ai</a:t>
            </a:r>
            <a:endParaRPr lang="en-US" sz="1091" baseline="-25000">
              <a:latin typeface="Times" charset="0"/>
            </a:endParaRPr>
          </a:p>
        </p:txBody>
      </p:sp>
      <p:sp>
        <p:nvSpPr>
          <p:cNvPr id="44240" name="Rectangle 234"/>
          <p:cNvSpPr>
            <a:spLocks noChangeArrowheads="1"/>
          </p:cNvSpPr>
          <p:nvPr/>
        </p:nvSpPr>
        <p:spPr bwMode="auto">
          <a:xfrm>
            <a:off x="2324967" y="7848023"/>
            <a:ext cx="655629" cy="125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18" b="1">
                <a:solidFill>
                  <a:srgbClr val="000000"/>
                </a:solidFill>
                <a:latin typeface="Helvetica" charset="0"/>
              </a:rPr>
              <a:t>Land Divided</a:t>
            </a:r>
            <a:endParaRPr lang="en-US" sz="1091" baseline="-25000">
              <a:latin typeface="Times" charset="0"/>
            </a:endParaRPr>
          </a:p>
        </p:txBody>
      </p:sp>
      <p:sp>
        <p:nvSpPr>
          <p:cNvPr id="44241" name="Rectangle 235"/>
          <p:cNvSpPr>
            <a:spLocks noChangeArrowheads="1"/>
          </p:cNvSpPr>
          <p:nvPr/>
        </p:nvSpPr>
        <p:spPr bwMode="auto">
          <a:xfrm>
            <a:off x="4704773" y="6797386"/>
            <a:ext cx="606136" cy="15153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4242" name="Line 236"/>
          <p:cNvSpPr>
            <a:spLocks noChangeShapeType="1"/>
          </p:cNvSpPr>
          <p:nvPr/>
        </p:nvSpPr>
        <p:spPr bwMode="auto">
          <a:xfrm>
            <a:off x="4567672" y="7334250"/>
            <a:ext cx="1059295" cy="1444"/>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44243" name="AutoShape 237"/>
          <p:cNvSpPr>
            <a:spLocks noChangeArrowheads="1"/>
          </p:cNvSpPr>
          <p:nvPr/>
        </p:nvSpPr>
        <p:spPr bwMode="auto">
          <a:xfrm>
            <a:off x="4553239" y="6769967"/>
            <a:ext cx="825500" cy="330488"/>
          </a:xfrm>
          <a:prstGeom prst="roundRect">
            <a:avLst>
              <a:gd name="adj" fmla="val 27074"/>
            </a:avLst>
          </a:pr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455"/>
          </a:p>
        </p:txBody>
      </p:sp>
      <p:sp>
        <p:nvSpPr>
          <p:cNvPr id="44244" name="Rectangle 238"/>
          <p:cNvSpPr>
            <a:spLocks noChangeArrowheads="1"/>
          </p:cNvSpPr>
          <p:nvPr/>
        </p:nvSpPr>
        <p:spPr bwMode="auto">
          <a:xfrm>
            <a:off x="4567671" y="6935932"/>
            <a:ext cx="770659" cy="316057"/>
          </a:xfrm>
          <a:prstGeom prst="rect">
            <a:avLst/>
          </a:prstGeom>
          <a:solidFill>
            <a:srgbClr val="FFFFFF"/>
          </a:solidFill>
          <a:ln w="15875">
            <a:solidFill>
              <a:srgbClr val="FFFFFF"/>
            </a:solidFill>
            <a:miter lim="800000"/>
            <a:headEnd/>
            <a:tailEnd/>
          </a:ln>
        </p:spPr>
        <p:txBody>
          <a:bodyPr/>
          <a:lstStyle/>
          <a:p>
            <a:endParaRPr lang="en-US" sz="455"/>
          </a:p>
        </p:txBody>
      </p:sp>
      <p:sp>
        <p:nvSpPr>
          <p:cNvPr id="44245" name="Rectangle 239"/>
          <p:cNvSpPr>
            <a:spLocks noChangeArrowheads="1"/>
          </p:cNvSpPr>
          <p:nvPr/>
        </p:nvSpPr>
        <p:spPr bwMode="auto">
          <a:xfrm>
            <a:off x="4553240" y="6935932"/>
            <a:ext cx="1086715" cy="1141557"/>
          </a:xfrm>
          <a:prstGeom prst="rect">
            <a:avLst/>
          </a:prstGeom>
          <a:solidFill>
            <a:srgbClr val="FFFFFF"/>
          </a:solidFill>
          <a:ln w="15875">
            <a:solidFill>
              <a:srgbClr val="000000"/>
            </a:solidFill>
            <a:miter lim="800000"/>
            <a:headEnd/>
            <a:tailEnd/>
          </a:ln>
        </p:spPr>
        <p:txBody>
          <a:bodyPr/>
          <a:lstStyle/>
          <a:p>
            <a:endParaRPr lang="en-US" sz="455"/>
          </a:p>
        </p:txBody>
      </p:sp>
      <p:sp>
        <p:nvSpPr>
          <p:cNvPr id="44246" name="Line 240"/>
          <p:cNvSpPr>
            <a:spLocks noChangeShapeType="1"/>
          </p:cNvSpPr>
          <p:nvPr/>
        </p:nvSpPr>
        <p:spPr bwMode="auto">
          <a:xfrm>
            <a:off x="4561898" y="6959023"/>
            <a:ext cx="825500" cy="1444"/>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44247" name="Freeform 241"/>
          <p:cNvSpPr>
            <a:spLocks/>
          </p:cNvSpPr>
          <p:nvPr/>
        </p:nvSpPr>
        <p:spPr bwMode="auto">
          <a:xfrm>
            <a:off x="5365751" y="6879648"/>
            <a:ext cx="233795" cy="69273"/>
          </a:xfrm>
          <a:custGeom>
            <a:avLst/>
            <a:gdLst>
              <a:gd name="T0" fmla="*/ 2147483647 w 162"/>
              <a:gd name="T1" fmla="*/ 2147483647 h 48"/>
              <a:gd name="T2" fmla="*/ 0 w 162"/>
              <a:gd name="T3" fmla="*/ 2147483647 h 48"/>
              <a:gd name="T4" fmla="*/ 0 w 162"/>
              <a:gd name="T5" fmla="*/ 0 h 48"/>
              <a:gd name="T6" fmla="*/ 2147483647 w 162"/>
              <a:gd name="T7" fmla="*/ 2147483647 h 48"/>
              <a:gd name="T8" fmla="*/ 0 60000 65536"/>
              <a:gd name="T9" fmla="*/ 0 60000 65536"/>
              <a:gd name="T10" fmla="*/ 0 60000 65536"/>
              <a:gd name="T11" fmla="*/ 0 60000 65536"/>
              <a:gd name="T12" fmla="*/ 0 w 162"/>
              <a:gd name="T13" fmla="*/ 0 h 48"/>
              <a:gd name="T14" fmla="*/ 162 w 162"/>
              <a:gd name="T15" fmla="*/ 48 h 48"/>
            </a:gdLst>
            <a:ahLst/>
            <a:cxnLst>
              <a:cxn ang="T8">
                <a:pos x="T0" y="T1"/>
              </a:cxn>
              <a:cxn ang="T9">
                <a:pos x="T2" y="T3"/>
              </a:cxn>
              <a:cxn ang="T10">
                <a:pos x="T4" y="T5"/>
              </a:cxn>
              <a:cxn ang="T11">
                <a:pos x="T6" y="T7"/>
              </a:cxn>
            </a:cxnLst>
            <a:rect l="T12" t="T13" r="T14" b="T15"/>
            <a:pathLst>
              <a:path w="162" h="48">
                <a:moveTo>
                  <a:pt x="162" y="48"/>
                </a:moveTo>
                <a:lnTo>
                  <a:pt x="0" y="48"/>
                </a:lnTo>
                <a:lnTo>
                  <a:pt x="0" y="0"/>
                </a:lnTo>
                <a:lnTo>
                  <a:pt x="162" y="4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248" name="Line 242"/>
          <p:cNvSpPr>
            <a:spLocks noChangeShapeType="1"/>
          </p:cNvSpPr>
          <p:nvPr/>
        </p:nvSpPr>
        <p:spPr bwMode="auto">
          <a:xfrm>
            <a:off x="4635500" y="7086023"/>
            <a:ext cx="936625" cy="1444"/>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44249" name="Line 243"/>
          <p:cNvSpPr>
            <a:spLocks noChangeShapeType="1"/>
          </p:cNvSpPr>
          <p:nvPr/>
        </p:nvSpPr>
        <p:spPr bwMode="auto">
          <a:xfrm>
            <a:off x="4635500" y="7237558"/>
            <a:ext cx="936625" cy="1443"/>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44250" name="Line 244"/>
          <p:cNvSpPr>
            <a:spLocks noChangeShapeType="1"/>
          </p:cNvSpPr>
          <p:nvPr/>
        </p:nvSpPr>
        <p:spPr bwMode="auto">
          <a:xfrm>
            <a:off x="4635500" y="7403523"/>
            <a:ext cx="936625" cy="1444"/>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44251" name="Rectangle 245"/>
          <p:cNvSpPr>
            <a:spLocks noChangeArrowheads="1"/>
          </p:cNvSpPr>
          <p:nvPr/>
        </p:nvSpPr>
        <p:spPr bwMode="auto">
          <a:xfrm>
            <a:off x="4934240" y="7110558"/>
            <a:ext cx="294953" cy="125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18" b="1" i="1">
                <a:solidFill>
                  <a:srgbClr val="000000"/>
                </a:solidFill>
                <a:latin typeface="Helvetica" charset="0"/>
              </a:rPr>
              <a:t>Cross</a:t>
            </a:r>
            <a:endParaRPr lang="en-US" sz="1091" baseline="-25000">
              <a:latin typeface="Times" charset="0"/>
            </a:endParaRPr>
          </a:p>
        </p:txBody>
      </p:sp>
      <p:sp>
        <p:nvSpPr>
          <p:cNvPr id="44252" name="Rectangle 246"/>
          <p:cNvSpPr>
            <a:spLocks noChangeArrowheads="1"/>
          </p:cNvSpPr>
          <p:nvPr/>
        </p:nvSpPr>
        <p:spPr bwMode="auto">
          <a:xfrm>
            <a:off x="4828887" y="7253432"/>
            <a:ext cx="673966" cy="13854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4253" name="Rectangle 247"/>
          <p:cNvSpPr>
            <a:spLocks noChangeArrowheads="1"/>
          </p:cNvSpPr>
          <p:nvPr/>
        </p:nvSpPr>
        <p:spPr bwMode="auto">
          <a:xfrm>
            <a:off x="4901046" y="7267864"/>
            <a:ext cx="365485" cy="125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18" b="1" i="1">
                <a:solidFill>
                  <a:srgbClr val="000000"/>
                </a:solidFill>
                <a:latin typeface="Helvetica" charset="0"/>
              </a:rPr>
              <a:t>Church</a:t>
            </a:r>
            <a:endParaRPr lang="en-US" sz="1091" baseline="-25000">
              <a:latin typeface="Times" charset="0"/>
            </a:endParaRPr>
          </a:p>
        </p:txBody>
      </p:sp>
      <p:sp>
        <p:nvSpPr>
          <p:cNvPr id="44254" name="Line 248"/>
          <p:cNvSpPr>
            <a:spLocks noChangeShapeType="1"/>
          </p:cNvSpPr>
          <p:nvPr/>
        </p:nvSpPr>
        <p:spPr bwMode="auto">
          <a:xfrm>
            <a:off x="4635500" y="7555058"/>
            <a:ext cx="936625" cy="1443"/>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44255" name="Line 249"/>
          <p:cNvSpPr>
            <a:spLocks noChangeShapeType="1"/>
          </p:cNvSpPr>
          <p:nvPr/>
        </p:nvSpPr>
        <p:spPr bwMode="auto">
          <a:xfrm>
            <a:off x="4622512" y="7706591"/>
            <a:ext cx="935182" cy="1444"/>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44256" name="Line 250"/>
          <p:cNvSpPr>
            <a:spLocks noChangeShapeType="1"/>
          </p:cNvSpPr>
          <p:nvPr/>
        </p:nvSpPr>
        <p:spPr bwMode="auto">
          <a:xfrm>
            <a:off x="4622512" y="7871113"/>
            <a:ext cx="935182" cy="1444"/>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44257" name="Line 251"/>
          <p:cNvSpPr>
            <a:spLocks noChangeShapeType="1"/>
          </p:cNvSpPr>
          <p:nvPr/>
        </p:nvSpPr>
        <p:spPr bwMode="auto">
          <a:xfrm>
            <a:off x="4608080" y="8022649"/>
            <a:ext cx="949614" cy="1443"/>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44258" name="Rectangle 252"/>
          <p:cNvSpPr>
            <a:spLocks noChangeArrowheads="1"/>
          </p:cNvSpPr>
          <p:nvPr/>
        </p:nvSpPr>
        <p:spPr bwMode="auto">
          <a:xfrm>
            <a:off x="4856308" y="7443932"/>
            <a:ext cx="688397" cy="9669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4259" name="Rectangle 253"/>
          <p:cNvSpPr>
            <a:spLocks noChangeArrowheads="1"/>
          </p:cNvSpPr>
          <p:nvPr/>
        </p:nvSpPr>
        <p:spPr bwMode="auto">
          <a:xfrm>
            <a:off x="4896716" y="7412182"/>
            <a:ext cx="411972" cy="125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18" b="1">
                <a:solidFill>
                  <a:srgbClr val="000000"/>
                </a:solidFill>
                <a:latin typeface="Helvetica" charset="0"/>
              </a:rPr>
              <a:t>Gospels</a:t>
            </a:r>
            <a:endParaRPr lang="en-US" sz="1091" baseline="-25000">
              <a:latin typeface="Times" charset="0"/>
            </a:endParaRPr>
          </a:p>
        </p:txBody>
      </p:sp>
      <p:sp>
        <p:nvSpPr>
          <p:cNvPr id="44260" name="Rectangle 254"/>
          <p:cNvSpPr>
            <a:spLocks noChangeArrowheads="1"/>
          </p:cNvSpPr>
          <p:nvPr/>
        </p:nvSpPr>
        <p:spPr bwMode="auto">
          <a:xfrm>
            <a:off x="4974648" y="7572376"/>
            <a:ext cx="226024" cy="125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18" b="1">
                <a:solidFill>
                  <a:srgbClr val="000000"/>
                </a:solidFill>
                <a:latin typeface="Helvetica" charset="0"/>
              </a:rPr>
              <a:t>Acts</a:t>
            </a:r>
            <a:endParaRPr lang="en-US" sz="1091" baseline="-25000">
              <a:latin typeface="Times" charset="0"/>
            </a:endParaRPr>
          </a:p>
        </p:txBody>
      </p:sp>
      <p:sp>
        <p:nvSpPr>
          <p:cNvPr id="44261" name="Rectangle 255"/>
          <p:cNvSpPr>
            <a:spLocks noChangeArrowheads="1"/>
          </p:cNvSpPr>
          <p:nvPr/>
        </p:nvSpPr>
        <p:spPr bwMode="auto">
          <a:xfrm>
            <a:off x="4828887" y="7747000"/>
            <a:ext cx="743239" cy="10968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4262" name="Rectangle 256"/>
          <p:cNvSpPr>
            <a:spLocks noChangeArrowheads="1"/>
          </p:cNvSpPr>
          <p:nvPr/>
        </p:nvSpPr>
        <p:spPr bwMode="auto">
          <a:xfrm>
            <a:off x="4877955" y="7738341"/>
            <a:ext cx="400751" cy="125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18" b="1">
                <a:solidFill>
                  <a:srgbClr val="000000"/>
                </a:solidFill>
                <a:latin typeface="Helvetica" charset="0"/>
              </a:rPr>
              <a:t>Epistles</a:t>
            </a:r>
            <a:endParaRPr lang="en-US" sz="1091" baseline="-25000">
              <a:latin typeface="Times" charset="0"/>
            </a:endParaRPr>
          </a:p>
        </p:txBody>
      </p:sp>
      <p:sp>
        <p:nvSpPr>
          <p:cNvPr id="44263" name="Rectangle 257"/>
          <p:cNvSpPr>
            <a:spLocks noChangeArrowheads="1"/>
          </p:cNvSpPr>
          <p:nvPr/>
        </p:nvSpPr>
        <p:spPr bwMode="auto">
          <a:xfrm>
            <a:off x="4774045" y="7898534"/>
            <a:ext cx="686955" cy="9669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4264" name="Rectangle 258"/>
          <p:cNvSpPr>
            <a:spLocks noChangeArrowheads="1"/>
          </p:cNvSpPr>
          <p:nvPr/>
        </p:nvSpPr>
        <p:spPr bwMode="auto">
          <a:xfrm>
            <a:off x="4820227" y="7895648"/>
            <a:ext cx="527388" cy="125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18" b="1">
                <a:solidFill>
                  <a:srgbClr val="000000"/>
                </a:solidFill>
                <a:latin typeface="Helvetica" charset="0"/>
              </a:rPr>
              <a:t>Revelation</a:t>
            </a:r>
            <a:endParaRPr lang="en-US" sz="1091" baseline="-25000">
              <a:latin typeface="Times" charset="0"/>
            </a:endParaRPr>
          </a:p>
        </p:txBody>
      </p:sp>
      <p:sp>
        <p:nvSpPr>
          <p:cNvPr id="44265" name="Rectangle 259"/>
          <p:cNvSpPr>
            <a:spLocks noChangeArrowheads="1"/>
          </p:cNvSpPr>
          <p:nvPr/>
        </p:nvSpPr>
        <p:spPr bwMode="auto">
          <a:xfrm>
            <a:off x="4704773" y="1842944"/>
            <a:ext cx="591705" cy="13854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4266" name="Rectangle 260"/>
          <p:cNvSpPr>
            <a:spLocks noChangeArrowheads="1"/>
          </p:cNvSpPr>
          <p:nvPr/>
        </p:nvSpPr>
        <p:spPr bwMode="auto">
          <a:xfrm>
            <a:off x="4649932" y="1801091"/>
            <a:ext cx="573875" cy="167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91" b="1">
                <a:solidFill>
                  <a:srgbClr val="000000"/>
                </a:solidFill>
                <a:latin typeface="Charcoal" charset="0"/>
              </a:rPr>
              <a:t>ANARCHY</a:t>
            </a:r>
            <a:endParaRPr lang="en-US" sz="1636" baseline="-25000">
              <a:latin typeface="Times" charset="0"/>
            </a:endParaRPr>
          </a:p>
        </p:txBody>
      </p:sp>
      <p:sp>
        <p:nvSpPr>
          <p:cNvPr id="44267" name="AutoShape 261"/>
          <p:cNvSpPr>
            <a:spLocks noChangeArrowheads="1"/>
          </p:cNvSpPr>
          <p:nvPr/>
        </p:nvSpPr>
        <p:spPr bwMode="auto">
          <a:xfrm>
            <a:off x="4553239" y="1802535"/>
            <a:ext cx="839932" cy="412750"/>
          </a:xfrm>
          <a:prstGeom prst="roundRect">
            <a:avLst>
              <a:gd name="adj" fmla="val 23250"/>
            </a:avLst>
          </a:pr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455"/>
          </a:p>
        </p:txBody>
      </p:sp>
      <p:sp>
        <p:nvSpPr>
          <p:cNvPr id="44268" name="Rectangle 262"/>
          <p:cNvSpPr>
            <a:spLocks noChangeArrowheads="1"/>
          </p:cNvSpPr>
          <p:nvPr/>
        </p:nvSpPr>
        <p:spPr bwMode="auto">
          <a:xfrm>
            <a:off x="4553239" y="2008909"/>
            <a:ext cx="785091" cy="398318"/>
          </a:xfrm>
          <a:prstGeom prst="rect">
            <a:avLst/>
          </a:prstGeom>
          <a:solidFill>
            <a:srgbClr val="FFFFFF"/>
          </a:solidFill>
          <a:ln w="15875">
            <a:solidFill>
              <a:srgbClr val="FFFFFF"/>
            </a:solidFill>
            <a:miter lim="800000"/>
            <a:headEnd/>
            <a:tailEnd/>
          </a:ln>
        </p:spPr>
        <p:txBody>
          <a:bodyPr/>
          <a:lstStyle/>
          <a:p>
            <a:endParaRPr lang="en-US" sz="455"/>
          </a:p>
        </p:txBody>
      </p:sp>
      <p:sp>
        <p:nvSpPr>
          <p:cNvPr id="44269" name="Rectangle 263"/>
          <p:cNvSpPr>
            <a:spLocks noChangeArrowheads="1"/>
          </p:cNvSpPr>
          <p:nvPr/>
        </p:nvSpPr>
        <p:spPr bwMode="auto">
          <a:xfrm>
            <a:off x="4553239" y="2008909"/>
            <a:ext cx="1101147" cy="467591"/>
          </a:xfrm>
          <a:prstGeom prst="rect">
            <a:avLst/>
          </a:prstGeom>
          <a:solidFill>
            <a:srgbClr val="FFFFFF"/>
          </a:solidFill>
          <a:ln w="15875">
            <a:solidFill>
              <a:srgbClr val="000000"/>
            </a:solidFill>
            <a:miter lim="800000"/>
            <a:headEnd/>
            <a:tailEnd/>
          </a:ln>
        </p:spPr>
        <p:txBody>
          <a:bodyPr/>
          <a:lstStyle/>
          <a:p>
            <a:endParaRPr lang="en-US" sz="455"/>
          </a:p>
        </p:txBody>
      </p:sp>
      <p:sp>
        <p:nvSpPr>
          <p:cNvPr id="44270" name="Line 264"/>
          <p:cNvSpPr>
            <a:spLocks noChangeShapeType="1"/>
          </p:cNvSpPr>
          <p:nvPr/>
        </p:nvSpPr>
        <p:spPr bwMode="auto">
          <a:xfrm>
            <a:off x="4567671" y="2014682"/>
            <a:ext cx="825500" cy="1444"/>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44271" name="Freeform 265"/>
          <p:cNvSpPr>
            <a:spLocks/>
          </p:cNvSpPr>
          <p:nvPr/>
        </p:nvSpPr>
        <p:spPr bwMode="auto">
          <a:xfrm>
            <a:off x="5378740" y="1925205"/>
            <a:ext cx="233795" cy="96694"/>
          </a:xfrm>
          <a:custGeom>
            <a:avLst/>
            <a:gdLst>
              <a:gd name="T0" fmla="*/ 2147483647 w 162"/>
              <a:gd name="T1" fmla="*/ 2147483647 h 67"/>
              <a:gd name="T2" fmla="*/ 0 w 162"/>
              <a:gd name="T3" fmla="*/ 2147483647 h 67"/>
              <a:gd name="T4" fmla="*/ 0 w 162"/>
              <a:gd name="T5" fmla="*/ 0 h 67"/>
              <a:gd name="T6" fmla="*/ 2147483647 w 162"/>
              <a:gd name="T7" fmla="*/ 2147483647 h 67"/>
              <a:gd name="T8" fmla="*/ 0 60000 65536"/>
              <a:gd name="T9" fmla="*/ 0 60000 65536"/>
              <a:gd name="T10" fmla="*/ 0 60000 65536"/>
              <a:gd name="T11" fmla="*/ 0 60000 65536"/>
              <a:gd name="T12" fmla="*/ 0 w 162"/>
              <a:gd name="T13" fmla="*/ 0 h 67"/>
              <a:gd name="T14" fmla="*/ 162 w 162"/>
              <a:gd name="T15" fmla="*/ 67 h 67"/>
            </a:gdLst>
            <a:ahLst/>
            <a:cxnLst>
              <a:cxn ang="T8">
                <a:pos x="T0" y="T1"/>
              </a:cxn>
              <a:cxn ang="T9">
                <a:pos x="T2" y="T3"/>
              </a:cxn>
              <a:cxn ang="T10">
                <a:pos x="T4" y="T5"/>
              </a:cxn>
              <a:cxn ang="T11">
                <a:pos x="T6" y="T7"/>
              </a:cxn>
            </a:cxnLst>
            <a:rect l="T12" t="T13" r="T14" b="T15"/>
            <a:pathLst>
              <a:path w="162" h="67">
                <a:moveTo>
                  <a:pt x="162" y="67"/>
                </a:moveTo>
                <a:lnTo>
                  <a:pt x="0" y="67"/>
                </a:lnTo>
                <a:lnTo>
                  <a:pt x="0" y="0"/>
                </a:lnTo>
                <a:lnTo>
                  <a:pt x="162" y="6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272" name="Freeform 266"/>
          <p:cNvSpPr>
            <a:spLocks/>
          </p:cNvSpPr>
          <p:nvPr/>
        </p:nvSpPr>
        <p:spPr bwMode="auto">
          <a:xfrm>
            <a:off x="5388842" y="1925205"/>
            <a:ext cx="233795" cy="83705"/>
          </a:xfrm>
          <a:custGeom>
            <a:avLst/>
            <a:gdLst>
              <a:gd name="T0" fmla="*/ 2147483647 w 162"/>
              <a:gd name="T1" fmla="*/ 2147483647 h 58"/>
              <a:gd name="T2" fmla="*/ 0 w 162"/>
              <a:gd name="T3" fmla="*/ 2147483647 h 58"/>
              <a:gd name="T4" fmla="*/ 0 w 162"/>
              <a:gd name="T5" fmla="*/ 0 h 58"/>
              <a:gd name="T6" fmla="*/ 0 60000 65536"/>
              <a:gd name="T7" fmla="*/ 0 60000 65536"/>
              <a:gd name="T8" fmla="*/ 0 60000 65536"/>
              <a:gd name="T9" fmla="*/ 0 w 162"/>
              <a:gd name="T10" fmla="*/ 0 h 58"/>
              <a:gd name="T11" fmla="*/ 162 w 162"/>
              <a:gd name="T12" fmla="*/ 58 h 58"/>
            </a:gdLst>
            <a:ahLst/>
            <a:cxnLst>
              <a:cxn ang="T6">
                <a:pos x="T0" y="T1"/>
              </a:cxn>
              <a:cxn ang="T7">
                <a:pos x="T2" y="T3"/>
              </a:cxn>
              <a:cxn ang="T8">
                <a:pos x="T4" y="T5"/>
              </a:cxn>
            </a:cxnLst>
            <a:rect l="T9" t="T10" r="T11" b="T12"/>
            <a:pathLst>
              <a:path w="162" h="58">
                <a:moveTo>
                  <a:pt x="162" y="58"/>
                </a:moveTo>
                <a:lnTo>
                  <a:pt x="0" y="58"/>
                </a:lnTo>
                <a:lnTo>
                  <a:pt x="0" y="0"/>
                </a:lnTo>
              </a:path>
            </a:pathLst>
          </a:cu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455"/>
          </a:p>
        </p:txBody>
      </p:sp>
      <p:sp>
        <p:nvSpPr>
          <p:cNvPr id="44273" name="Line 267"/>
          <p:cNvSpPr>
            <a:spLocks noChangeShapeType="1"/>
          </p:cNvSpPr>
          <p:nvPr/>
        </p:nvSpPr>
        <p:spPr bwMode="auto">
          <a:xfrm>
            <a:off x="4622512" y="2187863"/>
            <a:ext cx="949614" cy="1444"/>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44274" name="Line 268"/>
          <p:cNvSpPr>
            <a:spLocks noChangeShapeType="1"/>
          </p:cNvSpPr>
          <p:nvPr/>
        </p:nvSpPr>
        <p:spPr bwMode="auto">
          <a:xfrm>
            <a:off x="4622512" y="2394239"/>
            <a:ext cx="949614" cy="1443"/>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44275" name="Rectangle 269"/>
          <p:cNvSpPr>
            <a:spLocks noChangeArrowheads="1"/>
          </p:cNvSpPr>
          <p:nvPr/>
        </p:nvSpPr>
        <p:spPr bwMode="auto">
          <a:xfrm>
            <a:off x="4906819" y="2050762"/>
            <a:ext cx="365485" cy="125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18" b="1">
                <a:solidFill>
                  <a:srgbClr val="000000"/>
                </a:solidFill>
                <a:latin typeface="Helvetica" charset="0"/>
              </a:rPr>
              <a:t>Judges</a:t>
            </a:r>
            <a:endParaRPr lang="en-US" sz="1091" baseline="-25000">
              <a:latin typeface="Times" charset="0"/>
            </a:endParaRPr>
          </a:p>
        </p:txBody>
      </p:sp>
      <p:sp>
        <p:nvSpPr>
          <p:cNvPr id="44276" name="Rectangle 270"/>
          <p:cNvSpPr>
            <a:spLocks noChangeArrowheads="1"/>
          </p:cNvSpPr>
          <p:nvPr/>
        </p:nvSpPr>
        <p:spPr bwMode="auto">
          <a:xfrm>
            <a:off x="4999182" y="2254250"/>
            <a:ext cx="173124" cy="125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18" b="1">
                <a:solidFill>
                  <a:srgbClr val="000000"/>
                </a:solidFill>
                <a:latin typeface="Helvetica" charset="0"/>
              </a:rPr>
              <a:t>350</a:t>
            </a:r>
            <a:endParaRPr lang="en-US" sz="1091" baseline="-25000">
              <a:latin typeface="Times" charset="0"/>
            </a:endParaRPr>
          </a:p>
        </p:txBody>
      </p:sp>
      <p:sp>
        <p:nvSpPr>
          <p:cNvPr id="44277" name="Line 271"/>
          <p:cNvSpPr>
            <a:spLocks noChangeShapeType="1"/>
          </p:cNvSpPr>
          <p:nvPr/>
        </p:nvSpPr>
        <p:spPr bwMode="auto">
          <a:xfrm>
            <a:off x="4567671" y="2765136"/>
            <a:ext cx="838488" cy="1444"/>
          </a:xfrm>
          <a:prstGeom prst="line">
            <a:avLst/>
          </a:prstGeom>
          <a:noFill/>
          <a:ln w="1587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44278" name="Rectangle 272"/>
          <p:cNvSpPr>
            <a:spLocks noChangeArrowheads="1"/>
          </p:cNvSpPr>
          <p:nvPr/>
        </p:nvSpPr>
        <p:spPr bwMode="auto">
          <a:xfrm>
            <a:off x="4540251" y="2806989"/>
            <a:ext cx="1128568" cy="1802534"/>
          </a:xfrm>
          <a:prstGeom prst="rect">
            <a:avLst/>
          </a:prstGeom>
          <a:solidFill>
            <a:srgbClr val="FFFFFF"/>
          </a:solidFill>
          <a:ln w="15875">
            <a:solidFill>
              <a:srgbClr val="000000"/>
            </a:solidFill>
            <a:miter lim="800000"/>
            <a:headEnd/>
            <a:tailEnd/>
          </a:ln>
        </p:spPr>
        <p:txBody>
          <a:bodyPr/>
          <a:lstStyle/>
          <a:p>
            <a:endParaRPr lang="en-US" sz="455"/>
          </a:p>
        </p:txBody>
      </p:sp>
      <p:sp>
        <p:nvSpPr>
          <p:cNvPr id="44279" name="AutoShape 273"/>
          <p:cNvSpPr>
            <a:spLocks noChangeArrowheads="1"/>
          </p:cNvSpPr>
          <p:nvPr/>
        </p:nvSpPr>
        <p:spPr bwMode="auto">
          <a:xfrm>
            <a:off x="4540250" y="2573194"/>
            <a:ext cx="852921" cy="294409"/>
          </a:xfrm>
          <a:prstGeom prst="roundRect">
            <a:avLst>
              <a:gd name="adj" fmla="val 25907"/>
            </a:avLst>
          </a:pr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455"/>
          </a:p>
        </p:txBody>
      </p:sp>
      <p:sp>
        <p:nvSpPr>
          <p:cNvPr id="44280" name="Freeform 274"/>
          <p:cNvSpPr>
            <a:spLocks/>
          </p:cNvSpPr>
          <p:nvPr/>
        </p:nvSpPr>
        <p:spPr bwMode="auto">
          <a:xfrm>
            <a:off x="5393172" y="2724728"/>
            <a:ext cx="233795" cy="95250"/>
          </a:xfrm>
          <a:custGeom>
            <a:avLst/>
            <a:gdLst>
              <a:gd name="T0" fmla="*/ 2147483647 w 162"/>
              <a:gd name="T1" fmla="*/ 2147483647 h 66"/>
              <a:gd name="T2" fmla="*/ 0 w 162"/>
              <a:gd name="T3" fmla="*/ 2147483647 h 66"/>
              <a:gd name="T4" fmla="*/ 0 w 162"/>
              <a:gd name="T5" fmla="*/ 0 h 66"/>
              <a:gd name="T6" fmla="*/ 2147483647 w 162"/>
              <a:gd name="T7" fmla="*/ 2147483647 h 66"/>
              <a:gd name="T8" fmla="*/ 0 60000 65536"/>
              <a:gd name="T9" fmla="*/ 0 60000 65536"/>
              <a:gd name="T10" fmla="*/ 0 60000 65536"/>
              <a:gd name="T11" fmla="*/ 0 60000 65536"/>
              <a:gd name="T12" fmla="*/ 0 w 162"/>
              <a:gd name="T13" fmla="*/ 0 h 66"/>
              <a:gd name="T14" fmla="*/ 162 w 162"/>
              <a:gd name="T15" fmla="*/ 66 h 66"/>
            </a:gdLst>
            <a:ahLst/>
            <a:cxnLst>
              <a:cxn ang="T8">
                <a:pos x="T0" y="T1"/>
              </a:cxn>
              <a:cxn ang="T9">
                <a:pos x="T2" y="T3"/>
              </a:cxn>
              <a:cxn ang="T10">
                <a:pos x="T4" y="T5"/>
              </a:cxn>
              <a:cxn ang="T11">
                <a:pos x="T6" y="T7"/>
              </a:cxn>
            </a:cxnLst>
            <a:rect l="T12" t="T13" r="T14" b="T15"/>
            <a:pathLst>
              <a:path w="162" h="66">
                <a:moveTo>
                  <a:pt x="162" y="66"/>
                </a:moveTo>
                <a:lnTo>
                  <a:pt x="0" y="66"/>
                </a:lnTo>
                <a:lnTo>
                  <a:pt x="0" y="0"/>
                </a:lnTo>
                <a:lnTo>
                  <a:pt x="162" y="6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281" name="Freeform 275"/>
          <p:cNvSpPr>
            <a:spLocks/>
          </p:cNvSpPr>
          <p:nvPr/>
        </p:nvSpPr>
        <p:spPr bwMode="auto">
          <a:xfrm>
            <a:off x="5390285" y="2724727"/>
            <a:ext cx="233795" cy="82262"/>
          </a:xfrm>
          <a:custGeom>
            <a:avLst/>
            <a:gdLst>
              <a:gd name="T0" fmla="*/ 2147483647 w 162"/>
              <a:gd name="T1" fmla="*/ 2147483647 h 57"/>
              <a:gd name="T2" fmla="*/ 0 w 162"/>
              <a:gd name="T3" fmla="*/ 2147483647 h 57"/>
              <a:gd name="T4" fmla="*/ 0 w 162"/>
              <a:gd name="T5" fmla="*/ 0 h 57"/>
              <a:gd name="T6" fmla="*/ 0 60000 65536"/>
              <a:gd name="T7" fmla="*/ 0 60000 65536"/>
              <a:gd name="T8" fmla="*/ 0 60000 65536"/>
              <a:gd name="T9" fmla="*/ 0 w 162"/>
              <a:gd name="T10" fmla="*/ 0 h 57"/>
              <a:gd name="T11" fmla="*/ 162 w 162"/>
              <a:gd name="T12" fmla="*/ 57 h 57"/>
            </a:gdLst>
            <a:ahLst/>
            <a:cxnLst>
              <a:cxn ang="T6">
                <a:pos x="T0" y="T1"/>
              </a:cxn>
              <a:cxn ang="T7">
                <a:pos x="T2" y="T3"/>
              </a:cxn>
              <a:cxn ang="T8">
                <a:pos x="T4" y="T5"/>
              </a:cxn>
            </a:cxnLst>
            <a:rect l="T9" t="T10" r="T11" b="T12"/>
            <a:pathLst>
              <a:path w="162" h="57">
                <a:moveTo>
                  <a:pt x="162" y="57"/>
                </a:moveTo>
                <a:lnTo>
                  <a:pt x="0" y="57"/>
                </a:lnTo>
                <a:lnTo>
                  <a:pt x="0" y="0"/>
                </a:lnTo>
              </a:path>
            </a:pathLst>
          </a:cu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455"/>
          </a:p>
        </p:txBody>
      </p:sp>
      <p:sp>
        <p:nvSpPr>
          <p:cNvPr id="44282" name="Line 276"/>
          <p:cNvSpPr>
            <a:spLocks noChangeShapeType="1"/>
          </p:cNvSpPr>
          <p:nvPr/>
        </p:nvSpPr>
        <p:spPr bwMode="auto">
          <a:xfrm>
            <a:off x="4628284" y="2938318"/>
            <a:ext cx="962602" cy="1444"/>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44283" name="Line 277"/>
          <p:cNvSpPr>
            <a:spLocks noChangeShapeType="1"/>
          </p:cNvSpPr>
          <p:nvPr/>
        </p:nvSpPr>
        <p:spPr bwMode="auto">
          <a:xfrm>
            <a:off x="4622512" y="3137477"/>
            <a:ext cx="962602" cy="1444"/>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44284" name="Line 278"/>
          <p:cNvSpPr>
            <a:spLocks noChangeShapeType="1"/>
          </p:cNvSpPr>
          <p:nvPr/>
        </p:nvSpPr>
        <p:spPr bwMode="auto">
          <a:xfrm>
            <a:off x="4622512" y="3329421"/>
            <a:ext cx="962602" cy="1443"/>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44285" name="Line 279"/>
          <p:cNvSpPr>
            <a:spLocks noChangeShapeType="1"/>
          </p:cNvSpPr>
          <p:nvPr/>
        </p:nvSpPr>
        <p:spPr bwMode="auto">
          <a:xfrm>
            <a:off x="4622512" y="3522808"/>
            <a:ext cx="962602" cy="1443"/>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44286" name="Line 280"/>
          <p:cNvSpPr>
            <a:spLocks noChangeShapeType="1"/>
          </p:cNvSpPr>
          <p:nvPr/>
        </p:nvSpPr>
        <p:spPr bwMode="auto">
          <a:xfrm>
            <a:off x="4622512" y="3701762"/>
            <a:ext cx="977034" cy="1443"/>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44287" name="Line 281"/>
          <p:cNvSpPr>
            <a:spLocks noChangeShapeType="1"/>
          </p:cNvSpPr>
          <p:nvPr/>
        </p:nvSpPr>
        <p:spPr bwMode="auto">
          <a:xfrm>
            <a:off x="4622512" y="4087091"/>
            <a:ext cx="962602" cy="1444"/>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44288" name="Rectangle 282"/>
          <p:cNvSpPr>
            <a:spLocks noChangeArrowheads="1"/>
          </p:cNvSpPr>
          <p:nvPr/>
        </p:nvSpPr>
        <p:spPr bwMode="auto">
          <a:xfrm>
            <a:off x="4719204" y="2613603"/>
            <a:ext cx="577273" cy="12411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4289" name="Rectangle 283"/>
          <p:cNvSpPr>
            <a:spLocks noChangeArrowheads="1"/>
          </p:cNvSpPr>
          <p:nvPr/>
        </p:nvSpPr>
        <p:spPr bwMode="auto">
          <a:xfrm>
            <a:off x="4657148" y="2564535"/>
            <a:ext cx="530594" cy="167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91" b="1">
                <a:solidFill>
                  <a:srgbClr val="000000"/>
                </a:solidFill>
                <a:latin typeface="Charcoal" charset="0"/>
              </a:rPr>
              <a:t>ROYALTY</a:t>
            </a:r>
            <a:endParaRPr lang="en-US" sz="1636" baseline="-25000">
              <a:latin typeface="Times" charset="0"/>
            </a:endParaRPr>
          </a:p>
        </p:txBody>
      </p:sp>
      <p:sp>
        <p:nvSpPr>
          <p:cNvPr id="44290" name="Rectangle 284"/>
          <p:cNvSpPr>
            <a:spLocks noChangeArrowheads="1"/>
          </p:cNvSpPr>
          <p:nvPr/>
        </p:nvSpPr>
        <p:spPr bwMode="auto">
          <a:xfrm>
            <a:off x="4784149" y="3000376"/>
            <a:ext cx="634789" cy="125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18" b="1">
                <a:solidFill>
                  <a:srgbClr val="000000"/>
                </a:solidFill>
                <a:latin typeface="Helvetica" charset="0"/>
              </a:rPr>
              <a:t> ••• SPLIT ••• </a:t>
            </a:r>
            <a:endParaRPr lang="en-US" sz="1091" baseline="-25000">
              <a:latin typeface="Times" charset="0"/>
            </a:endParaRPr>
          </a:p>
        </p:txBody>
      </p:sp>
      <p:sp>
        <p:nvSpPr>
          <p:cNvPr id="44291" name="Rectangle 285"/>
          <p:cNvSpPr>
            <a:spLocks noChangeArrowheads="1"/>
          </p:cNvSpPr>
          <p:nvPr/>
        </p:nvSpPr>
        <p:spPr bwMode="auto">
          <a:xfrm>
            <a:off x="4567671" y="3398694"/>
            <a:ext cx="1044864" cy="10968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4292" name="Rectangle 286"/>
          <p:cNvSpPr>
            <a:spLocks noChangeArrowheads="1"/>
          </p:cNvSpPr>
          <p:nvPr/>
        </p:nvSpPr>
        <p:spPr bwMode="auto">
          <a:xfrm>
            <a:off x="4639830" y="3395807"/>
            <a:ext cx="799899" cy="1118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727" b="1">
                <a:solidFill>
                  <a:srgbClr val="000000"/>
                </a:solidFill>
                <a:latin typeface="Helvetica" charset="0"/>
              </a:rPr>
              <a:t>    Israel       Judah</a:t>
            </a:r>
            <a:endParaRPr lang="en-US" sz="1091" baseline="-25000">
              <a:latin typeface="Times" charset="0"/>
            </a:endParaRPr>
          </a:p>
        </p:txBody>
      </p:sp>
      <p:sp>
        <p:nvSpPr>
          <p:cNvPr id="44293" name="Rectangle 287"/>
          <p:cNvSpPr>
            <a:spLocks noChangeArrowheads="1"/>
          </p:cNvSpPr>
          <p:nvPr/>
        </p:nvSpPr>
        <p:spPr bwMode="auto">
          <a:xfrm>
            <a:off x="4801467" y="3579091"/>
            <a:ext cx="512961" cy="1118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727" b="1">
                <a:solidFill>
                  <a:srgbClr val="000000"/>
                </a:solidFill>
                <a:latin typeface="Helvetica" charset="0"/>
              </a:rPr>
              <a:t>10              2</a:t>
            </a:r>
            <a:endParaRPr lang="en-US" sz="1091" baseline="-25000">
              <a:latin typeface="Times" charset="0"/>
            </a:endParaRPr>
          </a:p>
        </p:txBody>
      </p:sp>
      <p:sp>
        <p:nvSpPr>
          <p:cNvPr id="44294" name="Rectangle 288"/>
          <p:cNvSpPr>
            <a:spLocks noChangeArrowheads="1"/>
          </p:cNvSpPr>
          <p:nvPr/>
        </p:nvSpPr>
        <p:spPr bwMode="auto">
          <a:xfrm>
            <a:off x="4768273" y="3961535"/>
            <a:ext cx="641201" cy="1118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727" b="1">
                <a:solidFill>
                  <a:srgbClr val="000000"/>
                </a:solidFill>
                <a:latin typeface="Helvetica" charset="0"/>
              </a:rPr>
              <a:t> 20-J         20-R</a:t>
            </a:r>
            <a:endParaRPr lang="en-US" sz="1091" baseline="-25000">
              <a:latin typeface="Times" charset="0"/>
            </a:endParaRPr>
          </a:p>
        </p:txBody>
      </p:sp>
      <p:sp>
        <p:nvSpPr>
          <p:cNvPr id="44295" name="Rectangle 289"/>
          <p:cNvSpPr>
            <a:spLocks noChangeArrowheads="1"/>
          </p:cNvSpPr>
          <p:nvPr/>
        </p:nvSpPr>
        <p:spPr bwMode="auto">
          <a:xfrm>
            <a:off x="4691785" y="4169353"/>
            <a:ext cx="852920" cy="10968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4296" name="Rectangle 290"/>
          <p:cNvSpPr>
            <a:spLocks noChangeArrowheads="1"/>
          </p:cNvSpPr>
          <p:nvPr/>
        </p:nvSpPr>
        <p:spPr bwMode="auto">
          <a:xfrm>
            <a:off x="4724978" y="4156364"/>
            <a:ext cx="666849" cy="1118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727" b="1">
                <a:solidFill>
                  <a:srgbClr val="000000"/>
                </a:solidFill>
                <a:latin typeface="Helvetica" charset="0"/>
              </a:rPr>
              <a:t> 200             350</a:t>
            </a:r>
            <a:endParaRPr lang="en-US" sz="1091" baseline="-25000">
              <a:latin typeface="Times" charset="0"/>
            </a:endParaRPr>
          </a:p>
        </p:txBody>
      </p:sp>
      <p:sp>
        <p:nvSpPr>
          <p:cNvPr id="44297" name="Rectangle 291"/>
          <p:cNvSpPr>
            <a:spLocks noChangeArrowheads="1"/>
          </p:cNvSpPr>
          <p:nvPr/>
        </p:nvSpPr>
        <p:spPr bwMode="auto">
          <a:xfrm>
            <a:off x="4622512" y="4348307"/>
            <a:ext cx="1031875" cy="10968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4298" name="Rectangle 292"/>
          <p:cNvSpPr>
            <a:spLocks noChangeArrowheads="1"/>
          </p:cNvSpPr>
          <p:nvPr/>
        </p:nvSpPr>
        <p:spPr bwMode="auto">
          <a:xfrm>
            <a:off x="4694671" y="4352636"/>
            <a:ext cx="806311" cy="1118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727" b="1">
                <a:solidFill>
                  <a:srgbClr val="000000"/>
                </a:solidFill>
                <a:latin typeface="Helvetica" charset="0"/>
              </a:rPr>
              <a:t>Assyria    Babylon</a:t>
            </a:r>
            <a:endParaRPr lang="en-US" sz="1091" baseline="-25000">
              <a:latin typeface="Times" charset="0"/>
            </a:endParaRPr>
          </a:p>
        </p:txBody>
      </p:sp>
      <p:sp>
        <p:nvSpPr>
          <p:cNvPr id="44299" name="Line 293"/>
          <p:cNvSpPr>
            <a:spLocks noChangeShapeType="1"/>
          </p:cNvSpPr>
          <p:nvPr/>
        </p:nvSpPr>
        <p:spPr bwMode="auto">
          <a:xfrm>
            <a:off x="4622512" y="4279035"/>
            <a:ext cx="962602" cy="1443"/>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44300" name="Rectangle 294"/>
          <p:cNvSpPr>
            <a:spLocks noChangeArrowheads="1"/>
          </p:cNvSpPr>
          <p:nvPr/>
        </p:nvSpPr>
        <p:spPr bwMode="auto">
          <a:xfrm>
            <a:off x="4680239" y="3224068"/>
            <a:ext cx="67326" cy="1118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727" b="1">
                <a:solidFill>
                  <a:srgbClr val="FFFFFF"/>
                </a:solidFill>
                <a:latin typeface="Helvetica" charset="0"/>
              </a:rPr>
              <a:t>N</a:t>
            </a:r>
            <a:endParaRPr lang="en-US" sz="1091" baseline="-25000">
              <a:latin typeface="Times" charset="0"/>
            </a:endParaRPr>
          </a:p>
        </p:txBody>
      </p:sp>
      <p:sp>
        <p:nvSpPr>
          <p:cNvPr id="44301" name="Rectangle 295"/>
          <p:cNvSpPr>
            <a:spLocks noChangeArrowheads="1"/>
          </p:cNvSpPr>
          <p:nvPr/>
        </p:nvSpPr>
        <p:spPr bwMode="auto">
          <a:xfrm>
            <a:off x="4750955" y="3206750"/>
            <a:ext cx="695703" cy="1118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727" b="1">
                <a:solidFill>
                  <a:srgbClr val="000000"/>
                </a:solidFill>
                <a:latin typeface="Helvetica" charset="0"/>
              </a:rPr>
              <a:t>North       South</a:t>
            </a:r>
            <a:endParaRPr lang="en-US" sz="1091" baseline="-25000">
              <a:latin typeface="Times" charset="0"/>
            </a:endParaRPr>
          </a:p>
        </p:txBody>
      </p:sp>
      <p:sp>
        <p:nvSpPr>
          <p:cNvPr id="44302" name="Line 296"/>
          <p:cNvSpPr>
            <a:spLocks noChangeShapeType="1"/>
          </p:cNvSpPr>
          <p:nvPr/>
        </p:nvSpPr>
        <p:spPr bwMode="auto">
          <a:xfrm>
            <a:off x="4622512" y="4472421"/>
            <a:ext cx="962602" cy="1443"/>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44303" name="Rectangle 297"/>
          <p:cNvSpPr>
            <a:spLocks noChangeArrowheads="1"/>
          </p:cNvSpPr>
          <p:nvPr/>
        </p:nvSpPr>
        <p:spPr bwMode="auto">
          <a:xfrm>
            <a:off x="4677353" y="3756603"/>
            <a:ext cx="922193" cy="12411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4304" name="Line 298"/>
          <p:cNvSpPr>
            <a:spLocks noChangeShapeType="1"/>
          </p:cNvSpPr>
          <p:nvPr/>
        </p:nvSpPr>
        <p:spPr bwMode="auto">
          <a:xfrm>
            <a:off x="4856307" y="3893704"/>
            <a:ext cx="385329" cy="1444"/>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44305" name="Line 299"/>
          <p:cNvSpPr>
            <a:spLocks noChangeShapeType="1"/>
          </p:cNvSpPr>
          <p:nvPr/>
        </p:nvSpPr>
        <p:spPr bwMode="auto">
          <a:xfrm>
            <a:off x="4711990" y="2848841"/>
            <a:ext cx="838488" cy="1444"/>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44306" name="Line 300"/>
          <p:cNvSpPr>
            <a:spLocks noChangeShapeType="1"/>
          </p:cNvSpPr>
          <p:nvPr/>
        </p:nvSpPr>
        <p:spPr bwMode="auto">
          <a:xfrm>
            <a:off x="5035262" y="4087091"/>
            <a:ext cx="385329" cy="1444"/>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44307" name="Rectangle 301"/>
          <p:cNvSpPr>
            <a:spLocks noChangeArrowheads="1"/>
          </p:cNvSpPr>
          <p:nvPr/>
        </p:nvSpPr>
        <p:spPr bwMode="auto">
          <a:xfrm>
            <a:off x="5749637" y="2219614"/>
            <a:ext cx="606136" cy="122671"/>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4308" name="Rectangle 306"/>
          <p:cNvSpPr>
            <a:spLocks noChangeArrowheads="1"/>
          </p:cNvSpPr>
          <p:nvPr/>
        </p:nvSpPr>
        <p:spPr bwMode="auto">
          <a:xfrm>
            <a:off x="4284807" y="6142182"/>
            <a:ext cx="187552" cy="4056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636" b="1">
                <a:solidFill>
                  <a:srgbClr val="000000"/>
                </a:solidFill>
                <a:latin typeface="Times" charset="0"/>
              </a:rPr>
              <a:t>S</a:t>
            </a:r>
            <a:endParaRPr lang="en-US" sz="1091" baseline="-25000">
              <a:latin typeface="Times" charset="0"/>
            </a:endParaRPr>
          </a:p>
        </p:txBody>
      </p:sp>
      <p:sp>
        <p:nvSpPr>
          <p:cNvPr id="44309" name="Rectangle 307"/>
          <p:cNvSpPr>
            <a:spLocks noChangeArrowheads="1"/>
          </p:cNvSpPr>
          <p:nvPr/>
        </p:nvSpPr>
        <p:spPr bwMode="auto">
          <a:xfrm>
            <a:off x="4312227" y="7215909"/>
            <a:ext cx="168316" cy="4056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636" b="1">
                <a:solidFill>
                  <a:srgbClr val="000000"/>
                </a:solidFill>
                <a:latin typeface="Times" charset="0"/>
              </a:rPr>
              <a:t>J</a:t>
            </a:r>
            <a:endParaRPr lang="en-US" sz="1091" baseline="-25000">
              <a:latin typeface="Times" charset="0"/>
            </a:endParaRPr>
          </a:p>
        </p:txBody>
      </p:sp>
      <p:sp>
        <p:nvSpPr>
          <p:cNvPr id="44310" name="Rectangle 308"/>
          <p:cNvSpPr>
            <a:spLocks noChangeArrowheads="1"/>
          </p:cNvSpPr>
          <p:nvPr/>
        </p:nvSpPr>
        <p:spPr bwMode="auto">
          <a:xfrm>
            <a:off x="1806864" y="2413000"/>
            <a:ext cx="243656" cy="4056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636" b="1">
                <a:solidFill>
                  <a:srgbClr val="000000"/>
                </a:solidFill>
                <a:latin typeface="Times" charset="0"/>
              </a:rPr>
              <a:t>C</a:t>
            </a:r>
            <a:endParaRPr lang="en-US" sz="1091" baseline="-25000">
              <a:latin typeface="Times" charset="0"/>
            </a:endParaRPr>
          </a:p>
        </p:txBody>
      </p:sp>
      <p:sp>
        <p:nvSpPr>
          <p:cNvPr id="44311" name="Line 309"/>
          <p:cNvSpPr>
            <a:spLocks noChangeShapeType="1"/>
          </p:cNvSpPr>
          <p:nvPr/>
        </p:nvSpPr>
        <p:spPr bwMode="auto">
          <a:xfrm>
            <a:off x="2173432" y="4169353"/>
            <a:ext cx="1044864" cy="1443"/>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44312" name="AutoShape 310"/>
          <p:cNvSpPr>
            <a:spLocks noChangeArrowheads="1"/>
          </p:cNvSpPr>
          <p:nvPr/>
        </p:nvSpPr>
        <p:spPr bwMode="auto">
          <a:xfrm>
            <a:off x="2159000" y="3411682"/>
            <a:ext cx="812512" cy="454603"/>
          </a:xfrm>
          <a:prstGeom prst="roundRect">
            <a:avLst>
              <a:gd name="adj" fmla="val 21111"/>
            </a:avLst>
          </a:pr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455"/>
          </a:p>
        </p:txBody>
      </p:sp>
      <p:sp>
        <p:nvSpPr>
          <p:cNvPr id="44313" name="Rectangle 311"/>
          <p:cNvSpPr>
            <a:spLocks noChangeArrowheads="1"/>
          </p:cNvSpPr>
          <p:nvPr/>
        </p:nvSpPr>
        <p:spPr bwMode="auto">
          <a:xfrm>
            <a:off x="2173432" y="3632490"/>
            <a:ext cx="756227" cy="440170"/>
          </a:xfrm>
          <a:prstGeom prst="rect">
            <a:avLst/>
          </a:prstGeom>
          <a:solidFill>
            <a:srgbClr val="FFFFFF"/>
          </a:solidFill>
          <a:ln w="15875">
            <a:solidFill>
              <a:srgbClr val="FFFFFF"/>
            </a:solidFill>
            <a:miter lim="800000"/>
            <a:headEnd/>
            <a:tailEnd/>
          </a:ln>
        </p:spPr>
        <p:txBody>
          <a:bodyPr/>
          <a:lstStyle/>
          <a:p>
            <a:endParaRPr lang="en-US" sz="455"/>
          </a:p>
        </p:txBody>
      </p:sp>
      <p:sp>
        <p:nvSpPr>
          <p:cNvPr id="44314" name="Rectangle 312"/>
          <p:cNvSpPr>
            <a:spLocks noChangeArrowheads="1"/>
          </p:cNvSpPr>
          <p:nvPr/>
        </p:nvSpPr>
        <p:spPr bwMode="auto">
          <a:xfrm>
            <a:off x="2159000" y="3632489"/>
            <a:ext cx="1073727" cy="1141556"/>
          </a:xfrm>
          <a:prstGeom prst="rect">
            <a:avLst/>
          </a:prstGeom>
          <a:solidFill>
            <a:srgbClr val="FFFFFF"/>
          </a:solidFill>
          <a:ln w="15875">
            <a:solidFill>
              <a:srgbClr val="000000"/>
            </a:solidFill>
            <a:miter lim="800000"/>
            <a:headEnd/>
            <a:tailEnd/>
          </a:ln>
        </p:spPr>
        <p:txBody>
          <a:bodyPr/>
          <a:lstStyle/>
          <a:p>
            <a:endParaRPr lang="en-US" sz="455"/>
          </a:p>
        </p:txBody>
      </p:sp>
      <p:sp>
        <p:nvSpPr>
          <p:cNvPr id="44315" name="Line 313"/>
          <p:cNvSpPr>
            <a:spLocks noChangeShapeType="1"/>
          </p:cNvSpPr>
          <p:nvPr/>
        </p:nvSpPr>
        <p:spPr bwMode="auto">
          <a:xfrm>
            <a:off x="2167660" y="3626717"/>
            <a:ext cx="811068" cy="1443"/>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44316" name="Freeform 314"/>
          <p:cNvSpPr>
            <a:spLocks/>
          </p:cNvSpPr>
          <p:nvPr/>
        </p:nvSpPr>
        <p:spPr bwMode="auto">
          <a:xfrm>
            <a:off x="2971512" y="3550228"/>
            <a:ext cx="219364" cy="95250"/>
          </a:xfrm>
          <a:custGeom>
            <a:avLst/>
            <a:gdLst>
              <a:gd name="T0" fmla="*/ 2147483647 w 152"/>
              <a:gd name="T1" fmla="*/ 2147483647 h 66"/>
              <a:gd name="T2" fmla="*/ 0 w 152"/>
              <a:gd name="T3" fmla="*/ 2147483647 h 66"/>
              <a:gd name="T4" fmla="*/ 0 w 152"/>
              <a:gd name="T5" fmla="*/ 0 h 66"/>
              <a:gd name="T6" fmla="*/ 2147483647 w 152"/>
              <a:gd name="T7" fmla="*/ 2147483647 h 66"/>
              <a:gd name="T8" fmla="*/ 0 60000 65536"/>
              <a:gd name="T9" fmla="*/ 0 60000 65536"/>
              <a:gd name="T10" fmla="*/ 0 60000 65536"/>
              <a:gd name="T11" fmla="*/ 0 60000 65536"/>
              <a:gd name="T12" fmla="*/ 0 w 152"/>
              <a:gd name="T13" fmla="*/ 0 h 66"/>
              <a:gd name="T14" fmla="*/ 152 w 152"/>
              <a:gd name="T15" fmla="*/ 66 h 66"/>
            </a:gdLst>
            <a:ahLst/>
            <a:cxnLst>
              <a:cxn ang="T8">
                <a:pos x="T0" y="T1"/>
              </a:cxn>
              <a:cxn ang="T9">
                <a:pos x="T2" y="T3"/>
              </a:cxn>
              <a:cxn ang="T10">
                <a:pos x="T4" y="T5"/>
              </a:cxn>
              <a:cxn ang="T11">
                <a:pos x="T6" y="T7"/>
              </a:cxn>
            </a:cxnLst>
            <a:rect l="T12" t="T13" r="T14" b="T15"/>
            <a:pathLst>
              <a:path w="152" h="66">
                <a:moveTo>
                  <a:pt x="152" y="66"/>
                </a:moveTo>
                <a:lnTo>
                  <a:pt x="0" y="66"/>
                </a:lnTo>
                <a:lnTo>
                  <a:pt x="0" y="0"/>
                </a:lnTo>
                <a:lnTo>
                  <a:pt x="152" y="6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44317" name="Freeform 315"/>
          <p:cNvSpPr>
            <a:spLocks/>
          </p:cNvSpPr>
          <p:nvPr/>
        </p:nvSpPr>
        <p:spPr bwMode="auto">
          <a:xfrm>
            <a:off x="2974399" y="3535796"/>
            <a:ext cx="233795" cy="96694"/>
          </a:xfrm>
          <a:custGeom>
            <a:avLst/>
            <a:gdLst>
              <a:gd name="T0" fmla="*/ 2147483647 w 162"/>
              <a:gd name="T1" fmla="*/ 2147483647 h 67"/>
              <a:gd name="T2" fmla="*/ 0 w 162"/>
              <a:gd name="T3" fmla="*/ 2147483647 h 67"/>
              <a:gd name="T4" fmla="*/ 0 w 162"/>
              <a:gd name="T5" fmla="*/ 0 h 67"/>
              <a:gd name="T6" fmla="*/ 0 60000 65536"/>
              <a:gd name="T7" fmla="*/ 0 60000 65536"/>
              <a:gd name="T8" fmla="*/ 0 60000 65536"/>
              <a:gd name="T9" fmla="*/ 0 w 162"/>
              <a:gd name="T10" fmla="*/ 0 h 67"/>
              <a:gd name="T11" fmla="*/ 162 w 162"/>
              <a:gd name="T12" fmla="*/ 67 h 67"/>
            </a:gdLst>
            <a:ahLst/>
            <a:cxnLst>
              <a:cxn ang="T6">
                <a:pos x="T0" y="T1"/>
              </a:cxn>
              <a:cxn ang="T7">
                <a:pos x="T2" y="T3"/>
              </a:cxn>
              <a:cxn ang="T8">
                <a:pos x="T4" y="T5"/>
              </a:cxn>
            </a:cxnLst>
            <a:rect l="T9" t="T10" r="T11" b="T12"/>
            <a:pathLst>
              <a:path w="162" h="67">
                <a:moveTo>
                  <a:pt x="162" y="67"/>
                </a:moveTo>
                <a:lnTo>
                  <a:pt x="0" y="67"/>
                </a:lnTo>
                <a:lnTo>
                  <a:pt x="0" y="0"/>
                </a:lnTo>
              </a:path>
            </a:pathLst>
          </a:cu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455"/>
          </a:p>
        </p:txBody>
      </p:sp>
      <p:sp>
        <p:nvSpPr>
          <p:cNvPr id="44318" name="Line 316"/>
          <p:cNvSpPr>
            <a:spLocks noChangeShapeType="1"/>
          </p:cNvSpPr>
          <p:nvPr/>
        </p:nvSpPr>
        <p:spPr bwMode="auto">
          <a:xfrm>
            <a:off x="2241262" y="3838863"/>
            <a:ext cx="922193" cy="1444"/>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44319" name="Line 317"/>
          <p:cNvSpPr>
            <a:spLocks noChangeShapeType="1"/>
          </p:cNvSpPr>
          <p:nvPr/>
        </p:nvSpPr>
        <p:spPr bwMode="auto">
          <a:xfrm>
            <a:off x="2241262" y="4045239"/>
            <a:ext cx="922193" cy="1443"/>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44320" name="Line 318"/>
          <p:cNvSpPr>
            <a:spLocks noChangeShapeType="1"/>
          </p:cNvSpPr>
          <p:nvPr/>
        </p:nvSpPr>
        <p:spPr bwMode="auto">
          <a:xfrm>
            <a:off x="2241262" y="4266045"/>
            <a:ext cx="922193" cy="1444"/>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44321" name="Line 319"/>
          <p:cNvSpPr>
            <a:spLocks noChangeShapeType="1"/>
          </p:cNvSpPr>
          <p:nvPr/>
        </p:nvSpPr>
        <p:spPr bwMode="auto">
          <a:xfrm>
            <a:off x="2241262" y="4472421"/>
            <a:ext cx="922193" cy="1443"/>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44322" name="Rectangle 320"/>
          <p:cNvSpPr>
            <a:spLocks noChangeArrowheads="1"/>
          </p:cNvSpPr>
          <p:nvPr/>
        </p:nvSpPr>
        <p:spPr bwMode="auto">
          <a:xfrm>
            <a:off x="2296103" y="3453534"/>
            <a:ext cx="606136" cy="13710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4323" name="Rectangle 321"/>
          <p:cNvSpPr>
            <a:spLocks noChangeArrowheads="1"/>
          </p:cNvSpPr>
          <p:nvPr/>
        </p:nvSpPr>
        <p:spPr bwMode="auto">
          <a:xfrm>
            <a:off x="2229717" y="3426114"/>
            <a:ext cx="621965" cy="167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91" b="1">
                <a:solidFill>
                  <a:srgbClr val="000000"/>
                </a:solidFill>
                <a:latin typeface="Charcoal" charset="0"/>
              </a:rPr>
              <a:t>ABRAHAM</a:t>
            </a:r>
            <a:endParaRPr lang="en-US" sz="1636" baseline="-25000">
              <a:latin typeface="Times" charset="0"/>
            </a:endParaRPr>
          </a:p>
        </p:txBody>
      </p:sp>
      <p:sp>
        <p:nvSpPr>
          <p:cNvPr id="44324" name="Rectangle 322"/>
          <p:cNvSpPr>
            <a:spLocks noChangeArrowheads="1"/>
          </p:cNvSpPr>
          <p:nvPr/>
        </p:nvSpPr>
        <p:spPr bwMode="auto">
          <a:xfrm>
            <a:off x="2434649" y="3880716"/>
            <a:ext cx="549852" cy="150091"/>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4325" name="Rectangle 323"/>
          <p:cNvSpPr>
            <a:spLocks noChangeArrowheads="1"/>
          </p:cNvSpPr>
          <p:nvPr/>
        </p:nvSpPr>
        <p:spPr bwMode="auto">
          <a:xfrm>
            <a:off x="2479387" y="3912467"/>
            <a:ext cx="395942" cy="125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18" b="1">
                <a:solidFill>
                  <a:srgbClr val="000000"/>
                </a:solidFill>
                <a:latin typeface="Helvetica" charset="0"/>
              </a:rPr>
              <a:t>L - S - B</a:t>
            </a:r>
            <a:endParaRPr lang="en-US" sz="1091" baseline="-25000">
              <a:latin typeface="Times" charset="0"/>
            </a:endParaRPr>
          </a:p>
        </p:txBody>
      </p:sp>
      <p:sp>
        <p:nvSpPr>
          <p:cNvPr id="44326" name="Rectangle 324"/>
          <p:cNvSpPr>
            <a:spLocks noChangeArrowheads="1"/>
          </p:cNvSpPr>
          <p:nvPr/>
        </p:nvSpPr>
        <p:spPr bwMode="auto">
          <a:xfrm>
            <a:off x="2586182" y="4100080"/>
            <a:ext cx="370898" cy="13710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4327" name="Rectangle 325"/>
          <p:cNvSpPr>
            <a:spLocks noChangeArrowheads="1"/>
          </p:cNvSpPr>
          <p:nvPr/>
        </p:nvSpPr>
        <p:spPr bwMode="auto">
          <a:xfrm>
            <a:off x="2632363" y="4121728"/>
            <a:ext cx="150682" cy="125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18" b="1">
                <a:solidFill>
                  <a:srgbClr val="000000"/>
                </a:solidFill>
                <a:latin typeface="Helvetica" charset="0"/>
              </a:rPr>
              <a:t>I - I</a:t>
            </a:r>
            <a:endParaRPr lang="en-US" sz="1091" baseline="-25000">
              <a:latin typeface="Times" charset="0"/>
            </a:endParaRPr>
          </a:p>
        </p:txBody>
      </p:sp>
      <p:sp>
        <p:nvSpPr>
          <p:cNvPr id="44328" name="Rectangle 326"/>
          <p:cNvSpPr>
            <a:spLocks noChangeArrowheads="1"/>
          </p:cNvSpPr>
          <p:nvPr/>
        </p:nvSpPr>
        <p:spPr bwMode="auto">
          <a:xfrm>
            <a:off x="2594841" y="4335318"/>
            <a:ext cx="221214" cy="125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18" b="1">
                <a:solidFill>
                  <a:srgbClr val="000000"/>
                </a:solidFill>
                <a:latin typeface="Helvetica" charset="0"/>
              </a:rPr>
              <a:t>J - E</a:t>
            </a:r>
            <a:endParaRPr lang="en-US" sz="1091" baseline="-25000">
              <a:latin typeface="Times" charset="0"/>
            </a:endParaRPr>
          </a:p>
        </p:txBody>
      </p:sp>
      <p:sp>
        <p:nvSpPr>
          <p:cNvPr id="44329" name="Rectangle 327"/>
          <p:cNvSpPr>
            <a:spLocks noChangeArrowheads="1"/>
          </p:cNvSpPr>
          <p:nvPr/>
        </p:nvSpPr>
        <p:spPr bwMode="auto">
          <a:xfrm>
            <a:off x="2586182" y="4527262"/>
            <a:ext cx="508000" cy="13710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4330" name="Rectangle 328"/>
          <p:cNvSpPr>
            <a:spLocks noChangeArrowheads="1"/>
          </p:cNvSpPr>
          <p:nvPr/>
        </p:nvSpPr>
        <p:spPr bwMode="auto">
          <a:xfrm>
            <a:off x="2632363" y="4553239"/>
            <a:ext cx="115416" cy="125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18" b="1">
                <a:solidFill>
                  <a:srgbClr val="000000"/>
                </a:solidFill>
                <a:latin typeface="Helvetica" charset="0"/>
              </a:rPr>
              <a:t>12</a:t>
            </a:r>
            <a:endParaRPr lang="en-US" sz="1091" baseline="-25000">
              <a:latin typeface="Times" charset="0"/>
            </a:endParaRPr>
          </a:p>
        </p:txBody>
      </p:sp>
      <p:sp>
        <p:nvSpPr>
          <p:cNvPr id="44331" name="Line 329"/>
          <p:cNvSpPr>
            <a:spLocks noChangeShapeType="1"/>
          </p:cNvSpPr>
          <p:nvPr/>
        </p:nvSpPr>
        <p:spPr bwMode="auto">
          <a:xfrm>
            <a:off x="2228273" y="4691785"/>
            <a:ext cx="922194" cy="1443"/>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44332" name="Rectangle 330"/>
          <p:cNvSpPr>
            <a:spLocks noChangeArrowheads="1"/>
          </p:cNvSpPr>
          <p:nvPr/>
        </p:nvSpPr>
        <p:spPr bwMode="auto">
          <a:xfrm>
            <a:off x="2420217" y="3701762"/>
            <a:ext cx="606136" cy="12267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4333" name="Rectangle 331"/>
          <p:cNvSpPr>
            <a:spLocks noChangeArrowheads="1"/>
          </p:cNvSpPr>
          <p:nvPr/>
        </p:nvSpPr>
        <p:spPr bwMode="auto">
          <a:xfrm>
            <a:off x="2460626" y="3717636"/>
            <a:ext cx="442429" cy="1118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727" b="1">
                <a:solidFill>
                  <a:srgbClr val="000000"/>
                </a:solidFill>
                <a:latin typeface="Helvetica" charset="0"/>
              </a:rPr>
              <a:t>The CALL</a:t>
            </a:r>
            <a:endParaRPr lang="en-US" sz="1091" baseline="-25000">
              <a:latin typeface="Times" charset="0"/>
            </a:endParaRPr>
          </a:p>
        </p:txBody>
      </p:sp>
      <p:sp>
        <p:nvSpPr>
          <p:cNvPr id="44334" name="Rectangle 332"/>
          <p:cNvSpPr>
            <a:spLocks noChangeArrowheads="1"/>
          </p:cNvSpPr>
          <p:nvPr/>
        </p:nvSpPr>
        <p:spPr bwMode="auto">
          <a:xfrm>
            <a:off x="3004705" y="5935807"/>
            <a:ext cx="448841" cy="1118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727" b="1">
                <a:solidFill>
                  <a:srgbClr val="000000"/>
                </a:solidFill>
                <a:latin typeface="Times" charset="0"/>
              </a:rPr>
              <a:t>(1500 B.C.)</a:t>
            </a:r>
            <a:endParaRPr lang="en-US" sz="1091" baseline="-25000">
              <a:latin typeface="Times" charset="0"/>
            </a:endParaRPr>
          </a:p>
        </p:txBody>
      </p:sp>
      <p:pic>
        <p:nvPicPr>
          <p:cNvPr id="44335" name="Picture 3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0148" y="3687330"/>
            <a:ext cx="536864" cy="564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336" name="Rectangle 334"/>
          <p:cNvSpPr>
            <a:spLocks noChangeArrowheads="1"/>
          </p:cNvSpPr>
          <p:nvPr/>
        </p:nvSpPr>
        <p:spPr bwMode="auto">
          <a:xfrm>
            <a:off x="3342409" y="3811444"/>
            <a:ext cx="288636" cy="23379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pic>
        <p:nvPicPr>
          <p:cNvPr id="44337" name="Picture 3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3136" y="6839239"/>
            <a:ext cx="536864" cy="564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338" name="Rectangle 336"/>
          <p:cNvSpPr>
            <a:spLocks noChangeArrowheads="1"/>
          </p:cNvSpPr>
          <p:nvPr/>
        </p:nvSpPr>
        <p:spPr bwMode="auto">
          <a:xfrm>
            <a:off x="3356841" y="6963353"/>
            <a:ext cx="288636" cy="23379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pic>
        <p:nvPicPr>
          <p:cNvPr id="44339" name="Picture 3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1807" y="3590637"/>
            <a:ext cx="536864" cy="5642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340" name="Rectangle 338"/>
          <p:cNvSpPr>
            <a:spLocks noChangeArrowheads="1"/>
          </p:cNvSpPr>
          <p:nvPr/>
        </p:nvSpPr>
        <p:spPr bwMode="auto">
          <a:xfrm>
            <a:off x="5764068" y="3714751"/>
            <a:ext cx="290080" cy="23379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pic>
        <p:nvPicPr>
          <p:cNvPr id="44341" name="Picture 3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1807" y="2779568"/>
            <a:ext cx="536864" cy="5642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342" name="Rectangle 340"/>
          <p:cNvSpPr>
            <a:spLocks noChangeArrowheads="1"/>
          </p:cNvSpPr>
          <p:nvPr/>
        </p:nvSpPr>
        <p:spPr bwMode="auto">
          <a:xfrm>
            <a:off x="5764068" y="2889250"/>
            <a:ext cx="290080" cy="24822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44343" name="Rectangle 341"/>
          <p:cNvSpPr>
            <a:spLocks noChangeArrowheads="1"/>
          </p:cNvSpPr>
          <p:nvPr/>
        </p:nvSpPr>
        <p:spPr bwMode="auto">
          <a:xfrm>
            <a:off x="5429250" y="6048376"/>
            <a:ext cx="402354" cy="1118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727" b="1">
                <a:solidFill>
                  <a:srgbClr val="000000"/>
                </a:solidFill>
                <a:latin typeface="Times" charset="0"/>
              </a:rPr>
              <a:t>(500 B.C.)</a:t>
            </a:r>
            <a:endParaRPr lang="en-US" sz="1091" baseline="-25000">
              <a:latin typeface="Times" charset="0"/>
            </a:endParaRPr>
          </a:p>
        </p:txBody>
      </p:sp>
      <p:sp>
        <p:nvSpPr>
          <p:cNvPr id="44344" name="Rectangle 342"/>
          <p:cNvSpPr>
            <a:spLocks noChangeArrowheads="1"/>
          </p:cNvSpPr>
          <p:nvPr/>
        </p:nvSpPr>
        <p:spPr bwMode="auto">
          <a:xfrm>
            <a:off x="5439353" y="2674216"/>
            <a:ext cx="448841" cy="1118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727" b="1">
                <a:solidFill>
                  <a:srgbClr val="000000"/>
                </a:solidFill>
                <a:latin typeface="Times" charset="0"/>
              </a:rPr>
              <a:t>(1000 B.C.)</a:t>
            </a:r>
            <a:endParaRPr lang="en-US" sz="1091" baseline="-25000">
              <a:latin typeface="Times" charset="0"/>
            </a:endParaRPr>
          </a:p>
        </p:txBody>
      </p:sp>
      <p:sp>
        <p:nvSpPr>
          <p:cNvPr id="44345" name="Rectangle 343"/>
          <p:cNvSpPr>
            <a:spLocks noChangeArrowheads="1"/>
          </p:cNvSpPr>
          <p:nvPr/>
        </p:nvSpPr>
        <p:spPr bwMode="auto">
          <a:xfrm>
            <a:off x="3004705" y="3493944"/>
            <a:ext cx="448841" cy="1118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727" b="1">
                <a:solidFill>
                  <a:srgbClr val="000000"/>
                </a:solidFill>
                <a:latin typeface="Times" charset="0"/>
              </a:rPr>
              <a:t>(2000 B.C.)</a:t>
            </a:r>
            <a:endParaRPr lang="en-US" sz="1091" baseline="-25000">
              <a:latin typeface="Times" charset="0"/>
            </a:endParaRPr>
          </a:p>
        </p:txBody>
      </p:sp>
      <p:sp>
        <p:nvSpPr>
          <p:cNvPr id="44346" name="Freeform 344"/>
          <p:cNvSpPr>
            <a:spLocks/>
          </p:cNvSpPr>
          <p:nvPr/>
        </p:nvSpPr>
        <p:spPr bwMode="auto">
          <a:xfrm>
            <a:off x="5371523" y="6872432"/>
            <a:ext cx="219364" cy="69273"/>
          </a:xfrm>
          <a:custGeom>
            <a:avLst/>
            <a:gdLst>
              <a:gd name="T0" fmla="*/ 2147483647 w 152"/>
              <a:gd name="T1" fmla="*/ 2147483647 h 48"/>
              <a:gd name="T2" fmla="*/ 0 w 152"/>
              <a:gd name="T3" fmla="*/ 2147483647 h 48"/>
              <a:gd name="T4" fmla="*/ 0 w 152"/>
              <a:gd name="T5" fmla="*/ 0 h 48"/>
              <a:gd name="T6" fmla="*/ 0 60000 65536"/>
              <a:gd name="T7" fmla="*/ 0 60000 65536"/>
              <a:gd name="T8" fmla="*/ 0 60000 65536"/>
              <a:gd name="T9" fmla="*/ 0 w 152"/>
              <a:gd name="T10" fmla="*/ 0 h 48"/>
              <a:gd name="T11" fmla="*/ 152 w 152"/>
              <a:gd name="T12" fmla="*/ 48 h 48"/>
            </a:gdLst>
            <a:ahLst/>
            <a:cxnLst>
              <a:cxn ang="T6">
                <a:pos x="T0" y="T1"/>
              </a:cxn>
              <a:cxn ang="T7">
                <a:pos x="T2" y="T3"/>
              </a:cxn>
              <a:cxn ang="T8">
                <a:pos x="T4" y="T5"/>
              </a:cxn>
            </a:cxnLst>
            <a:rect l="T9" t="T10" r="T11" b="T12"/>
            <a:pathLst>
              <a:path w="152" h="48">
                <a:moveTo>
                  <a:pt x="152" y="48"/>
                </a:moveTo>
                <a:lnTo>
                  <a:pt x="0" y="48"/>
                </a:lnTo>
                <a:lnTo>
                  <a:pt x="0" y="0"/>
                </a:lnTo>
              </a:path>
            </a:pathLst>
          </a:cu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455"/>
          </a:p>
        </p:txBody>
      </p:sp>
      <p:sp>
        <p:nvSpPr>
          <p:cNvPr id="44347" name="Rectangle 345"/>
          <p:cNvSpPr>
            <a:spLocks noChangeArrowheads="1"/>
          </p:cNvSpPr>
          <p:nvPr/>
        </p:nvSpPr>
        <p:spPr bwMode="auto">
          <a:xfrm>
            <a:off x="4991966" y="6972012"/>
            <a:ext cx="185948" cy="125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18" b="1" i="1">
                <a:solidFill>
                  <a:srgbClr val="000000"/>
                </a:solidFill>
                <a:latin typeface="Helvetica" charset="0"/>
              </a:rPr>
              <a:t>Life</a:t>
            </a:r>
            <a:endParaRPr lang="en-US" sz="1091" baseline="-25000">
              <a:latin typeface="Times" charset="0"/>
            </a:endParaRPr>
          </a:p>
        </p:txBody>
      </p:sp>
      <p:sp>
        <p:nvSpPr>
          <p:cNvPr id="44348" name="Text Box 346"/>
          <p:cNvSpPr txBox="1">
            <a:spLocks noChangeArrowheads="1"/>
          </p:cNvSpPr>
          <p:nvPr/>
        </p:nvSpPr>
        <p:spPr bwMode="auto">
          <a:xfrm>
            <a:off x="3312103" y="3680114"/>
            <a:ext cx="583045"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baseline="-25000">
                <a:latin typeface="Arial" charset="0"/>
              </a:rPr>
              <a:t>AC</a:t>
            </a:r>
            <a:endParaRPr lang="en-US" sz="909" b="1" baseline="-25000">
              <a:latin typeface="Arial" charset="0"/>
            </a:endParaRPr>
          </a:p>
        </p:txBody>
      </p:sp>
      <p:sp>
        <p:nvSpPr>
          <p:cNvPr id="44349" name="Text Box 347"/>
          <p:cNvSpPr txBox="1">
            <a:spLocks noChangeArrowheads="1"/>
          </p:cNvSpPr>
          <p:nvPr/>
        </p:nvSpPr>
        <p:spPr bwMode="auto">
          <a:xfrm>
            <a:off x="5719330" y="2779568"/>
            <a:ext cx="583045"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baseline="-25000">
                <a:latin typeface="Arial" charset="0"/>
              </a:rPr>
              <a:t>DC</a:t>
            </a:r>
            <a:endParaRPr lang="en-US" sz="909" b="1" baseline="-25000">
              <a:latin typeface="Arial" charset="0"/>
            </a:endParaRPr>
          </a:p>
        </p:txBody>
      </p:sp>
      <p:sp>
        <p:nvSpPr>
          <p:cNvPr id="44350" name="Text Box 348"/>
          <p:cNvSpPr txBox="1">
            <a:spLocks noChangeArrowheads="1"/>
          </p:cNvSpPr>
          <p:nvPr/>
        </p:nvSpPr>
        <p:spPr bwMode="auto">
          <a:xfrm>
            <a:off x="5719330" y="3581978"/>
            <a:ext cx="583045"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baseline="-25000">
                <a:latin typeface="Arial" charset="0"/>
              </a:rPr>
              <a:t>NC</a:t>
            </a:r>
            <a:endParaRPr lang="en-US" sz="909" b="1" baseline="-25000">
              <a:latin typeface="Arial" charset="0"/>
            </a:endParaRPr>
          </a:p>
        </p:txBody>
      </p:sp>
      <p:sp>
        <p:nvSpPr>
          <p:cNvPr id="44351" name="Text Box 349"/>
          <p:cNvSpPr txBox="1">
            <a:spLocks noChangeArrowheads="1"/>
          </p:cNvSpPr>
          <p:nvPr/>
        </p:nvSpPr>
        <p:spPr bwMode="auto">
          <a:xfrm>
            <a:off x="3329421" y="6843568"/>
            <a:ext cx="583045"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baseline="-25000">
                <a:latin typeface="Arial" charset="0"/>
              </a:rPr>
              <a:t>LC</a:t>
            </a:r>
            <a:endParaRPr lang="en-US" sz="909" b="1" baseline="-25000">
              <a:latin typeface="Arial" charset="0"/>
            </a:endParaRPr>
          </a:p>
        </p:txBody>
      </p:sp>
      <p:sp>
        <p:nvSpPr>
          <p:cNvPr id="44352" name="Rectangle 350"/>
          <p:cNvSpPr>
            <a:spLocks noChangeArrowheads="1"/>
          </p:cNvSpPr>
          <p:nvPr/>
        </p:nvSpPr>
        <p:spPr bwMode="auto">
          <a:xfrm>
            <a:off x="4752398" y="6775740"/>
            <a:ext cx="392736" cy="195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73" b="1">
                <a:solidFill>
                  <a:srgbClr val="000000"/>
                </a:solidFill>
                <a:latin typeface="Charcoal" charset="0"/>
              </a:rPr>
              <a:t>JESUS</a:t>
            </a:r>
            <a:endParaRPr lang="en-US" sz="1273" baseline="-25000">
              <a:latin typeface="Times" charset="0"/>
            </a:endParaRPr>
          </a:p>
        </p:txBody>
      </p:sp>
      <p:sp>
        <p:nvSpPr>
          <p:cNvPr id="44353" name="Rectangle 351"/>
          <p:cNvSpPr>
            <a:spLocks noChangeArrowheads="1"/>
          </p:cNvSpPr>
          <p:nvPr/>
        </p:nvSpPr>
        <p:spPr bwMode="auto">
          <a:xfrm>
            <a:off x="4554682" y="2759364"/>
            <a:ext cx="831273" cy="16163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455"/>
          </a:p>
        </p:txBody>
      </p:sp>
      <p:sp>
        <p:nvSpPr>
          <p:cNvPr id="44354" name="Rectangle 352"/>
          <p:cNvSpPr>
            <a:spLocks noChangeArrowheads="1"/>
          </p:cNvSpPr>
          <p:nvPr/>
        </p:nvSpPr>
        <p:spPr bwMode="auto">
          <a:xfrm>
            <a:off x="4877955" y="2799773"/>
            <a:ext cx="402354" cy="125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18" b="1">
                <a:solidFill>
                  <a:srgbClr val="000000"/>
                </a:solidFill>
                <a:latin typeface="Helvetica" charset="0"/>
              </a:rPr>
              <a:t>S - D - S</a:t>
            </a:r>
            <a:endParaRPr lang="en-US" sz="1091" baseline="-25000">
              <a:latin typeface="Times" charset="0"/>
            </a:endParaRPr>
          </a:p>
        </p:txBody>
      </p:sp>
      <p:sp>
        <p:nvSpPr>
          <p:cNvPr id="44355" name="Line 353"/>
          <p:cNvSpPr>
            <a:spLocks noChangeShapeType="1"/>
          </p:cNvSpPr>
          <p:nvPr/>
        </p:nvSpPr>
        <p:spPr bwMode="auto">
          <a:xfrm>
            <a:off x="5085773" y="3205307"/>
            <a:ext cx="1444" cy="1321955"/>
          </a:xfrm>
          <a:prstGeom prst="line">
            <a:avLst/>
          </a:prstGeom>
          <a:noFill/>
          <a:ln w="46038">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44356" name="Rectangle 354"/>
          <p:cNvSpPr>
            <a:spLocks noChangeArrowheads="1"/>
          </p:cNvSpPr>
          <p:nvPr/>
        </p:nvSpPr>
        <p:spPr bwMode="auto">
          <a:xfrm>
            <a:off x="4726421" y="3768148"/>
            <a:ext cx="727763" cy="1118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727" b="1">
                <a:solidFill>
                  <a:srgbClr val="000000"/>
                </a:solidFill>
                <a:latin typeface="Helvetica" charset="0"/>
              </a:rPr>
              <a:t>THE PROPHETS</a:t>
            </a:r>
            <a:endParaRPr lang="en-US" sz="1091" baseline="-25000">
              <a:latin typeface="Times" charset="0"/>
            </a:endParaRPr>
          </a:p>
        </p:txBody>
      </p:sp>
      <p:sp>
        <p:nvSpPr>
          <p:cNvPr id="44357" name="Line 355"/>
          <p:cNvSpPr>
            <a:spLocks noChangeShapeType="1"/>
          </p:cNvSpPr>
          <p:nvPr/>
        </p:nvSpPr>
        <p:spPr bwMode="auto">
          <a:xfrm>
            <a:off x="4622512" y="3893704"/>
            <a:ext cx="962602" cy="1444"/>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grpSp>
        <p:nvGrpSpPr>
          <p:cNvPr id="44358" name="Group 369"/>
          <p:cNvGrpSpPr>
            <a:grpSpLocks/>
          </p:cNvGrpSpPr>
          <p:nvPr/>
        </p:nvGrpSpPr>
        <p:grpSpPr bwMode="auto">
          <a:xfrm>
            <a:off x="805296" y="1776558"/>
            <a:ext cx="656648" cy="997238"/>
            <a:chOff x="558" y="771"/>
            <a:chExt cx="455" cy="691"/>
          </a:xfrm>
        </p:grpSpPr>
        <p:grpSp>
          <p:nvGrpSpPr>
            <p:cNvPr id="44360" name="Group 356"/>
            <p:cNvGrpSpPr>
              <a:grpSpLocks/>
            </p:cNvGrpSpPr>
            <p:nvPr/>
          </p:nvGrpSpPr>
          <p:grpSpPr bwMode="auto">
            <a:xfrm>
              <a:off x="558" y="771"/>
              <a:ext cx="238" cy="152"/>
              <a:chOff x="206" y="662"/>
              <a:chExt cx="238" cy="152"/>
            </a:xfrm>
          </p:grpSpPr>
          <p:sp>
            <p:nvSpPr>
              <p:cNvPr id="44377" name="AutoShape 215"/>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p>
                <a:endParaRPr lang="en-US" sz="455"/>
              </a:p>
            </p:txBody>
          </p:sp>
          <p:sp>
            <p:nvSpPr>
              <p:cNvPr id="44378" name="Rectangle 216"/>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p>
                <a:endParaRPr lang="en-US" sz="455"/>
              </a:p>
            </p:txBody>
          </p:sp>
          <p:sp>
            <p:nvSpPr>
              <p:cNvPr id="44379" name="Line 217"/>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sz="455"/>
              </a:p>
            </p:txBody>
          </p:sp>
        </p:grpSp>
        <p:sp>
          <p:nvSpPr>
            <p:cNvPr id="44361" name="Rectangle 302"/>
            <p:cNvSpPr>
              <a:spLocks noChangeArrowheads="1"/>
            </p:cNvSpPr>
            <p:nvPr/>
          </p:nvSpPr>
          <p:spPr bwMode="auto">
            <a:xfrm>
              <a:off x="633" y="1317"/>
              <a:ext cx="118" cy="1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364" b="1">
                  <a:solidFill>
                    <a:srgbClr val="000000"/>
                  </a:solidFill>
                  <a:latin typeface="Times" charset="0"/>
                </a:rPr>
                <a:t>C </a:t>
              </a:r>
              <a:endParaRPr lang="en-US" sz="1091" baseline="-25000">
                <a:latin typeface="Times" charset="0"/>
              </a:endParaRPr>
            </a:p>
          </p:txBody>
        </p:sp>
        <p:sp>
          <p:nvSpPr>
            <p:cNvPr id="44362" name="Rectangle 303"/>
            <p:cNvSpPr>
              <a:spLocks noChangeArrowheads="1"/>
            </p:cNvSpPr>
            <p:nvPr/>
          </p:nvSpPr>
          <p:spPr bwMode="auto">
            <a:xfrm>
              <a:off x="747" y="1317"/>
              <a:ext cx="61" cy="1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364" b="1">
                  <a:solidFill>
                    <a:srgbClr val="000000"/>
                  </a:solidFill>
                  <a:latin typeface="Times" charset="0"/>
                </a:rPr>
                <a:t>7</a:t>
              </a:r>
              <a:endParaRPr lang="en-US" sz="1091" baseline="-25000">
                <a:latin typeface="Times" charset="0"/>
              </a:endParaRPr>
            </a:p>
          </p:txBody>
        </p:sp>
        <p:sp>
          <p:nvSpPr>
            <p:cNvPr id="44363" name="Line 304"/>
            <p:cNvSpPr>
              <a:spLocks noChangeShapeType="1"/>
            </p:cNvSpPr>
            <p:nvPr/>
          </p:nvSpPr>
          <p:spPr bwMode="auto">
            <a:xfrm>
              <a:off x="749" y="1380"/>
              <a:ext cx="57" cy="1"/>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44364" name="Rectangle 305"/>
            <p:cNvSpPr>
              <a:spLocks noChangeArrowheads="1"/>
            </p:cNvSpPr>
            <p:nvPr/>
          </p:nvSpPr>
          <p:spPr bwMode="auto">
            <a:xfrm>
              <a:off x="804" y="1317"/>
              <a:ext cx="189" cy="1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364" b="1">
                  <a:solidFill>
                    <a:srgbClr val="000000"/>
                  </a:solidFill>
                  <a:latin typeface="Times" charset="0"/>
                </a:rPr>
                <a:t> S J</a:t>
              </a:r>
              <a:endParaRPr lang="en-US" sz="1091" baseline="-25000">
                <a:latin typeface="Times" charset="0"/>
              </a:endParaRPr>
            </a:p>
          </p:txBody>
        </p:sp>
        <p:grpSp>
          <p:nvGrpSpPr>
            <p:cNvPr id="44365" name="Group 357"/>
            <p:cNvGrpSpPr>
              <a:grpSpLocks/>
            </p:cNvGrpSpPr>
            <p:nvPr/>
          </p:nvGrpSpPr>
          <p:grpSpPr bwMode="auto">
            <a:xfrm>
              <a:off x="654" y="867"/>
              <a:ext cx="238" cy="152"/>
              <a:chOff x="206" y="662"/>
              <a:chExt cx="238" cy="152"/>
            </a:xfrm>
          </p:grpSpPr>
          <p:sp>
            <p:nvSpPr>
              <p:cNvPr id="44374" name="AutoShape 358"/>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p>
                <a:endParaRPr lang="en-US" sz="455"/>
              </a:p>
            </p:txBody>
          </p:sp>
          <p:sp>
            <p:nvSpPr>
              <p:cNvPr id="44375" name="Rectangle 359"/>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p>
                <a:endParaRPr lang="en-US" sz="455"/>
              </a:p>
            </p:txBody>
          </p:sp>
          <p:sp>
            <p:nvSpPr>
              <p:cNvPr id="44376" name="Line 360"/>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sz="455"/>
              </a:p>
            </p:txBody>
          </p:sp>
        </p:grpSp>
        <p:grpSp>
          <p:nvGrpSpPr>
            <p:cNvPr id="44366" name="Group 361"/>
            <p:cNvGrpSpPr>
              <a:grpSpLocks/>
            </p:cNvGrpSpPr>
            <p:nvPr/>
          </p:nvGrpSpPr>
          <p:grpSpPr bwMode="auto">
            <a:xfrm>
              <a:off x="580" y="963"/>
              <a:ext cx="238" cy="152"/>
              <a:chOff x="206" y="662"/>
              <a:chExt cx="238" cy="152"/>
            </a:xfrm>
          </p:grpSpPr>
          <p:sp>
            <p:nvSpPr>
              <p:cNvPr id="44371" name="AutoShape 362"/>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p>
                <a:endParaRPr lang="en-US" sz="455"/>
              </a:p>
            </p:txBody>
          </p:sp>
          <p:sp>
            <p:nvSpPr>
              <p:cNvPr id="44372" name="Rectangle 363"/>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p>
                <a:endParaRPr lang="en-US" sz="455"/>
              </a:p>
            </p:txBody>
          </p:sp>
          <p:sp>
            <p:nvSpPr>
              <p:cNvPr id="44373" name="Line 364"/>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sz="455"/>
              </a:p>
            </p:txBody>
          </p:sp>
        </p:grpSp>
        <p:grpSp>
          <p:nvGrpSpPr>
            <p:cNvPr id="44367" name="Group 365"/>
            <p:cNvGrpSpPr>
              <a:grpSpLocks/>
            </p:cNvGrpSpPr>
            <p:nvPr/>
          </p:nvGrpSpPr>
          <p:grpSpPr bwMode="auto">
            <a:xfrm>
              <a:off x="775" y="1053"/>
              <a:ext cx="238" cy="152"/>
              <a:chOff x="206" y="662"/>
              <a:chExt cx="238" cy="152"/>
            </a:xfrm>
          </p:grpSpPr>
          <p:sp>
            <p:nvSpPr>
              <p:cNvPr id="44368" name="AutoShape 366"/>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p>
                <a:endParaRPr lang="en-US" sz="455"/>
              </a:p>
            </p:txBody>
          </p:sp>
          <p:sp>
            <p:nvSpPr>
              <p:cNvPr id="44369" name="Rectangle 367"/>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p>
                <a:endParaRPr lang="en-US" sz="455"/>
              </a:p>
            </p:txBody>
          </p:sp>
          <p:sp>
            <p:nvSpPr>
              <p:cNvPr id="44370" name="Line 368"/>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sz="455"/>
              </a:p>
            </p:txBody>
          </p:sp>
        </p:grpSp>
      </p:grpSp>
      <p:sp>
        <p:nvSpPr>
          <p:cNvPr id="44359" name="Rectangle 370"/>
          <p:cNvSpPr>
            <a:spLocks noChangeArrowheads="1"/>
          </p:cNvSpPr>
          <p:nvPr/>
        </p:nvSpPr>
        <p:spPr bwMode="auto">
          <a:xfrm>
            <a:off x="3014807" y="1740478"/>
            <a:ext cx="662420" cy="2237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r>
              <a:rPr lang="en-US" sz="727" b="1">
                <a:latin typeface="Times" charset="0"/>
              </a:rPr>
              <a:t>(All Time         Pre-Abraham)</a:t>
            </a:r>
            <a:endParaRPr lang="en-US" sz="1091" baseline="-25000">
              <a:latin typeface="Times" charset="0"/>
            </a:endParaRPr>
          </a:p>
        </p:txBody>
      </p:sp>
      <p:sp>
        <p:nvSpPr>
          <p:cNvPr id="351" name="Text Box 11">
            <a:extLst>
              <a:ext uri="{FF2B5EF4-FFF2-40B4-BE49-F238E27FC236}">
                <a16:creationId xmlns:a16="http://schemas.microsoft.com/office/drawing/2014/main" id="{BD165873-A58B-B135-8EEB-97101FB7468B}"/>
              </a:ext>
            </a:extLst>
          </p:cNvPr>
          <p:cNvSpPr txBox="1">
            <a:spLocks noChangeArrowheads="1"/>
          </p:cNvSpPr>
          <p:nvPr/>
        </p:nvSpPr>
        <p:spPr bwMode="auto">
          <a:xfrm>
            <a:off x="886836" y="8781762"/>
            <a:ext cx="5156488" cy="288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3125" rIns="83125">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73" b="1" i="1" u="sng" dirty="0"/>
              <a:t>A BLANK VERSION IS PROVIDED AS STUDY HELP NUMBER 04.</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AutoShape 2" descr="30%"/>
          <p:cNvSpPr>
            <a:spLocks noChangeArrowheads="1"/>
          </p:cNvSpPr>
          <p:nvPr/>
        </p:nvSpPr>
        <p:spPr bwMode="auto">
          <a:xfrm>
            <a:off x="519546" y="7114887"/>
            <a:ext cx="5805921" cy="828386"/>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sz="455">
              <a:latin typeface="Century Gothic" pitchFamily="-107" charset="0"/>
              <a:ea typeface="+mn-ea"/>
              <a:cs typeface="+mn-cs"/>
            </a:endParaRPr>
          </a:p>
        </p:txBody>
      </p:sp>
      <p:sp>
        <p:nvSpPr>
          <p:cNvPr id="45058" name="AutoShape 3"/>
          <p:cNvSpPr>
            <a:spLocks noChangeArrowheads="1"/>
          </p:cNvSpPr>
          <p:nvPr/>
        </p:nvSpPr>
        <p:spPr bwMode="auto">
          <a:xfrm>
            <a:off x="532535" y="5595217"/>
            <a:ext cx="5813136" cy="990023"/>
          </a:xfrm>
          <a:prstGeom prst="roundRect">
            <a:avLst>
              <a:gd name="adj" fmla="val 16667"/>
            </a:avLst>
          </a:prstGeom>
          <a:noFill/>
          <a:ln w="38100">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sp>
        <p:nvSpPr>
          <p:cNvPr id="221188" name="AutoShape 4" descr="30%"/>
          <p:cNvSpPr>
            <a:spLocks noChangeArrowheads="1"/>
          </p:cNvSpPr>
          <p:nvPr/>
        </p:nvSpPr>
        <p:spPr bwMode="auto">
          <a:xfrm>
            <a:off x="868796" y="3014808"/>
            <a:ext cx="1469159" cy="1099705"/>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sz="455">
              <a:latin typeface="Century Gothic" pitchFamily="-107" charset="0"/>
              <a:ea typeface="+mn-ea"/>
              <a:cs typeface="+mn-cs"/>
            </a:endParaRPr>
          </a:p>
        </p:txBody>
      </p:sp>
      <p:sp>
        <p:nvSpPr>
          <p:cNvPr id="221189" name="AutoShape 5" descr="30%"/>
          <p:cNvSpPr>
            <a:spLocks noChangeArrowheads="1"/>
          </p:cNvSpPr>
          <p:nvPr/>
        </p:nvSpPr>
        <p:spPr bwMode="auto">
          <a:xfrm>
            <a:off x="525319" y="4583546"/>
            <a:ext cx="5805921" cy="828386"/>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sz="455">
              <a:latin typeface="Century Gothic" pitchFamily="-107" charset="0"/>
              <a:ea typeface="+mn-ea"/>
              <a:cs typeface="+mn-cs"/>
            </a:endParaRPr>
          </a:p>
        </p:txBody>
      </p:sp>
      <p:sp>
        <p:nvSpPr>
          <p:cNvPr id="221190" name="AutoShape 6" descr="30%"/>
          <p:cNvSpPr>
            <a:spLocks noChangeArrowheads="1"/>
          </p:cNvSpPr>
          <p:nvPr/>
        </p:nvSpPr>
        <p:spPr bwMode="auto">
          <a:xfrm>
            <a:off x="4606636" y="3016250"/>
            <a:ext cx="1385455" cy="1099705"/>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sz="455">
              <a:latin typeface="Century Gothic" pitchFamily="-107" charset="0"/>
              <a:ea typeface="+mn-ea"/>
              <a:cs typeface="+mn-cs"/>
            </a:endParaRPr>
          </a:p>
        </p:txBody>
      </p:sp>
      <p:sp>
        <p:nvSpPr>
          <p:cNvPr id="45062" name="Text Box 7"/>
          <p:cNvSpPr txBox="1">
            <a:spLocks noChangeArrowheads="1"/>
          </p:cNvSpPr>
          <p:nvPr/>
        </p:nvSpPr>
        <p:spPr bwMode="auto">
          <a:xfrm>
            <a:off x="5876637" y="743240"/>
            <a:ext cx="685512" cy="344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36" b="1">
                <a:latin typeface="Comic Sans MS" charset="0"/>
              </a:rPr>
              <a:t>32</a:t>
            </a:r>
          </a:p>
        </p:txBody>
      </p:sp>
      <p:sp>
        <p:nvSpPr>
          <p:cNvPr id="45063" name="Rectangle 8"/>
          <p:cNvSpPr>
            <a:spLocks noChangeArrowheads="1"/>
          </p:cNvSpPr>
          <p:nvPr/>
        </p:nvSpPr>
        <p:spPr bwMode="auto">
          <a:xfrm>
            <a:off x="1385455" y="3512705"/>
            <a:ext cx="4582103" cy="36397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0800">
                <a:solidFill>
                  <a:srgbClr val="000000"/>
                </a:solidFill>
                <a:miter lim="800000"/>
                <a:headEnd/>
                <a:tailEnd/>
              </a14:hiddenLine>
            </a:ext>
          </a:extLst>
        </p:spPr>
        <p:txBody>
          <a:bodyPr wrap="none" anchor="ctr"/>
          <a:lstStyle/>
          <a:p>
            <a:endParaRPr lang="en-US" sz="455"/>
          </a:p>
        </p:txBody>
      </p:sp>
      <p:sp>
        <p:nvSpPr>
          <p:cNvPr id="45064" name="Line 9"/>
          <p:cNvSpPr>
            <a:spLocks noChangeShapeType="1"/>
          </p:cNvSpPr>
          <p:nvPr/>
        </p:nvSpPr>
        <p:spPr bwMode="auto">
          <a:xfrm>
            <a:off x="5733762" y="3750830"/>
            <a:ext cx="1443" cy="835602"/>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50800">
                <a:solidFill>
                  <a:srgbClr val="000000"/>
                </a:solidFill>
                <a:round/>
                <a:headEnd/>
                <a:tailEnd/>
              </a14:hiddenLine>
            </a:ext>
          </a:extLst>
        </p:spPr>
        <p:txBody>
          <a:bodyPr wrap="none" anchor="ctr"/>
          <a:lstStyle/>
          <a:p>
            <a:endParaRPr lang="en-US" sz="455"/>
          </a:p>
        </p:txBody>
      </p:sp>
      <p:sp>
        <p:nvSpPr>
          <p:cNvPr id="221194" name="Rectangle 10"/>
          <p:cNvSpPr>
            <a:spLocks noChangeArrowheads="1"/>
          </p:cNvSpPr>
          <p:nvPr/>
        </p:nvSpPr>
        <p:spPr bwMode="auto">
          <a:xfrm>
            <a:off x="406977" y="1812637"/>
            <a:ext cx="6055591" cy="753201"/>
          </a:xfrm>
          <a:prstGeom prst="rect">
            <a:avLst/>
          </a:prstGeom>
          <a:noFill/>
          <a:ln w="12700">
            <a:noFill/>
            <a:miter lim="800000"/>
            <a:headEnd/>
            <a:tailEnd/>
          </a:ln>
          <a:effectLst>
            <a:outerShdw blurRad="63500" dist="53882" dir="2700000" algn="ctr" rotWithShape="0">
              <a:srgbClr val="CCCCCC">
                <a:alpha val="74998"/>
              </a:srgbClr>
            </a:outerShdw>
          </a:effectLst>
        </p:spPr>
        <p:txBody>
          <a:bodyPr lIns="82261" tIns="40409" rIns="82261" bIns="40409">
            <a:spAutoFit/>
          </a:bodyPr>
          <a:lstStyle/>
          <a:p>
            <a:pPr algn="ctr">
              <a:defRPr/>
            </a:pPr>
            <a:r>
              <a:rPr lang="en-US" sz="2182" b="1" i="1">
                <a:latin typeface="Helvetica" charset="0"/>
                <a:ea typeface="+mn-ea"/>
                <a:cs typeface="+mn-cs"/>
              </a:rPr>
              <a:t>THE GENESIS PROMISES TO ABRAHAM:</a:t>
            </a:r>
            <a:br>
              <a:rPr lang="en-US" sz="2182" b="1" i="1">
                <a:latin typeface="Helvetica" charset="0"/>
                <a:ea typeface="+mn-ea"/>
                <a:cs typeface="+mn-cs"/>
              </a:rPr>
            </a:br>
            <a:r>
              <a:rPr lang="en-US" sz="2182" b="1" i="1">
                <a:latin typeface="Helvetica" charset="0"/>
                <a:ea typeface="+mn-ea"/>
                <a:cs typeface="+mn-cs"/>
              </a:rPr>
              <a:t>The Very “Backbone” of Biblical Revelation</a:t>
            </a:r>
          </a:p>
        </p:txBody>
      </p:sp>
      <p:sp>
        <p:nvSpPr>
          <p:cNvPr id="45066" name="Rectangle 11"/>
          <p:cNvSpPr>
            <a:spLocks noChangeArrowheads="1"/>
          </p:cNvSpPr>
          <p:nvPr/>
        </p:nvSpPr>
        <p:spPr bwMode="auto">
          <a:xfrm>
            <a:off x="743239" y="7202921"/>
            <a:ext cx="1708727" cy="3110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lgn="ctr">
              <a:lnSpc>
                <a:spcPct val="80000"/>
              </a:lnSpc>
            </a:pPr>
            <a:r>
              <a:rPr lang="en-US" sz="1818" b="1">
                <a:latin typeface="HallmarkeCondBold" charset="0"/>
              </a:rPr>
              <a:t>Land Covenant</a:t>
            </a:r>
            <a:endParaRPr lang="en-US" sz="1273" b="1">
              <a:latin typeface="HallmarkeCondBold" charset="0"/>
            </a:endParaRPr>
          </a:p>
        </p:txBody>
      </p:sp>
      <p:sp>
        <p:nvSpPr>
          <p:cNvPr id="45067" name="Rectangle 12"/>
          <p:cNvSpPr>
            <a:spLocks noChangeArrowheads="1"/>
          </p:cNvSpPr>
          <p:nvPr/>
        </p:nvSpPr>
        <p:spPr bwMode="auto">
          <a:xfrm>
            <a:off x="2604944" y="7211580"/>
            <a:ext cx="1601932" cy="5103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lgn="ctr">
              <a:lnSpc>
                <a:spcPct val="75000"/>
              </a:lnSpc>
            </a:pPr>
            <a:r>
              <a:rPr lang="en-US" sz="1818" b="1">
                <a:latin typeface="HallmarkeCondBold" charset="0"/>
              </a:rPr>
              <a:t>Davidic Covenant</a:t>
            </a:r>
          </a:p>
        </p:txBody>
      </p:sp>
      <p:sp>
        <p:nvSpPr>
          <p:cNvPr id="45068" name="Rectangle 13"/>
          <p:cNvSpPr>
            <a:spLocks noChangeArrowheads="1"/>
          </p:cNvSpPr>
          <p:nvPr/>
        </p:nvSpPr>
        <p:spPr bwMode="auto">
          <a:xfrm>
            <a:off x="4520046" y="7227454"/>
            <a:ext cx="1557194" cy="5103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lgn="ctr">
              <a:lnSpc>
                <a:spcPct val="75000"/>
              </a:lnSpc>
            </a:pPr>
            <a:r>
              <a:rPr lang="en-US" sz="1818" b="1">
                <a:latin typeface="HallmarkeCondBold" charset="0"/>
              </a:rPr>
              <a:t>New Covenant</a:t>
            </a:r>
          </a:p>
        </p:txBody>
      </p:sp>
      <p:sp>
        <p:nvSpPr>
          <p:cNvPr id="45069" name="Rectangle 14"/>
          <p:cNvSpPr>
            <a:spLocks noChangeArrowheads="1"/>
          </p:cNvSpPr>
          <p:nvPr/>
        </p:nvSpPr>
        <p:spPr bwMode="auto">
          <a:xfrm>
            <a:off x="790864" y="7650307"/>
            <a:ext cx="1613477" cy="277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lgn="ctr"/>
            <a:r>
              <a:rPr lang="en-US" sz="1273" b="1">
                <a:latin typeface="Helvetica" charset="0"/>
              </a:rPr>
              <a:t>Deut. 30:1-10</a:t>
            </a:r>
          </a:p>
        </p:txBody>
      </p:sp>
      <p:sp>
        <p:nvSpPr>
          <p:cNvPr id="45070" name="Rectangle 15"/>
          <p:cNvSpPr>
            <a:spLocks noChangeArrowheads="1"/>
          </p:cNvSpPr>
          <p:nvPr/>
        </p:nvSpPr>
        <p:spPr bwMode="auto">
          <a:xfrm>
            <a:off x="2568864" y="7651750"/>
            <a:ext cx="1718830" cy="277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lgn="ctr"/>
            <a:r>
              <a:rPr lang="en-US" sz="1273" b="1">
                <a:latin typeface="Helvetica" charset="0"/>
              </a:rPr>
              <a:t>2 Sam. 7:14-16</a:t>
            </a:r>
          </a:p>
        </p:txBody>
      </p:sp>
      <p:sp>
        <p:nvSpPr>
          <p:cNvPr id="45071" name="Rectangle 16"/>
          <p:cNvSpPr>
            <a:spLocks noChangeArrowheads="1"/>
          </p:cNvSpPr>
          <p:nvPr/>
        </p:nvSpPr>
        <p:spPr bwMode="auto">
          <a:xfrm>
            <a:off x="4563341" y="7651750"/>
            <a:ext cx="1513898" cy="277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lgn="ctr"/>
            <a:r>
              <a:rPr lang="en-US" sz="1273" b="1">
                <a:latin typeface="Helvetica" charset="0"/>
              </a:rPr>
              <a:t>Jer. 31:31-34</a:t>
            </a:r>
          </a:p>
        </p:txBody>
      </p:sp>
      <p:sp>
        <p:nvSpPr>
          <p:cNvPr id="221201" name="Rectangle 17"/>
          <p:cNvSpPr>
            <a:spLocks noChangeArrowheads="1"/>
          </p:cNvSpPr>
          <p:nvPr/>
        </p:nvSpPr>
        <p:spPr bwMode="auto">
          <a:xfrm>
            <a:off x="2449080" y="3226955"/>
            <a:ext cx="2107045" cy="716076"/>
          </a:xfrm>
          <a:prstGeom prst="rect">
            <a:avLst/>
          </a:prstGeom>
          <a:noFill/>
          <a:ln w="12700">
            <a:noFill/>
            <a:miter lim="800000"/>
            <a:headEnd/>
            <a:tailEnd/>
          </a:ln>
          <a:effectLst>
            <a:outerShdw blurRad="63500" dist="40161" dir="4293903" algn="ctr" rotWithShape="0">
              <a:srgbClr val="CCCCCC">
                <a:alpha val="74998"/>
              </a:srgbClr>
            </a:outerShdw>
          </a:effectLst>
        </p:spPr>
        <p:txBody>
          <a:bodyPr lIns="82261" tIns="40409" rIns="82261" bIns="40409">
            <a:spAutoFit/>
          </a:bodyPr>
          <a:lstStyle/>
          <a:p>
            <a:pPr algn="ctr">
              <a:lnSpc>
                <a:spcPct val="80000"/>
              </a:lnSpc>
              <a:defRPr/>
            </a:pPr>
            <a:r>
              <a:rPr lang="en-US" sz="2545" b="1" i="1" dirty="0">
                <a:latin typeface="Kosher-Normal" charset="0"/>
              </a:rPr>
              <a:t>ABRAHAMIC COVENANT</a:t>
            </a:r>
            <a:endParaRPr lang="en-US" sz="2909" b="1" i="1" dirty="0">
              <a:latin typeface="Kosher-Normal" charset="0"/>
            </a:endParaRPr>
          </a:p>
        </p:txBody>
      </p:sp>
      <p:sp>
        <p:nvSpPr>
          <p:cNvPr id="45073" name="Rectangle 18"/>
          <p:cNvSpPr>
            <a:spLocks noChangeArrowheads="1"/>
          </p:cNvSpPr>
          <p:nvPr/>
        </p:nvSpPr>
        <p:spPr bwMode="auto">
          <a:xfrm>
            <a:off x="868796" y="3146137"/>
            <a:ext cx="1444625" cy="8368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lgn="ctr"/>
            <a:r>
              <a:rPr lang="en-US" sz="1636" b="1">
                <a:latin typeface="Helvetica" charset="0"/>
              </a:rPr>
              <a:t>The </a:t>
            </a:r>
            <a:r>
              <a:rPr lang="en-US" sz="1636" b="1" i="1">
                <a:latin typeface="Helvetica" charset="0"/>
              </a:rPr>
              <a:t>CALL</a:t>
            </a:r>
            <a:br>
              <a:rPr lang="en-US" sz="1636" b="1">
                <a:latin typeface="Helvetica" charset="0"/>
              </a:rPr>
            </a:br>
            <a:r>
              <a:rPr lang="en-US" sz="1636" b="1">
                <a:latin typeface="Helvetica" charset="0"/>
              </a:rPr>
              <a:t>to Abraham</a:t>
            </a:r>
            <a:br>
              <a:rPr lang="en-US" sz="1636" b="1">
                <a:latin typeface="Helvetica" charset="0"/>
              </a:rPr>
            </a:br>
            <a:r>
              <a:rPr lang="en-US" sz="1636" b="1">
                <a:latin typeface="Helvetica" charset="0"/>
              </a:rPr>
              <a:t>Gen. 12:1-3</a:t>
            </a:r>
          </a:p>
        </p:txBody>
      </p:sp>
      <p:sp>
        <p:nvSpPr>
          <p:cNvPr id="45074" name="Text Box 19"/>
          <p:cNvSpPr txBox="1">
            <a:spLocks noChangeArrowheads="1"/>
          </p:cNvSpPr>
          <p:nvPr/>
        </p:nvSpPr>
        <p:spPr bwMode="auto">
          <a:xfrm>
            <a:off x="4559012" y="3136035"/>
            <a:ext cx="1451841" cy="847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r>
              <a:rPr lang="en-US" sz="1636" b="1">
                <a:latin typeface="Helvetica" charset="0"/>
              </a:rPr>
              <a:t>The   </a:t>
            </a:r>
            <a:r>
              <a:rPr lang="en-US" sz="1636" b="1" i="1">
                <a:latin typeface="Helvetica" charset="0"/>
              </a:rPr>
              <a:t>COVENANT</a:t>
            </a:r>
            <a:r>
              <a:rPr lang="en-US" sz="1636" b="1">
                <a:latin typeface="Helvetica" charset="0"/>
              </a:rPr>
              <a:t> Gen. 15:9-18</a:t>
            </a:r>
          </a:p>
        </p:txBody>
      </p:sp>
      <p:sp>
        <p:nvSpPr>
          <p:cNvPr id="45075" name="Rectangle 20"/>
          <p:cNvSpPr>
            <a:spLocks noChangeArrowheads="1"/>
          </p:cNvSpPr>
          <p:nvPr/>
        </p:nvSpPr>
        <p:spPr bwMode="auto">
          <a:xfrm>
            <a:off x="561399" y="4756728"/>
            <a:ext cx="1959841" cy="3613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lgn="ctr"/>
            <a:r>
              <a:rPr lang="en-US" sz="1818" b="1">
                <a:latin typeface="Helvetica" charset="0"/>
              </a:rPr>
              <a:t>ETERNAL</a:t>
            </a:r>
          </a:p>
        </p:txBody>
      </p:sp>
      <p:sp>
        <p:nvSpPr>
          <p:cNvPr id="45076" name="Rectangle 21"/>
          <p:cNvSpPr>
            <a:spLocks noChangeArrowheads="1"/>
          </p:cNvSpPr>
          <p:nvPr/>
        </p:nvSpPr>
        <p:spPr bwMode="auto">
          <a:xfrm>
            <a:off x="868796" y="5028045"/>
            <a:ext cx="1463386" cy="3055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lgn="ctr"/>
            <a:r>
              <a:rPr lang="en-US" sz="1455" b="1">
                <a:latin typeface="Helvetica" charset="0"/>
              </a:rPr>
              <a:t>Gen. 13:15</a:t>
            </a:r>
          </a:p>
        </p:txBody>
      </p:sp>
      <p:sp>
        <p:nvSpPr>
          <p:cNvPr id="45077" name="Rectangle 22"/>
          <p:cNvSpPr>
            <a:spLocks noChangeArrowheads="1"/>
          </p:cNvSpPr>
          <p:nvPr/>
        </p:nvSpPr>
        <p:spPr bwMode="auto">
          <a:xfrm>
            <a:off x="2700194" y="5028045"/>
            <a:ext cx="1464829" cy="3055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lgn="ctr"/>
            <a:r>
              <a:rPr lang="en-US" sz="1455" b="1">
                <a:latin typeface="Helvetica" charset="0"/>
              </a:rPr>
              <a:t>Gen. 13:14-16</a:t>
            </a:r>
          </a:p>
        </p:txBody>
      </p:sp>
      <p:sp>
        <p:nvSpPr>
          <p:cNvPr id="45078" name="Rectangle 23"/>
          <p:cNvSpPr>
            <a:spLocks noChangeArrowheads="1"/>
          </p:cNvSpPr>
          <p:nvPr/>
        </p:nvSpPr>
        <p:spPr bwMode="auto">
          <a:xfrm>
            <a:off x="4589319" y="5028045"/>
            <a:ext cx="1463386" cy="3055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lgn="ctr"/>
            <a:r>
              <a:rPr lang="en-US" sz="1455" b="1">
                <a:latin typeface="Helvetica" charset="0"/>
              </a:rPr>
              <a:t>Gen. 15:9-18</a:t>
            </a:r>
          </a:p>
        </p:txBody>
      </p:sp>
      <p:sp>
        <p:nvSpPr>
          <p:cNvPr id="45079" name="AutoShape 24"/>
          <p:cNvSpPr>
            <a:spLocks noChangeArrowheads="1"/>
          </p:cNvSpPr>
          <p:nvPr/>
        </p:nvSpPr>
        <p:spPr bwMode="auto">
          <a:xfrm>
            <a:off x="591705" y="5670262"/>
            <a:ext cx="5660159" cy="847147"/>
          </a:xfrm>
          <a:prstGeom prst="roundRect">
            <a:avLst>
              <a:gd name="adj" fmla="val 16667"/>
            </a:avLst>
          </a:prstGeom>
          <a:solidFill>
            <a:schemeClr val="tx1"/>
          </a:solidFill>
          <a:ln w="38100">
            <a:solidFill>
              <a:schemeClr val="bg2"/>
            </a:solidFill>
            <a:round/>
            <a:headEnd/>
            <a:tailEnd/>
          </a:ln>
        </p:spPr>
        <p:txBody>
          <a:bodyPr wrap="none" anchor="ctr"/>
          <a:lstStyle/>
          <a:p>
            <a:endParaRPr lang="en-US" sz="455"/>
          </a:p>
        </p:txBody>
      </p:sp>
      <p:sp>
        <p:nvSpPr>
          <p:cNvPr id="45080" name="AutoShape 25"/>
          <p:cNvSpPr>
            <a:spLocks noChangeArrowheads="1"/>
          </p:cNvSpPr>
          <p:nvPr/>
        </p:nvSpPr>
        <p:spPr bwMode="auto">
          <a:xfrm>
            <a:off x="776432" y="5774172"/>
            <a:ext cx="1651000" cy="637886"/>
          </a:xfrm>
          <a:prstGeom prst="roundRect">
            <a:avLst>
              <a:gd name="adj" fmla="val 16667"/>
            </a:avLst>
          </a:prstGeom>
          <a:solidFill>
            <a:schemeClr val="bg1"/>
          </a:solidFill>
          <a:ln w="38100">
            <a:solidFill>
              <a:schemeClr val="bg2"/>
            </a:solidFill>
            <a:round/>
            <a:headEnd/>
            <a:tailEnd/>
          </a:ln>
        </p:spPr>
        <p:txBody>
          <a:bodyPr wrap="none" anchor="ctr"/>
          <a:lstStyle/>
          <a:p>
            <a:endParaRPr lang="en-US" sz="455"/>
          </a:p>
        </p:txBody>
      </p:sp>
      <p:sp>
        <p:nvSpPr>
          <p:cNvPr id="45081" name="Rectangle 26"/>
          <p:cNvSpPr>
            <a:spLocks noChangeArrowheads="1"/>
          </p:cNvSpPr>
          <p:nvPr/>
        </p:nvSpPr>
        <p:spPr bwMode="auto">
          <a:xfrm>
            <a:off x="4983307" y="5792932"/>
            <a:ext cx="1651000" cy="277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lgn="ctr"/>
            <a:r>
              <a:rPr lang="en-US" sz="1273" b="1" i="1">
                <a:latin typeface="Helvetica" charset="0"/>
              </a:rPr>
              <a:t>__________</a:t>
            </a:r>
          </a:p>
        </p:txBody>
      </p:sp>
      <p:sp>
        <p:nvSpPr>
          <p:cNvPr id="45082" name="Rectangle 27"/>
          <p:cNvSpPr>
            <a:spLocks noChangeArrowheads="1"/>
          </p:cNvSpPr>
          <p:nvPr/>
        </p:nvSpPr>
        <p:spPr bwMode="auto">
          <a:xfrm>
            <a:off x="744682" y="5813137"/>
            <a:ext cx="1704398" cy="3613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lgn="ctr"/>
            <a:r>
              <a:rPr lang="en-US" sz="1818" b="1" i="1">
                <a:latin typeface="Helvetica" charset="0"/>
              </a:rPr>
              <a:t>LAND</a:t>
            </a:r>
          </a:p>
        </p:txBody>
      </p:sp>
      <p:sp>
        <p:nvSpPr>
          <p:cNvPr id="45083" name="Rectangle 28"/>
          <p:cNvSpPr>
            <a:spLocks noChangeArrowheads="1"/>
          </p:cNvSpPr>
          <p:nvPr/>
        </p:nvSpPr>
        <p:spPr bwMode="auto">
          <a:xfrm>
            <a:off x="818285" y="6081568"/>
            <a:ext cx="1601932" cy="3333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lgn="ctr"/>
            <a:r>
              <a:rPr lang="en-US" sz="1636" b="1">
                <a:latin typeface="Helvetica" charset="0"/>
              </a:rPr>
              <a:t>Gen. 12:1</a:t>
            </a:r>
          </a:p>
        </p:txBody>
      </p:sp>
      <p:sp>
        <p:nvSpPr>
          <p:cNvPr id="45084" name="Rectangle 29"/>
          <p:cNvSpPr>
            <a:spLocks noChangeArrowheads="1"/>
          </p:cNvSpPr>
          <p:nvPr/>
        </p:nvSpPr>
        <p:spPr bwMode="auto">
          <a:xfrm>
            <a:off x="4922694" y="6107546"/>
            <a:ext cx="1583170" cy="277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lgn="ctr"/>
            <a:r>
              <a:rPr lang="en-US" sz="1273" b="1">
                <a:latin typeface="Helvetica" charset="0"/>
              </a:rPr>
              <a:t>Gen. ___:___</a:t>
            </a:r>
          </a:p>
        </p:txBody>
      </p:sp>
      <p:sp>
        <p:nvSpPr>
          <p:cNvPr id="45085" name="Rectangle 30"/>
          <p:cNvSpPr>
            <a:spLocks noChangeArrowheads="1"/>
          </p:cNvSpPr>
          <p:nvPr/>
        </p:nvSpPr>
        <p:spPr bwMode="auto">
          <a:xfrm>
            <a:off x="1154545" y="8047182"/>
            <a:ext cx="4533035" cy="4174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lgn="ctr"/>
            <a:r>
              <a:rPr lang="en-US" sz="2182" b="1" i="1">
                <a:latin typeface="Helvetica" charset="0"/>
              </a:rPr>
              <a:t>The Amplified Subcovenants</a:t>
            </a:r>
          </a:p>
        </p:txBody>
      </p:sp>
      <p:sp>
        <p:nvSpPr>
          <p:cNvPr id="45086" name="AutoShape 31"/>
          <p:cNvSpPr>
            <a:spLocks noChangeArrowheads="1"/>
          </p:cNvSpPr>
          <p:nvPr/>
        </p:nvSpPr>
        <p:spPr bwMode="auto">
          <a:xfrm>
            <a:off x="1371023" y="6660285"/>
            <a:ext cx="427182" cy="336261"/>
          </a:xfrm>
          <a:prstGeom prst="downArrow">
            <a:avLst>
              <a:gd name="adj1" fmla="val 50000"/>
              <a:gd name="adj2" fmla="val 25000"/>
            </a:avLst>
          </a:prstGeom>
          <a:solidFill>
            <a:schemeClr val="folHlink"/>
          </a:solidFill>
          <a:ln w="9525">
            <a:solidFill>
              <a:schemeClr val="tx1"/>
            </a:solidFill>
            <a:miter lim="800000"/>
            <a:headEnd/>
            <a:tailEnd/>
          </a:ln>
        </p:spPr>
        <p:txBody>
          <a:bodyPr wrap="none" anchor="ctr"/>
          <a:lstStyle/>
          <a:p>
            <a:endParaRPr lang="en-US" sz="455"/>
          </a:p>
        </p:txBody>
      </p:sp>
      <p:sp>
        <p:nvSpPr>
          <p:cNvPr id="45087" name="AutoShape 32"/>
          <p:cNvSpPr>
            <a:spLocks noChangeArrowheads="1"/>
          </p:cNvSpPr>
          <p:nvPr/>
        </p:nvSpPr>
        <p:spPr bwMode="auto">
          <a:xfrm>
            <a:off x="5075671" y="6644409"/>
            <a:ext cx="427182" cy="336262"/>
          </a:xfrm>
          <a:prstGeom prst="downArrow">
            <a:avLst>
              <a:gd name="adj1" fmla="val 50000"/>
              <a:gd name="adj2" fmla="val 25000"/>
            </a:avLst>
          </a:prstGeom>
          <a:solidFill>
            <a:schemeClr val="folHlink"/>
          </a:solidFill>
          <a:ln w="9525">
            <a:solidFill>
              <a:schemeClr val="tx1"/>
            </a:solidFill>
            <a:miter lim="800000"/>
            <a:headEnd/>
            <a:tailEnd/>
          </a:ln>
        </p:spPr>
        <p:txBody>
          <a:bodyPr wrap="none" anchor="ctr"/>
          <a:lstStyle/>
          <a:p>
            <a:endParaRPr lang="en-US" sz="455"/>
          </a:p>
        </p:txBody>
      </p:sp>
      <p:sp>
        <p:nvSpPr>
          <p:cNvPr id="45088" name="AutoShape 33"/>
          <p:cNvSpPr>
            <a:spLocks noChangeArrowheads="1"/>
          </p:cNvSpPr>
          <p:nvPr/>
        </p:nvSpPr>
        <p:spPr bwMode="auto">
          <a:xfrm>
            <a:off x="3186545" y="6658841"/>
            <a:ext cx="427182" cy="336262"/>
          </a:xfrm>
          <a:prstGeom prst="downArrow">
            <a:avLst>
              <a:gd name="adj1" fmla="val 50000"/>
              <a:gd name="adj2" fmla="val 25000"/>
            </a:avLst>
          </a:prstGeom>
          <a:solidFill>
            <a:schemeClr val="folHlink"/>
          </a:solidFill>
          <a:ln w="9525">
            <a:solidFill>
              <a:schemeClr val="tx1"/>
            </a:solidFill>
            <a:miter lim="800000"/>
            <a:headEnd/>
            <a:tailEnd/>
          </a:ln>
        </p:spPr>
        <p:txBody>
          <a:bodyPr wrap="none" anchor="ctr"/>
          <a:lstStyle/>
          <a:p>
            <a:endParaRPr lang="en-US" sz="455"/>
          </a:p>
        </p:txBody>
      </p:sp>
      <p:sp>
        <p:nvSpPr>
          <p:cNvPr id="45089" name="AutoShape 34"/>
          <p:cNvSpPr>
            <a:spLocks noChangeArrowheads="1"/>
          </p:cNvSpPr>
          <p:nvPr/>
        </p:nvSpPr>
        <p:spPr bwMode="auto">
          <a:xfrm>
            <a:off x="2589068" y="5772728"/>
            <a:ext cx="1668318" cy="637886"/>
          </a:xfrm>
          <a:prstGeom prst="roundRect">
            <a:avLst>
              <a:gd name="adj" fmla="val 16667"/>
            </a:avLst>
          </a:prstGeom>
          <a:solidFill>
            <a:schemeClr val="bg1"/>
          </a:solidFill>
          <a:ln w="38100">
            <a:solidFill>
              <a:schemeClr val="bg2"/>
            </a:solidFill>
            <a:round/>
            <a:headEnd/>
            <a:tailEnd/>
          </a:ln>
        </p:spPr>
        <p:txBody>
          <a:bodyPr wrap="none" anchor="ctr"/>
          <a:lstStyle/>
          <a:p>
            <a:endParaRPr lang="en-US" sz="455"/>
          </a:p>
        </p:txBody>
      </p:sp>
      <p:sp>
        <p:nvSpPr>
          <p:cNvPr id="45090" name="Rectangle 35"/>
          <p:cNvSpPr>
            <a:spLocks noChangeArrowheads="1"/>
          </p:cNvSpPr>
          <p:nvPr/>
        </p:nvSpPr>
        <p:spPr bwMode="auto">
          <a:xfrm>
            <a:off x="2558762" y="5813137"/>
            <a:ext cx="1704397" cy="3613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lgn="ctr"/>
            <a:r>
              <a:rPr lang="en-US" sz="1818" b="1" i="1">
                <a:latin typeface="Helvetica" charset="0"/>
              </a:rPr>
              <a:t>SEED</a:t>
            </a:r>
          </a:p>
        </p:txBody>
      </p:sp>
      <p:sp>
        <p:nvSpPr>
          <p:cNvPr id="45091" name="Rectangle 36"/>
          <p:cNvSpPr>
            <a:spLocks noChangeArrowheads="1"/>
          </p:cNvSpPr>
          <p:nvPr/>
        </p:nvSpPr>
        <p:spPr bwMode="auto">
          <a:xfrm>
            <a:off x="2610717" y="6081568"/>
            <a:ext cx="1601932" cy="3333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lgn="ctr"/>
            <a:r>
              <a:rPr lang="en-US" sz="1636" b="1">
                <a:latin typeface="Helvetica" charset="0"/>
              </a:rPr>
              <a:t>Gen. 12:2</a:t>
            </a:r>
          </a:p>
        </p:txBody>
      </p:sp>
      <p:sp>
        <p:nvSpPr>
          <p:cNvPr id="45092" name="Rectangle 37"/>
          <p:cNvSpPr>
            <a:spLocks noChangeArrowheads="1"/>
          </p:cNvSpPr>
          <p:nvPr/>
        </p:nvSpPr>
        <p:spPr bwMode="auto">
          <a:xfrm>
            <a:off x="292966" y="4293466"/>
            <a:ext cx="6227329" cy="3333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lgn="ctr"/>
            <a:r>
              <a:rPr lang="en-US" sz="1636" b="1" i="1">
                <a:latin typeface="Helvetica" charset="0"/>
              </a:rPr>
              <a:t>Overarching Characteristics of the Abrahamic Covenant</a:t>
            </a:r>
          </a:p>
        </p:txBody>
      </p:sp>
      <p:sp>
        <p:nvSpPr>
          <p:cNvPr id="45093" name="Rectangle 38"/>
          <p:cNvSpPr>
            <a:spLocks noChangeArrowheads="1"/>
          </p:cNvSpPr>
          <p:nvPr/>
        </p:nvSpPr>
        <p:spPr bwMode="auto">
          <a:xfrm>
            <a:off x="4225636" y="4766831"/>
            <a:ext cx="2205182" cy="3348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lgn="ctr">
              <a:lnSpc>
                <a:spcPct val="90000"/>
              </a:lnSpc>
            </a:pPr>
            <a:r>
              <a:rPr lang="en-US" sz="1818" b="1">
                <a:latin typeface="Helvetica" charset="0"/>
              </a:rPr>
              <a:t>UNCONDITIONAL</a:t>
            </a:r>
          </a:p>
        </p:txBody>
      </p:sp>
      <p:sp>
        <p:nvSpPr>
          <p:cNvPr id="45094" name="Rectangle 39"/>
          <p:cNvSpPr>
            <a:spLocks noChangeArrowheads="1"/>
          </p:cNvSpPr>
          <p:nvPr/>
        </p:nvSpPr>
        <p:spPr bwMode="auto">
          <a:xfrm>
            <a:off x="2521239" y="4756728"/>
            <a:ext cx="1792432" cy="3613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lgn="ctr"/>
            <a:r>
              <a:rPr lang="en-US" sz="1818" b="1">
                <a:latin typeface="Helvetica" charset="0"/>
              </a:rPr>
              <a:t>LITERAL</a:t>
            </a:r>
          </a:p>
        </p:txBody>
      </p:sp>
      <p:sp>
        <p:nvSpPr>
          <p:cNvPr id="45095" name="Line 40"/>
          <p:cNvSpPr>
            <a:spLocks noChangeShapeType="1"/>
          </p:cNvSpPr>
          <p:nvPr/>
        </p:nvSpPr>
        <p:spPr bwMode="auto">
          <a:xfrm flipH="1">
            <a:off x="4349750" y="7311159"/>
            <a:ext cx="0" cy="469035"/>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5096" name="AutoShape 42"/>
          <p:cNvSpPr>
            <a:spLocks noChangeArrowheads="1"/>
          </p:cNvSpPr>
          <p:nvPr/>
        </p:nvSpPr>
        <p:spPr bwMode="auto">
          <a:xfrm>
            <a:off x="241012" y="3444876"/>
            <a:ext cx="215034" cy="220806"/>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sz="455"/>
          </a:p>
        </p:txBody>
      </p:sp>
      <p:sp>
        <p:nvSpPr>
          <p:cNvPr id="45097" name="AutoShape 43"/>
          <p:cNvSpPr>
            <a:spLocks noChangeArrowheads="1"/>
          </p:cNvSpPr>
          <p:nvPr/>
        </p:nvSpPr>
        <p:spPr bwMode="auto">
          <a:xfrm>
            <a:off x="241012" y="4869296"/>
            <a:ext cx="215034" cy="22080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sz="455"/>
          </a:p>
        </p:txBody>
      </p:sp>
      <p:sp>
        <p:nvSpPr>
          <p:cNvPr id="45098" name="AutoShape 44"/>
          <p:cNvSpPr>
            <a:spLocks noChangeArrowheads="1"/>
          </p:cNvSpPr>
          <p:nvPr/>
        </p:nvSpPr>
        <p:spPr bwMode="auto">
          <a:xfrm>
            <a:off x="228023" y="5924262"/>
            <a:ext cx="215035" cy="220806"/>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sz="455"/>
          </a:p>
        </p:txBody>
      </p:sp>
      <p:sp>
        <p:nvSpPr>
          <p:cNvPr id="45099" name="AutoShape 45"/>
          <p:cNvSpPr>
            <a:spLocks noChangeArrowheads="1"/>
          </p:cNvSpPr>
          <p:nvPr/>
        </p:nvSpPr>
        <p:spPr bwMode="auto">
          <a:xfrm>
            <a:off x="241012" y="7361672"/>
            <a:ext cx="215034" cy="220806"/>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sz="455"/>
          </a:p>
        </p:txBody>
      </p:sp>
      <p:sp>
        <p:nvSpPr>
          <p:cNvPr id="45100" name="AutoShape 46"/>
          <p:cNvSpPr>
            <a:spLocks noChangeArrowheads="1"/>
          </p:cNvSpPr>
          <p:nvPr/>
        </p:nvSpPr>
        <p:spPr bwMode="auto">
          <a:xfrm>
            <a:off x="4420466" y="5775614"/>
            <a:ext cx="1668318" cy="637886"/>
          </a:xfrm>
          <a:prstGeom prst="roundRect">
            <a:avLst>
              <a:gd name="adj" fmla="val 16667"/>
            </a:avLst>
          </a:prstGeom>
          <a:solidFill>
            <a:schemeClr val="bg1"/>
          </a:solidFill>
          <a:ln w="38100">
            <a:solidFill>
              <a:schemeClr val="bg2"/>
            </a:solidFill>
            <a:round/>
            <a:headEnd/>
            <a:tailEnd/>
          </a:ln>
        </p:spPr>
        <p:txBody>
          <a:bodyPr wrap="none" anchor="ctr"/>
          <a:lstStyle/>
          <a:p>
            <a:endParaRPr lang="en-US" sz="455"/>
          </a:p>
        </p:txBody>
      </p:sp>
      <p:sp>
        <p:nvSpPr>
          <p:cNvPr id="45101" name="Rectangle 47"/>
          <p:cNvSpPr>
            <a:spLocks noChangeArrowheads="1"/>
          </p:cNvSpPr>
          <p:nvPr/>
        </p:nvSpPr>
        <p:spPr bwMode="auto">
          <a:xfrm>
            <a:off x="4443558" y="5823239"/>
            <a:ext cx="1704397" cy="3613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lgn="ctr"/>
            <a:r>
              <a:rPr lang="en-US" sz="1818" b="1" i="1">
                <a:latin typeface="Helvetica" charset="0"/>
              </a:rPr>
              <a:t>BLESSING</a:t>
            </a:r>
          </a:p>
        </p:txBody>
      </p:sp>
      <p:sp>
        <p:nvSpPr>
          <p:cNvPr id="45102" name="Rectangle 48"/>
          <p:cNvSpPr>
            <a:spLocks noChangeArrowheads="1"/>
          </p:cNvSpPr>
          <p:nvPr/>
        </p:nvSpPr>
        <p:spPr bwMode="auto">
          <a:xfrm>
            <a:off x="4495512" y="6065694"/>
            <a:ext cx="1601932" cy="3333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lgn="ctr"/>
            <a:r>
              <a:rPr lang="en-US" sz="1636" b="1">
                <a:latin typeface="Helvetica" charset="0"/>
              </a:rPr>
              <a:t>Gen. 12:3</a:t>
            </a:r>
          </a:p>
        </p:txBody>
      </p:sp>
      <p:sp>
        <p:nvSpPr>
          <p:cNvPr id="45103" name="Line 49"/>
          <p:cNvSpPr>
            <a:spLocks noChangeShapeType="1"/>
          </p:cNvSpPr>
          <p:nvPr/>
        </p:nvSpPr>
        <p:spPr bwMode="auto">
          <a:xfrm flipH="1">
            <a:off x="2495262" y="4775489"/>
            <a:ext cx="0" cy="469034"/>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5104" name="Line 50"/>
          <p:cNvSpPr>
            <a:spLocks noChangeShapeType="1"/>
          </p:cNvSpPr>
          <p:nvPr/>
        </p:nvSpPr>
        <p:spPr bwMode="auto">
          <a:xfrm flipH="1">
            <a:off x="4310785" y="4775489"/>
            <a:ext cx="0" cy="469034"/>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5105" name="Line 51"/>
          <p:cNvSpPr>
            <a:spLocks noChangeShapeType="1"/>
          </p:cNvSpPr>
          <p:nvPr/>
        </p:nvSpPr>
        <p:spPr bwMode="auto">
          <a:xfrm flipH="1">
            <a:off x="2495262" y="7318376"/>
            <a:ext cx="0" cy="469034"/>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51" name="Text Box 11">
            <a:extLst>
              <a:ext uri="{FF2B5EF4-FFF2-40B4-BE49-F238E27FC236}">
                <a16:creationId xmlns:a16="http://schemas.microsoft.com/office/drawing/2014/main" id="{396DA4EF-C3A6-EFFA-F621-691CAA43C022}"/>
              </a:ext>
            </a:extLst>
          </p:cNvPr>
          <p:cNvSpPr txBox="1">
            <a:spLocks noChangeArrowheads="1"/>
          </p:cNvSpPr>
          <p:nvPr/>
        </p:nvSpPr>
        <p:spPr bwMode="auto">
          <a:xfrm>
            <a:off x="874569" y="8721149"/>
            <a:ext cx="5156488" cy="288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3125" rIns="83125">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73" b="1" i="1" u="sng" dirty="0"/>
              <a:t>A BLANK VERSION IS PROVIDED AS STUDY HELP NUMBER 14.</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2"/>
          <p:cNvSpPr txBox="1">
            <a:spLocks noChangeArrowheads="1"/>
          </p:cNvSpPr>
          <p:nvPr/>
        </p:nvSpPr>
        <p:spPr bwMode="auto">
          <a:xfrm>
            <a:off x="1287318" y="2773796"/>
            <a:ext cx="3485285" cy="4388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5" tIns="44102" rIns="88205" bIns="4410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endParaRPr lang="en-US" sz="2273">
              <a:latin typeface="Times" charset="0"/>
            </a:endParaRPr>
          </a:p>
        </p:txBody>
      </p:sp>
      <p:sp>
        <p:nvSpPr>
          <p:cNvPr id="7170" name="Text Box 3"/>
          <p:cNvSpPr txBox="1">
            <a:spLocks noChangeArrowheads="1"/>
          </p:cNvSpPr>
          <p:nvPr/>
        </p:nvSpPr>
        <p:spPr bwMode="auto">
          <a:xfrm>
            <a:off x="1082387" y="2782455"/>
            <a:ext cx="5359977" cy="4388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5" tIns="44102" rIns="88205" bIns="4410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endParaRPr lang="en-US" sz="2273">
              <a:latin typeface="Times" charset="0"/>
            </a:endParaRPr>
          </a:p>
        </p:txBody>
      </p:sp>
      <p:sp>
        <p:nvSpPr>
          <p:cNvPr id="7171" name="Text Box 4"/>
          <p:cNvSpPr txBox="1">
            <a:spLocks noChangeArrowheads="1"/>
          </p:cNvSpPr>
          <p:nvPr/>
        </p:nvSpPr>
        <p:spPr bwMode="auto">
          <a:xfrm>
            <a:off x="6247535" y="8647546"/>
            <a:ext cx="483465" cy="260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3125" rIns="83125">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91">
                <a:latin typeface="Times" charset="0"/>
              </a:rPr>
              <a:t>55</a:t>
            </a:r>
          </a:p>
        </p:txBody>
      </p:sp>
      <p:sp>
        <p:nvSpPr>
          <p:cNvPr id="7172" name="Rectangle 5"/>
          <p:cNvSpPr>
            <a:spLocks noChangeArrowheads="1"/>
          </p:cNvSpPr>
          <p:nvPr/>
        </p:nvSpPr>
        <p:spPr bwMode="auto">
          <a:xfrm>
            <a:off x="2955637" y="767773"/>
            <a:ext cx="3586307" cy="30739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455"/>
          </a:p>
        </p:txBody>
      </p:sp>
      <p:sp>
        <p:nvSpPr>
          <p:cNvPr id="7173" name="Text Box 6"/>
          <p:cNvSpPr txBox="1">
            <a:spLocks noChangeArrowheads="1"/>
          </p:cNvSpPr>
          <p:nvPr/>
        </p:nvSpPr>
        <p:spPr bwMode="auto">
          <a:xfrm>
            <a:off x="2120035" y="1170421"/>
            <a:ext cx="4349750" cy="390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3125" rIns="83125">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909" b="1" baseline="-25000">
                <a:latin typeface="Comic Sans MS" charset="0"/>
              </a:rPr>
              <a:t>STUDY HELPS INDEX</a:t>
            </a:r>
          </a:p>
        </p:txBody>
      </p:sp>
      <p:sp>
        <p:nvSpPr>
          <p:cNvPr id="7174" name="Rectangle 7"/>
          <p:cNvSpPr>
            <a:spLocks noChangeArrowheads="1"/>
          </p:cNvSpPr>
          <p:nvPr/>
        </p:nvSpPr>
        <p:spPr bwMode="auto">
          <a:xfrm>
            <a:off x="-1381126" y="1034763"/>
            <a:ext cx="167938" cy="204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3125" rIns="83125">
            <a:spAutoFit/>
          </a:bodyPr>
          <a:lstStyle/>
          <a:p>
            <a:endParaRPr lang="en-US" sz="1091" baseline="-25000">
              <a:latin typeface="Comic Sans MS" charset="0"/>
            </a:endParaRPr>
          </a:p>
        </p:txBody>
      </p:sp>
      <p:sp>
        <p:nvSpPr>
          <p:cNvPr id="7175" name="Text Box 9"/>
          <p:cNvSpPr txBox="1">
            <a:spLocks noChangeArrowheads="1"/>
          </p:cNvSpPr>
          <p:nvPr/>
        </p:nvSpPr>
        <p:spPr bwMode="auto">
          <a:xfrm>
            <a:off x="643660" y="1648114"/>
            <a:ext cx="1233921" cy="260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91" b="1">
                <a:latin typeface="Helvetica" charset="0"/>
              </a:rPr>
              <a:t>PART ONE</a:t>
            </a:r>
            <a:endParaRPr lang="en-US" sz="1091"/>
          </a:p>
        </p:txBody>
      </p:sp>
      <p:sp>
        <p:nvSpPr>
          <p:cNvPr id="7176" name="Text Box 10"/>
          <p:cNvSpPr txBox="1">
            <a:spLocks noChangeArrowheads="1"/>
          </p:cNvSpPr>
          <p:nvPr/>
        </p:nvSpPr>
        <p:spPr bwMode="auto">
          <a:xfrm>
            <a:off x="614796" y="2029114"/>
            <a:ext cx="1233921" cy="260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91" b="1">
                <a:latin typeface="Helvetica" charset="0"/>
              </a:rPr>
              <a:t>PART TWO</a:t>
            </a:r>
            <a:endParaRPr lang="en-US" sz="1091"/>
          </a:p>
        </p:txBody>
      </p:sp>
      <p:sp>
        <p:nvSpPr>
          <p:cNvPr id="7177" name="Text Box 11"/>
          <p:cNvSpPr txBox="1">
            <a:spLocks noChangeArrowheads="1"/>
          </p:cNvSpPr>
          <p:nvPr/>
        </p:nvSpPr>
        <p:spPr bwMode="auto">
          <a:xfrm>
            <a:off x="471921" y="2196523"/>
            <a:ext cx="1233920" cy="260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91" b="1">
                <a:latin typeface="Helvetica" charset="0"/>
              </a:rPr>
              <a:t>PART THREE</a:t>
            </a:r>
            <a:endParaRPr lang="en-US" sz="1091"/>
          </a:p>
        </p:txBody>
      </p:sp>
      <p:sp>
        <p:nvSpPr>
          <p:cNvPr id="7178" name="Text Box 12"/>
          <p:cNvSpPr txBox="1">
            <a:spLocks noChangeArrowheads="1"/>
          </p:cNvSpPr>
          <p:nvPr/>
        </p:nvSpPr>
        <p:spPr bwMode="auto">
          <a:xfrm>
            <a:off x="510887" y="3179330"/>
            <a:ext cx="1233921" cy="260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91" b="1">
                <a:latin typeface="Helvetica" charset="0"/>
              </a:rPr>
              <a:t>PART  FOUR</a:t>
            </a:r>
            <a:endParaRPr lang="en-US" sz="1091"/>
          </a:p>
        </p:txBody>
      </p:sp>
      <p:sp>
        <p:nvSpPr>
          <p:cNvPr id="7179" name="Text Box 13"/>
          <p:cNvSpPr txBox="1">
            <a:spLocks noChangeArrowheads="1"/>
          </p:cNvSpPr>
          <p:nvPr/>
        </p:nvSpPr>
        <p:spPr bwMode="auto">
          <a:xfrm>
            <a:off x="590262" y="3365500"/>
            <a:ext cx="1233920" cy="260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91" b="1">
                <a:latin typeface="Helvetica" charset="0"/>
              </a:rPr>
              <a:t>PART  FIVE</a:t>
            </a:r>
            <a:endParaRPr lang="en-US" sz="1091"/>
          </a:p>
        </p:txBody>
      </p:sp>
      <p:sp>
        <p:nvSpPr>
          <p:cNvPr id="7180" name="Text Box 14"/>
          <p:cNvSpPr txBox="1">
            <a:spLocks noChangeArrowheads="1"/>
          </p:cNvSpPr>
          <p:nvPr/>
        </p:nvSpPr>
        <p:spPr bwMode="auto">
          <a:xfrm>
            <a:off x="714375" y="4902489"/>
            <a:ext cx="1233920" cy="260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91" b="1">
                <a:latin typeface="Helvetica" charset="0"/>
              </a:rPr>
              <a:t>PART SIX</a:t>
            </a:r>
            <a:endParaRPr lang="en-US" sz="1091"/>
          </a:p>
        </p:txBody>
      </p:sp>
      <p:sp>
        <p:nvSpPr>
          <p:cNvPr id="7181" name="Text Box 15"/>
          <p:cNvSpPr txBox="1">
            <a:spLocks noChangeArrowheads="1"/>
          </p:cNvSpPr>
          <p:nvPr/>
        </p:nvSpPr>
        <p:spPr bwMode="auto">
          <a:xfrm>
            <a:off x="467591" y="5098762"/>
            <a:ext cx="1233921" cy="260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91" b="1">
                <a:latin typeface="Helvetica" charset="0"/>
              </a:rPr>
              <a:t>PART SEVEN</a:t>
            </a:r>
            <a:endParaRPr lang="en-US" sz="1091"/>
          </a:p>
        </p:txBody>
      </p:sp>
      <p:sp>
        <p:nvSpPr>
          <p:cNvPr id="7182" name="Text Box 16"/>
          <p:cNvSpPr txBox="1">
            <a:spLocks noChangeArrowheads="1"/>
          </p:cNvSpPr>
          <p:nvPr/>
        </p:nvSpPr>
        <p:spPr bwMode="auto">
          <a:xfrm>
            <a:off x="510887" y="5284932"/>
            <a:ext cx="1233921" cy="260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91" b="1">
                <a:latin typeface="Helvetica" charset="0"/>
              </a:rPr>
              <a:t>PART EIGHT</a:t>
            </a:r>
            <a:endParaRPr lang="en-US" sz="1091"/>
          </a:p>
        </p:txBody>
      </p:sp>
      <p:sp>
        <p:nvSpPr>
          <p:cNvPr id="7183" name="Line 17"/>
          <p:cNvSpPr>
            <a:spLocks noChangeShapeType="1"/>
          </p:cNvSpPr>
          <p:nvPr/>
        </p:nvSpPr>
        <p:spPr bwMode="auto">
          <a:xfrm>
            <a:off x="378114" y="7045614"/>
            <a:ext cx="6100330" cy="0"/>
          </a:xfrm>
          <a:prstGeom prst="line">
            <a:avLst/>
          </a:prstGeom>
          <a:noFill/>
          <a:ln w="38100" cmpd="dbl">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7184" name="Text Box 18"/>
          <p:cNvSpPr txBox="1">
            <a:spLocks noChangeArrowheads="1"/>
          </p:cNvSpPr>
          <p:nvPr/>
        </p:nvSpPr>
        <p:spPr bwMode="auto">
          <a:xfrm>
            <a:off x="279978" y="7016750"/>
            <a:ext cx="1233921" cy="5959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sz="1091" b="1">
                <a:latin typeface="Helvetica" charset="0"/>
              </a:rPr>
              <a:t>COMPLETED HELPS SECTION</a:t>
            </a:r>
            <a:endParaRPr lang="en-US" sz="1091"/>
          </a:p>
        </p:txBody>
      </p:sp>
      <p:sp>
        <p:nvSpPr>
          <p:cNvPr id="7185" name="Line 19"/>
          <p:cNvSpPr>
            <a:spLocks noChangeShapeType="1"/>
          </p:cNvSpPr>
          <p:nvPr/>
        </p:nvSpPr>
        <p:spPr bwMode="auto">
          <a:xfrm>
            <a:off x="389659" y="2037773"/>
            <a:ext cx="6088785"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7186" name="Line 20"/>
          <p:cNvSpPr>
            <a:spLocks noChangeShapeType="1"/>
          </p:cNvSpPr>
          <p:nvPr/>
        </p:nvSpPr>
        <p:spPr bwMode="auto">
          <a:xfrm>
            <a:off x="398318" y="2234045"/>
            <a:ext cx="6088785"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7187" name="Line 21"/>
          <p:cNvSpPr>
            <a:spLocks noChangeShapeType="1"/>
          </p:cNvSpPr>
          <p:nvPr/>
        </p:nvSpPr>
        <p:spPr bwMode="auto">
          <a:xfrm>
            <a:off x="366568" y="3198091"/>
            <a:ext cx="6088785"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7188" name="Line 22"/>
          <p:cNvSpPr>
            <a:spLocks noChangeShapeType="1"/>
          </p:cNvSpPr>
          <p:nvPr/>
        </p:nvSpPr>
        <p:spPr bwMode="auto">
          <a:xfrm>
            <a:off x="389659" y="3378489"/>
            <a:ext cx="6088785"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7189" name="Line 23"/>
          <p:cNvSpPr>
            <a:spLocks noChangeShapeType="1"/>
          </p:cNvSpPr>
          <p:nvPr/>
        </p:nvSpPr>
        <p:spPr bwMode="auto">
          <a:xfrm>
            <a:off x="366568" y="4916921"/>
            <a:ext cx="6088785"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7190" name="Line 24"/>
          <p:cNvSpPr>
            <a:spLocks noChangeShapeType="1"/>
          </p:cNvSpPr>
          <p:nvPr/>
        </p:nvSpPr>
        <p:spPr bwMode="auto">
          <a:xfrm>
            <a:off x="375228" y="5098762"/>
            <a:ext cx="6088785"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7191" name="Line 26"/>
          <p:cNvSpPr>
            <a:spLocks noChangeShapeType="1"/>
          </p:cNvSpPr>
          <p:nvPr/>
        </p:nvSpPr>
        <p:spPr bwMode="auto">
          <a:xfrm>
            <a:off x="383887" y="5295035"/>
            <a:ext cx="6088785"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7192" name="Rectangle 8"/>
          <p:cNvSpPr>
            <a:spLocks noChangeArrowheads="1"/>
          </p:cNvSpPr>
          <p:nvPr/>
        </p:nvSpPr>
        <p:spPr bwMode="auto">
          <a:xfrm>
            <a:off x="1490807" y="1692853"/>
            <a:ext cx="4922693" cy="6970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3125" rIns="83125">
            <a:spAutoFit/>
          </a:bodyPr>
          <a:lstStyle/>
          <a:p>
            <a:pPr marL="441618" indent="-441618">
              <a:lnSpc>
                <a:spcPct val="65000"/>
              </a:lnSpc>
              <a:spcBef>
                <a:spcPct val="50000"/>
              </a:spcBef>
            </a:pPr>
            <a:r>
              <a:rPr lang="en-US" sz="1091" b="1" dirty="0">
                <a:latin typeface="Helvetica" charset="0"/>
              </a:rPr>
              <a:t>01	The C7SJ Worksheet: </a:t>
            </a:r>
            <a:r>
              <a:rPr lang="ja-JP" altLang="en-US" sz="1091" b="1" dirty="0">
                <a:latin typeface="Helvetica" charset="0"/>
              </a:rPr>
              <a:t>“</a:t>
            </a:r>
            <a:r>
              <a:rPr lang="en-US" altLang="ja-JP" sz="1091" b="1" dirty="0">
                <a:latin typeface="Helvetica" charset="0"/>
              </a:rPr>
              <a:t>It all starts here.</a:t>
            </a:r>
            <a:r>
              <a:rPr lang="ja-JP" altLang="en-US" sz="1091" b="1" dirty="0">
                <a:latin typeface="Helvetica" charset="0"/>
              </a:rPr>
              <a:t>”</a:t>
            </a:r>
            <a:r>
              <a:rPr lang="en-US" altLang="ja-JP" sz="1091" b="1" dirty="0">
                <a:latin typeface="Helvetica" charset="0"/>
              </a:rPr>
              <a:t>	   	                               </a:t>
            </a:r>
          </a:p>
          <a:p>
            <a:pPr marL="441618" indent="-441618">
              <a:lnSpc>
                <a:spcPct val="65000"/>
              </a:lnSpc>
              <a:spcBef>
                <a:spcPct val="50000"/>
              </a:spcBef>
            </a:pPr>
            <a:r>
              <a:rPr lang="en-US" sz="1091" b="1" dirty="0">
                <a:latin typeface="Helvetica" charset="0"/>
              </a:rPr>
              <a:t>02	The C7SJ Quiz Sheet</a:t>
            </a:r>
          </a:p>
          <a:p>
            <a:pPr marL="441618" indent="-441618">
              <a:lnSpc>
                <a:spcPct val="65000"/>
              </a:lnSpc>
              <a:spcBef>
                <a:spcPct val="50000"/>
              </a:spcBef>
            </a:pPr>
            <a:r>
              <a:rPr lang="en-US" sz="1091" b="1" dirty="0">
                <a:latin typeface="Helvetica" charset="0"/>
              </a:rPr>
              <a:t>03	Dressing the Biblical Stage: Blank		</a:t>
            </a:r>
          </a:p>
          <a:p>
            <a:pPr marL="441618" indent="-441618">
              <a:lnSpc>
                <a:spcPct val="65000"/>
              </a:lnSpc>
              <a:spcBef>
                <a:spcPct val="50000"/>
              </a:spcBef>
            </a:pPr>
            <a:r>
              <a:rPr lang="en-US" sz="1091" b="1" dirty="0">
                <a:latin typeface="Helvetica" charset="0"/>
              </a:rPr>
              <a:t>04	Indexing </a:t>
            </a:r>
            <a:r>
              <a:rPr lang="ja-JP" altLang="en-US" sz="1091" b="1" dirty="0">
                <a:latin typeface="Helvetica" charset="0"/>
              </a:rPr>
              <a:t>“</a:t>
            </a:r>
            <a:r>
              <a:rPr lang="en-US" altLang="ja-JP" sz="1091" b="1" dirty="0">
                <a:latin typeface="Helvetica" charset="0"/>
              </a:rPr>
              <a:t>The Bible File”: Blank		</a:t>
            </a:r>
          </a:p>
          <a:p>
            <a:pPr marL="441618" indent="-441618">
              <a:lnSpc>
                <a:spcPct val="65000"/>
              </a:lnSpc>
              <a:spcBef>
                <a:spcPct val="50000"/>
              </a:spcBef>
            </a:pPr>
            <a:r>
              <a:rPr lang="en-US" sz="1091" b="1" dirty="0">
                <a:latin typeface="Helvetica" charset="0"/>
              </a:rPr>
              <a:t>05	The </a:t>
            </a:r>
            <a:r>
              <a:rPr lang="ja-JP" altLang="en-US" sz="1091" b="1" dirty="0">
                <a:latin typeface="Helvetica" charset="0"/>
              </a:rPr>
              <a:t>“</a:t>
            </a:r>
            <a:r>
              <a:rPr lang="en-US" altLang="ja-JP" sz="1091" b="1" dirty="0">
                <a:latin typeface="Helvetica" charset="0"/>
              </a:rPr>
              <a:t>Silent Period”: Between Malachi and Matthew</a:t>
            </a:r>
          </a:p>
          <a:p>
            <a:pPr marL="441618" indent="-441618">
              <a:lnSpc>
                <a:spcPct val="65000"/>
              </a:lnSpc>
              <a:spcBef>
                <a:spcPct val="50000"/>
              </a:spcBef>
            </a:pPr>
            <a:r>
              <a:rPr lang="en-US" sz="1091" b="1" dirty="0">
                <a:latin typeface="Helvetica" charset="0"/>
              </a:rPr>
              <a:t>06	The </a:t>
            </a:r>
            <a:r>
              <a:rPr lang="ja-JP" altLang="en-US" sz="1091" b="1" dirty="0">
                <a:latin typeface="Helvetica" charset="0"/>
              </a:rPr>
              <a:t>“</a:t>
            </a:r>
            <a:r>
              <a:rPr lang="en-US" altLang="ja-JP" sz="1091" b="1" dirty="0">
                <a:latin typeface="Helvetica" charset="0"/>
              </a:rPr>
              <a:t>Silent Period”: Great Crucial Accomplishments</a:t>
            </a:r>
          </a:p>
          <a:p>
            <a:pPr marL="441618" indent="-441618">
              <a:lnSpc>
                <a:spcPct val="65000"/>
              </a:lnSpc>
              <a:spcBef>
                <a:spcPct val="50000"/>
              </a:spcBef>
            </a:pPr>
            <a:r>
              <a:rPr lang="en-US" sz="1091" b="1" dirty="0">
                <a:latin typeface="Helvetica" charset="0"/>
              </a:rPr>
              <a:t>07	The </a:t>
            </a:r>
            <a:r>
              <a:rPr lang="ja-JP" altLang="en-US" sz="1091" b="1" dirty="0">
                <a:latin typeface="Helvetica" charset="0"/>
              </a:rPr>
              <a:t>“</a:t>
            </a:r>
            <a:r>
              <a:rPr lang="en-US" altLang="ja-JP" sz="1091" b="1" dirty="0">
                <a:latin typeface="Helvetica" charset="0"/>
              </a:rPr>
              <a:t>Thistle Route</a:t>
            </a:r>
            <a:r>
              <a:rPr lang="ja-JP" altLang="en-US" sz="1091" b="1" dirty="0">
                <a:latin typeface="Helvetica" charset="0"/>
              </a:rPr>
              <a:t>”</a:t>
            </a:r>
            <a:r>
              <a:rPr lang="en-US" altLang="ja-JP" sz="1091" b="1" dirty="0">
                <a:latin typeface="Helvetica" charset="0"/>
              </a:rPr>
              <a:t> of Jesus</a:t>
            </a:r>
            <a:r>
              <a:rPr lang="fr-FR" altLang="ja-JP" sz="1091" b="1" dirty="0">
                <a:latin typeface="Helvetica" charset="0"/>
              </a:rPr>
              <a:t>'</a:t>
            </a:r>
            <a:r>
              <a:rPr lang="en-US" altLang="ja-JP" sz="1091" b="1" dirty="0">
                <a:latin typeface="Helvetica" charset="0"/>
              </a:rPr>
              <a:t> Travels</a:t>
            </a:r>
          </a:p>
          <a:p>
            <a:pPr marL="441618" indent="-441618">
              <a:lnSpc>
                <a:spcPct val="65000"/>
              </a:lnSpc>
              <a:spcBef>
                <a:spcPct val="50000"/>
              </a:spcBef>
            </a:pPr>
            <a:r>
              <a:rPr lang="en-US" sz="1091" b="1" dirty="0">
                <a:latin typeface="Helvetica" charset="0"/>
              </a:rPr>
              <a:t>08	Weaving A Fabric of the Bible</a:t>
            </a:r>
            <a:r>
              <a:rPr lang="fr-FR" altLang="ja-JP" sz="1091" b="1" dirty="0">
                <a:latin typeface="Helvetica" charset="0"/>
              </a:rPr>
              <a:t>'</a:t>
            </a:r>
            <a:r>
              <a:rPr lang="en-US" sz="1091" b="1" dirty="0">
                <a:latin typeface="Helvetica" charset="0"/>
              </a:rPr>
              <a:t>s Chronology</a:t>
            </a:r>
            <a:r>
              <a:rPr lang="en-US" sz="1091" b="1" i="1" dirty="0">
                <a:latin typeface="Helvetica" charset="0"/>
              </a:rPr>
              <a:t> </a:t>
            </a:r>
          </a:p>
          <a:p>
            <a:pPr marL="441618" indent="-441618">
              <a:lnSpc>
                <a:spcPct val="65000"/>
              </a:lnSpc>
              <a:spcBef>
                <a:spcPct val="50000"/>
              </a:spcBef>
            </a:pPr>
            <a:r>
              <a:rPr lang="en-US" sz="1091" b="1" dirty="0">
                <a:latin typeface="Helvetica" charset="0"/>
              </a:rPr>
              <a:t>09</a:t>
            </a:r>
            <a:r>
              <a:rPr lang="en-US" sz="1091" b="1" i="1" dirty="0">
                <a:latin typeface="Helvetica" charset="0"/>
              </a:rPr>
              <a:t>	</a:t>
            </a:r>
            <a:r>
              <a:rPr lang="en-US" sz="1091" b="1" dirty="0">
                <a:latin typeface="Helvetica" charset="0"/>
              </a:rPr>
              <a:t>THE</a:t>
            </a:r>
            <a:r>
              <a:rPr lang="en-US" sz="1091" b="1" i="1" dirty="0">
                <a:latin typeface="Helvetica" charset="0"/>
              </a:rPr>
              <a:t> QUICK CHRONOLOGY </a:t>
            </a:r>
            <a:r>
              <a:rPr lang="en-US" sz="1091" b="1" dirty="0">
                <a:latin typeface="Helvetica" charset="0"/>
              </a:rPr>
              <a:t> Flash Card Set		</a:t>
            </a:r>
          </a:p>
          <a:p>
            <a:pPr marL="441618" indent="-441618">
              <a:lnSpc>
                <a:spcPct val="65000"/>
              </a:lnSpc>
              <a:spcBef>
                <a:spcPct val="50000"/>
              </a:spcBef>
            </a:pPr>
            <a:r>
              <a:rPr lang="en-US" sz="1091" b="1" dirty="0">
                <a:latin typeface="Helvetica" charset="0"/>
              </a:rPr>
              <a:t>10	Concerning the Word </a:t>
            </a:r>
            <a:r>
              <a:rPr lang="ja-JP" altLang="en-US" sz="1091" b="1" dirty="0">
                <a:latin typeface="Helvetica" charset="0"/>
              </a:rPr>
              <a:t>“</a:t>
            </a:r>
            <a:r>
              <a:rPr lang="en-US" altLang="ja-JP" sz="1091" b="1" dirty="0">
                <a:latin typeface="Helvetica" charset="0"/>
              </a:rPr>
              <a:t>SIN</a:t>
            </a:r>
            <a:r>
              <a:rPr lang="ja-JP" altLang="en-US" sz="1091" b="1" dirty="0">
                <a:latin typeface="Helvetica" charset="0"/>
              </a:rPr>
              <a:t>”</a:t>
            </a:r>
            <a:r>
              <a:rPr lang="en-US" altLang="ja-JP" sz="1091" b="1" dirty="0">
                <a:latin typeface="Helvetica" charset="0"/>
              </a:rPr>
              <a:t> 			                       </a:t>
            </a:r>
          </a:p>
          <a:p>
            <a:pPr marL="441618" indent="-441618">
              <a:lnSpc>
                <a:spcPct val="65000"/>
              </a:lnSpc>
              <a:spcBef>
                <a:spcPct val="50000"/>
              </a:spcBef>
            </a:pPr>
            <a:r>
              <a:rPr lang="en-US" sz="1091" b="1" dirty="0">
                <a:latin typeface="Helvetica" charset="0"/>
              </a:rPr>
              <a:t>11	The Glorious Names of God</a:t>
            </a:r>
          </a:p>
          <a:p>
            <a:pPr marL="441618" indent="-441618">
              <a:lnSpc>
                <a:spcPct val="65000"/>
              </a:lnSpc>
              <a:spcBef>
                <a:spcPct val="50000"/>
              </a:spcBef>
            </a:pPr>
            <a:r>
              <a:rPr lang="en-US" sz="1091" b="1" dirty="0">
                <a:latin typeface="Helvetica" charset="0"/>
              </a:rPr>
              <a:t>12	Four Interchangeable Words</a:t>
            </a:r>
          </a:p>
          <a:p>
            <a:pPr marL="441618" indent="-441618">
              <a:lnSpc>
                <a:spcPct val="65000"/>
              </a:lnSpc>
              <a:spcBef>
                <a:spcPct val="50000"/>
              </a:spcBef>
            </a:pPr>
            <a:r>
              <a:rPr lang="en-US" sz="1091" b="1" dirty="0">
                <a:latin typeface="Helvetica" charset="0"/>
              </a:rPr>
              <a:t>13	Covenant Relationships in Ancient Times</a:t>
            </a:r>
          </a:p>
          <a:p>
            <a:pPr marL="441618" indent="-441618">
              <a:lnSpc>
                <a:spcPct val="65000"/>
              </a:lnSpc>
              <a:spcBef>
                <a:spcPct val="50000"/>
              </a:spcBef>
            </a:pPr>
            <a:r>
              <a:rPr lang="en-US" sz="1091" b="1" dirty="0">
                <a:latin typeface="Helvetica" charset="0"/>
              </a:rPr>
              <a:t>14	The Genesis Promises to Abraham: Blank</a:t>
            </a:r>
          </a:p>
          <a:p>
            <a:pPr marL="441618" indent="-441618">
              <a:lnSpc>
                <a:spcPct val="65000"/>
              </a:lnSpc>
              <a:spcBef>
                <a:spcPct val="50000"/>
              </a:spcBef>
            </a:pPr>
            <a:r>
              <a:rPr lang="en-US" sz="1091" b="1" dirty="0">
                <a:latin typeface="Helvetica" charset="0"/>
              </a:rPr>
              <a:t>15	The Mosaic Covenant: The Temporary Arrangement</a:t>
            </a:r>
          </a:p>
          <a:p>
            <a:pPr marL="441618" indent="-441618">
              <a:lnSpc>
                <a:spcPct val="65000"/>
              </a:lnSpc>
              <a:spcBef>
                <a:spcPct val="50000"/>
              </a:spcBef>
            </a:pPr>
            <a:r>
              <a:rPr lang="en-US" sz="1091" b="1" dirty="0">
                <a:latin typeface="Helvetica" charset="0"/>
              </a:rPr>
              <a:t>16	The Genealogy of Jesus Christ</a:t>
            </a:r>
          </a:p>
          <a:p>
            <a:pPr marL="441618" indent="-441618">
              <a:lnSpc>
                <a:spcPct val="65000"/>
              </a:lnSpc>
              <a:spcBef>
                <a:spcPct val="50000"/>
              </a:spcBef>
            </a:pPr>
            <a:r>
              <a:rPr lang="en-US" sz="1091" b="1" dirty="0">
                <a:latin typeface="Helvetica" charset="0"/>
              </a:rPr>
              <a:t>17	Statistical Probabilities of the Birth and Life of Jesus Christ</a:t>
            </a:r>
          </a:p>
          <a:p>
            <a:pPr marL="441618" indent="-441618">
              <a:lnSpc>
                <a:spcPct val="65000"/>
              </a:lnSpc>
              <a:spcBef>
                <a:spcPct val="50000"/>
              </a:spcBef>
            </a:pPr>
            <a:r>
              <a:rPr lang="en-US" sz="1091" b="1" dirty="0">
                <a:latin typeface="Helvetica" charset="0"/>
              </a:rPr>
              <a:t>18	The </a:t>
            </a:r>
            <a:r>
              <a:rPr lang="ja-JP" altLang="en-US" sz="1091" b="1" dirty="0">
                <a:latin typeface="Helvetica" charset="0"/>
              </a:rPr>
              <a:t>“</a:t>
            </a:r>
            <a:r>
              <a:rPr lang="en-US" altLang="ja-JP" sz="1091" b="1" dirty="0">
                <a:latin typeface="Helvetica" charset="0"/>
              </a:rPr>
              <a:t>Opened</a:t>
            </a:r>
            <a:r>
              <a:rPr lang="ja-JP" altLang="en-US" sz="1091" b="1" dirty="0">
                <a:latin typeface="Helvetica" charset="0"/>
              </a:rPr>
              <a:t>”</a:t>
            </a:r>
            <a:r>
              <a:rPr lang="en-US" altLang="ja-JP" sz="1091" b="1" dirty="0">
                <a:latin typeface="Helvetica" charset="0"/>
              </a:rPr>
              <a:t> Bible: Blank			</a:t>
            </a:r>
          </a:p>
          <a:p>
            <a:pPr marL="441618" indent="-441618">
              <a:lnSpc>
                <a:spcPct val="65000"/>
              </a:lnSpc>
              <a:spcBef>
                <a:spcPct val="50000"/>
              </a:spcBef>
            </a:pPr>
            <a:r>
              <a:rPr lang="en-US" sz="1091" b="1" dirty="0">
                <a:latin typeface="Helvetica" charset="0"/>
              </a:rPr>
              <a:t>19	Setting Up the Old Testament Books: Blank		</a:t>
            </a:r>
          </a:p>
          <a:p>
            <a:pPr marL="441618" indent="-441618">
              <a:lnSpc>
                <a:spcPct val="65000"/>
              </a:lnSpc>
              <a:spcBef>
                <a:spcPct val="50000"/>
              </a:spcBef>
            </a:pPr>
            <a:r>
              <a:rPr lang="en-US" sz="1091" b="1" dirty="0">
                <a:latin typeface="Helvetica" charset="0"/>
              </a:rPr>
              <a:t>20	The New Testament Books in Order: Blank		</a:t>
            </a:r>
          </a:p>
          <a:p>
            <a:pPr marL="441618" indent="-441618">
              <a:lnSpc>
                <a:spcPct val="65000"/>
              </a:lnSpc>
              <a:spcBef>
                <a:spcPct val="50000"/>
              </a:spcBef>
            </a:pPr>
            <a:r>
              <a:rPr lang="en-US" sz="1091" b="1" dirty="0">
                <a:latin typeface="Helvetica" charset="0"/>
              </a:rPr>
              <a:t>21	A Finished Portrait of The Lord Jesus Christ</a:t>
            </a:r>
          </a:p>
          <a:p>
            <a:pPr marL="441618" indent="-441618">
              <a:lnSpc>
                <a:spcPct val="65000"/>
              </a:lnSpc>
              <a:spcBef>
                <a:spcPct val="50000"/>
              </a:spcBef>
            </a:pPr>
            <a:r>
              <a:rPr lang="en-US" sz="1091" b="1" dirty="0">
                <a:latin typeface="Helvetica" charset="0"/>
              </a:rPr>
              <a:t>22	The Gospel of John: The Gospel  Set Apart</a:t>
            </a:r>
          </a:p>
          <a:p>
            <a:pPr marL="441618" indent="-441618">
              <a:lnSpc>
                <a:spcPct val="65000"/>
              </a:lnSpc>
              <a:spcBef>
                <a:spcPct val="50000"/>
              </a:spcBef>
            </a:pPr>
            <a:r>
              <a:rPr lang="en-US" sz="1091" b="1" dirty="0">
                <a:latin typeface="Helvetica" charset="0"/>
              </a:rPr>
              <a:t>23	The Acts of the Apostles: A Drama in Three Parts</a:t>
            </a:r>
          </a:p>
          <a:p>
            <a:pPr marL="441618" indent="-441618">
              <a:lnSpc>
                <a:spcPct val="65000"/>
              </a:lnSpc>
              <a:spcBef>
                <a:spcPct val="50000"/>
              </a:spcBef>
            </a:pPr>
            <a:r>
              <a:rPr lang="en-US" sz="1091" b="1" dirty="0">
                <a:latin typeface="Helvetica" charset="0"/>
              </a:rPr>
              <a:t>24	Paul: His Journeys At A Glance: Blank</a:t>
            </a:r>
          </a:p>
          <a:p>
            <a:pPr marL="441618" indent="-441618">
              <a:lnSpc>
                <a:spcPct val="65000"/>
              </a:lnSpc>
              <a:spcBef>
                <a:spcPct val="50000"/>
              </a:spcBef>
              <a:buFont typeface="Times" charset="0"/>
              <a:buAutoNum type="arabicPlain" startAt="25"/>
            </a:pPr>
            <a:r>
              <a:rPr lang="en-US" sz="1091" b="1" dirty="0">
                <a:latin typeface="Helvetica" charset="0"/>
              </a:rPr>
              <a:t>Two of Paul</a:t>
            </a:r>
            <a:r>
              <a:rPr lang="fr-FR" altLang="ja-JP" sz="1091" b="1" dirty="0">
                <a:latin typeface="Helvetica" charset="0"/>
              </a:rPr>
              <a:t>'</a:t>
            </a:r>
            <a:r>
              <a:rPr lang="en-US" sz="1091" b="1" dirty="0">
                <a:latin typeface="Helvetica" charset="0"/>
              </a:rPr>
              <a:t>s Key Theological Concepts</a:t>
            </a:r>
          </a:p>
          <a:p>
            <a:pPr marL="441618" indent="-441618">
              <a:lnSpc>
                <a:spcPct val="65000"/>
              </a:lnSpc>
              <a:spcBef>
                <a:spcPct val="50000"/>
              </a:spcBef>
            </a:pPr>
            <a:r>
              <a:rPr lang="en-US" sz="1091" b="1" dirty="0">
                <a:latin typeface="Helvetica" charset="0"/>
              </a:rPr>
              <a:t>26	Main Themes of </a:t>
            </a:r>
            <a:r>
              <a:rPr lang="ja-JP" altLang="en-US" sz="1091" b="1" dirty="0">
                <a:latin typeface="Helvetica" charset="0"/>
              </a:rPr>
              <a:t>“</a:t>
            </a:r>
            <a:r>
              <a:rPr lang="en-US" altLang="ja-JP" sz="1091" b="1" dirty="0">
                <a:latin typeface="Helvetica" charset="0"/>
              </a:rPr>
              <a:t>The Letters</a:t>
            </a:r>
            <a:r>
              <a:rPr lang="ja-JP" altLang="en-US" sz="1091" b="1" dirty="0">
                <a:latin typeface="Helvetica" charset="0"/>
              </a:rPr>
              <a:t>”</a:t>
            </a:r>
            <a:r>
              <a:rPr lang="en-US" altLang="ja-JP" sz="1091" b="1" dirty="0">
                <a:latin typeface="Helvetica" charset="0"/>
              </a:rPr>
              <a:t> (with 26a)</a:t>
            </a:r>
          </a:p>
          <a:p>
            <a:pPr marL="441618" indent="-441618">
              <a:lnSpc>
                <a:spcPct val="65000"/>
              </a:lnSpc>
              <a:spcBef>
                <a:spcPct val="50000"/>
              </a:spcBef>
              <a:buFont typeface="Times" charset="0"/>
              <a:buAutoNum type="arabicPlain" startAt="27"/>
            </a:pPr>
            <a:r>
              <a:rPr lang="en-US" sz="1091" b="1" dirty="0">
                <a:latin typeface="Helvetica" charset="0"/>
              </a:rPr>
              <a:t>The Revelation: Five Anchor Points</a:t>
            </a:r>
          </a:p>
          <a:p>
            <a:pPr marL="441618" indent="-441618">
              <a:lnSpc>
                <a:spcPct val="65000"/>
              </a:lnSpc>
              <a:spcBef>
                <a:spcPct val="50000"/>
              </a:spcBef>
              <a:buFont typeface="Times" charset="0"/>
              <a:buAutoNum type="arabicPlain" startAt="27"/>
            </a:pPr>
            <a:r>
              <a:rPr lang="en-US" sz="1091" b="1" dirty="0">
                <a:latin typeface="Helvetica" charset="0"/>
              </a:rPr>
              <a:t>The Bible</a:t>
            </a:r>
            <a:r>
              <a:rPr lang="fr-FR" altLang="ja-JP" sz="1091" b="1" dirty="0">
                <a:latin typeface="Helvetica" charset="0"/>
              </a:rPr>
              <a:t>'</a:t>
            </a:r>
            <a:r>
              <a:rPr lang="en-US" sz="1091" b="1" dirty="0">
                <a:latin typeface="Helvetica" charset="0"/>
              </a:rPr>
              <a:t>s Consummate Objective: Jesus Christ</a:t>
            </a:r>
          </a:p>
          <a:p>
            <a:pPr marL="441618" indent="-441618">
              <a:lnSpc>
                <a:spcPct val="65000"/>
              </a:lnSpc>
              <a:spcBef>
                <a:spcPct val="50000"/>
              </a:spcBef>
            </a:pPr>
            <a:r>
              <a:rPr lang="en-US" sz="1091" b="1" dirty="0">
                <a:latin typeface="Helvetica" charset="0"/>
              </a:rPr>
              <a:t>29	Completed Forms Introduction</a:t>
            </a:r>
          </a:p>
          <a:p>
            <a:pPr marL="441618" indent="-441618">
              <a:lnSpc>
                <a:spcPct val="65000"/>
              </a:lnSpc>
              <a:spcBef>
                <a:spcPct val="50000"/>
              </a:spcBef>
            </a:pPr>
            <a:r>
              <a:rPr lang="en-US" sz="1091" b="1" dirty="0">
                <a:latin typeface="Helvetica" charset="0"/>
              </a:rPr>
              <a:t>30	Dressing the Stage: Completed</a:t>
            </a:r>
          </a:p>
          <a:p>
            <a:pPr marL="441618" indent="-441618">
              <a:lnSpc>
                <a:spcPct val="65000"/>
              </a:lnSpc>
              <a:spcBef>
                <a:spcPct val="50000"/>
              </a:spcBef>
            </a:pPr>
            <a:r>
              <a:rPr lang="en-US" sz="1091" b="1" dirty="0">
                <a:latin typeface="Helvetica" charset="0"/>
              </a:rPr>
              <a:t>31	Indexing </a:t>
            </a:r>
            <a:r>
              <a:rPr lang="ja-JP" altLang="en-US" sz="1091" b="1" dirty="0">
                <a:latin typeface="Helvetica" charset="0"/>
              </a:rPr>
              <a:t>“</a:t>
            </a:r>
            <a:r>
              <a:rPr lang="en-US" altLang="ja-JP" sz="1091" b="1" dirty="0">
                <a:latin typeface="Helvetica" charset="0"/>
              </a:rPr>
              <a:t>The Bible File:</a:t>
            </a:r>
            <a:r>
              <a:rPr lang="ja-JP" altLang="en-US" sz="1091" b="1" dirty="0">
                <a:latin typeface="Helvetica" charset="0"/>
              </a:rPr>
              <a:t>”</a:t>
            </a:r>
            <a:r>
              <a:rPr lang="en-US" altLang="ja-JP" sz="1091" b="1" dirty="0">
                <a:latin typeface="Helvetica" charset="0"/>
              </a:rPr>
              <a:t> Completed</a:t>
            </a:r>
          </a:p>
          <a:p>
            <a:pPr marL="441618" indent="-441618">
              <a:lnSpc>
                <a:spcPct val="65000"/>
              </a:lnSpc>
              <a:spcBef>
                <a:spcPct val="50000"/>
              </a:spcBef>
            </a:pPr>
            <a:r>
              <a:rPr lang="en-US" sz="1091" b="1" dirty="0">
                <a:latin typeface="Helvetica" charset="0"/>
              </a:rPr>
              <a:t>32	The Genesis Promises to Abraham: Completed </a:t>
            </a:r>
          </a:p>
          <a:p>
            <a:pPr marL="441618" indent="-441618">
              <a:lnSpc>
                <a:spcPct val="65000"/>
              </a:lnSpc>
              <a:spcBef>
                <a:spcPct val="50000"/>
              </a:spcBef>
            </a:pPr>
            <a:r>
              <a:rPr lang="en-US" sz="1091" b="1" dirty="0">
                <a:latin typeface="Helvetica" charset="0"/>
              </a:rPr>
              <a:t>33	The </a:t>
            </a:r>
            <a:r>
              <a:rPr lang="ja-JP" altLang="en-US" sz="1091" b="1" dirty="0">
                <a:latin typeface="Helvetica" charset="0"/>
              </a:rPr>
              <a:t>“</a:t>
            </a:r>
            <a:r>
              <a:rPr lang="en-US" altLang="ja-JP" sz="1091" b="1" dirty="0">
                <a:latin typeface="Helvetica" charset="0"/>
              </a:rPr>
              <a:t>Opened</a:t>
            </a:r>
            <a:r>
              <a:rPr lang="ja-JP" altLang="en-US" sz="1091" b="1" dirty="0">
                <a:latin typeface="Helvetica" charset="0"/>
              </a:rPr>
              <a:t>”</a:t>
            </a:r>
            <a:r>
              <a:rPr lang="en-US" altLang="ja-JP" sz="1091" b="1" dirty="0">
                <a:latin typeface="Helvetica" charset="0"/>
              </a:rPr>
              <a:t> Bible: Completed</a:t>
            </a:r>
          </a:p>
          <a:p>
            <a:pPr marL="441618" indent="-441618">
              <a:lnSpc>
                <a:spcPct val="65000"/>
              </a:lnSpc>
              <a:spcBef>
                <a:spcPct val="50000"/>
              </a:spcBef>
            </a:pPr>
            <a:r>
              <a:rPr lang="en-US" sz="1091" b="1" dirty="0">
                <a:latin typeface="Helvetica" charset="0"/>
              </a:rPr>
              <a:t>34	Setting Up the Old Testament Books: Completed</a:t>
            </a:r>
          </a:p>
          <a:p>
            <a:pPr marL="441618" indent="-441618">
              <a:lnSpc>
                <a:spcPct val="65000"/>
              </a:lnSpc>
              <a:spcBef>
                <a:spcPct val="50000"/>
              </a:spcBef>
            </a:pPr>
            <a:r>
              <a:rPr lang="en-US" sz="1091" b="1" dirty="0">
                <a:latin typeface="Helvetica" charset="0"/>
              </a:rPr>
              <a:t>35	The New Testament Books in Order: Completed</a:t>
            </a:r>
          </a:p>
          <a:p>
            <a:pPr marL="441618" indent="-441618">
              <a:lnSpc>
                <a:spcPct val="65000"/>
              </a:lnSpc>
              <a:spcBef>
                <a:spcPct val="50000"/>
              </a:spcBef>
            </a:pPr>
            <a:r>
              <a:rPr lang="en-US" sz="1091" b="1" dirty="0">
                <a:latin typeface="Helvetica" charset="0"/>
              </a:rPr>
              <a:t>36	Paul: His Journeys at a Glance: Completed</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2"/>
          <p:cNvSpPr txBox="1">
            <a:spLocks noChangeArrowheads="1"/>
          </p:cNvSpPr>
          <p:nvPr/>
        </p:nvSpPr>
        <p:spPr bwMode="auto">
          <a:xfrm>
            <a:off x="5981989" y="743240"/>
            <a:ext cx="685511" cy="344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36" b="1">
                <a:latin typeface="Comic Sans MS" charset="0"/>
              </a:rPr>
              <a:t>33</a:t>
            </a:r>
          </a:p>
        </p:txBody>
      </p:sp>
      <p:sp>
        <p:nvSpPr>
          <p:cNvPr id="135171" name="Text Box 3"/>
          <p:cNvSpPr txBox="1">
            <a:spLocks noChangeArrowheads="1"/>
          </p:cNvSpPr>
          <p:nvPr/>
        </p:nvSpPr>
        <p:spPr bwMode="auto">
          <a:xfrm>
            <a:off x="27421" y="1588944"/>
            <a:ext cx="6817591" cy="595997"/>
          </a:xfrm>
          <a:prstGeom prst="rect">
            <a:avLst/>
          </a:prstGeom>
          <a:noFill/>
          <a:ln w="9525">
            <a:noFill/>
            <a:miter lim="800000"/>
            <a:headEnd/>
            <a:tailEnd/>
          </a:ln>
          <a:effectLst>
            <a:outerShdw blurRad="63500" dist="53882" dir="2700000" algn="ctr" rotWithShape="0">
              <a:schemeClr val="bg2">
                <a:alpha val="74998"/>
              </a:schemeClr>
            </a:outerShdw>
          </a:effectLst>
        </p:spPr>
        <p:txBody>
          <a:bodyPr>
            <a:spAutoFit/>
          </a:bodyPr>
          <a:lstStyle/>
          <a:p>
            <a:pPr algn="ctr">
              <a:spcBef>
                <a:spcPct val="50000"/>
              </a:spcBef>
              <a:defRPr/>
            </a:pPr>
            <a:r>
              <a:rPr lang="en-US" sz="3273" b="1" i="1" dirty="0">
                <a:latin typeface="Comic Sans MS" pitchFamily="-107" charset="0"/>
                <a:ea typeface="+mn-ea"/>
                <a:cs typeface="+mn-cs"/>
              </a:rPr>
              <a:t>THE “OPENED” BIBLE</a:t>
            </a:r>
          </a:p>
        </p:txBody>
      </p:sp>
      <p:sp>
        <p:nvSpPr>
          <p:cNvPr id="46083" name="Text Box 5"/>
          <p:cNvSpPr txBox="1">
            <a:spLocks noChangeArrowheads="1"/>
          </p:cNvSpPr>
          <p:nvPr/>
        </p:nvSpPr>
        <p:spPr bwMode="auto">
          <a:xfrm>
            <a:off x="196273" y="6579467"/>
            <a:ext cx="6387523" cy="1939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18" b="1" i="1">
                <a:latin typeface="Helvetica" charset="0"/>
              </a:rPr>
              <a:t>OLD &amp; NEW TESTAMENT FUNCTIONAL PARALLELS:</a:t>
            </a:r>
            <a:br>
              <a:rPr lang="en-US" sz="1818" b="1" i="1">
                <a:latin typeface="Helvetica" charset="0"/>
              </a:rPr>
            </a:br>
            <a:r>
              <a:rPr lang="en-US" sz="1273" b="1">
                <a:latin typeface="Helvetica" charset="0"/>
              </a:rPr>
              <a:t>LAW (1) and GOSPELS (5)</a:t>
            </a:r>
            <a:br>
              <a:rPr lang="en-US" sz="1273" b="1">
                <a:latin typeface="Helvetica" charset="0"/>
              </a:rPr>
            </a:br>
            <a:r>
              <a:rPr lang="en-US" sz="1273" b="1">
                <a:latin typeface="Helvetica" charset="0"/>
              </a:rPr>
              <a:t> produce an historical fallout,</a:t>
            </a:r>
            <a:br>
              <a:rPr lang="en-US" sz="1273" b="1">
                <a:latin typeface="Helvetica" charset="0"/>
              </a:rPr>
            </a:br>
            <a:r>
              <a:rPr lang="en-US" sz="1273" b="1">
                <a:latin typeface="Helvetica" charset="0"/>
              </a:rPr>
              <a:t> the HISTORIES (2) and the ACTS (6);</a:t>
            </a:r>
            <a:br>
              <a:rPr lang="en-US" sz="1273" b="1">
                <a:latin typeface="Helvetica" charset="0"/>
              </a:rPr>
            </a:br>
            <a:r>
              <a:rPr lang="en-US" sz="1273" b="1">
                <a:latin typeface="Helvetica" charset="0"/>
              </a:rPr>
              <a:t>which show the development of a culture;</a:t>
            </a:r>
            <a:br>
              <a:rPr lang="en-US" sz="1273" b="1">
                <a:latin typeface="Helvetica" charset="0"/>
              </a:rPr>
            </a:br>
            <a:r>
              <a:rPr lang="en-US" sz="1273" b="1">
                <a:latin typeface="Helvetica" charset="0"/>
              </a:rPr>
              <a:t>which produces a body of writings;</a:t>
            </a:r>
            <a:br>
              <a:rPr lang="en-US" sz="1273" b="1">
                <a:latin typeface="Helvetica" charset="0"/>
              </a:rPr>
            </a:br>
            <a:r>
              <a:rPr lang="en-US" sz="1273" b="1">
                <a:latin typeface="Helvetica" charset="0"/>
              </a:rPr>
              <a:t>the WRITINGS (3) and the EPISTLES (7),</a:t>
            </a:r>
            <a:br>
              <a:rPr lang="en-US" sz="1273" b="1">
                <a:latin typeface="Helvetica" charset="0"/>
              </a:rPr>
            </a:br>
            <a:r>
              <a:rPr lang="en-US" sz="1273" b="1">
                <a:latin typeface="Helvetica" charset="0"/>
              </a:rPr>
              <a:t>leaving those two parts unique to our Bible,</a:t>
            </a:r>
            <a:br>
              <a:rPr lang="en-US" sz="1273" b="1">
                <a:latin typeface="Helvetica" charset="0"/>
              </a:rPr>
            </a:br>
            <a:r>
              <a:rPr lang="en-US" sz="1273" b="1">
                <a:latin typeface="Helvetica" charset="0"/>
              </a:rPr>
              <a:t>the PROPHECIES (4) and THE REVELATION (8).</a:t>
            </a:r>
          </a:p>
        </p:txBody>
      </p:sp>
      <p:sp>
        <p:nvSpPr>
          <p:cNvPr id="46084" name="Rectangle 4"/>
          <p:cNvSpPr>
            <a:spLocks noChangeArrowheads="1"/>
          </p:cNvSpPr>
          <p:nvPr/>
        </p:nvSpPr>
        <p:spPr bwMode="auto">
          <a:xfrm>
            <a:off x="2252807" y="6293717"/>
            <a:ext cx="2371147" cy="34780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455"/>
          </a:p>
        </p:txBody>
      </p:sp>
      <p:pic>
        <p:nvPicPr>
          <p:cNvPr id="46085" name="Picture 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8773" y="2896466"/>
            <a:ext cx="4540250" cy="29080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46086" name="Rectangle 7"/>
          <p:cNvSpPr>
            <a:spLocks noChangeArrowheads="1"/>
          </p:cNvSpPr>
          <p:nvPr/>
        </p:nvSpPr>
        <p:spPr bwMode="auto">
          <a:xfrm>
            <a:off x="3332308" y="5791490"/>
            <a:ext cx="1663988" cy="557068"/>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sp>
        <p:nvSpPr>
          <p:cNvPr id="46087" name="Rectangle 8"/>
          <p:cNvSpPr>
            <a:spLocks noChangeArrowheads="1"/>
          </p:cNvSpPr>
          <p:nvPr/>
        </p:nvSpPr>
        <p:spPr bwMode="auto">
          <a:xfrm>
            <a:off x="3651250" y="2726171"/>
            <a:ext cx="264103" cy="398318"/>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sz="455"/>
          </a:p>
        </p:txBody>
      </p:sp>
      <p:sp>
        <p:nvSpPr>
          <p:cNvPr id="46088" name="Oval 9"/>
          <p:cNvSpPr>
            <a:spLocks noChangeArrowheads="1"/>
          </p:cNvSpPr>
          <p:nvPr/>
        </p:nvSpPr>
        <p:spPr bwMode="auto">
          <a:xfrm>
            <a:off x="3740728" y="2897910"/>
            <a:ext cx="275648" cy="412750"/>
          </a:xfrm>
          <a:prstGeom prst="ellipse">
            <a:avLst/>
          </a:prstGeom>
          <a:solidFill>
            <a:schemeClr val="bg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en-US" sz="455"/>
          </a:p>
        </p:txBody>
      </p:sp>
      <p:sp>
        <p:nvSpPr>
          <p:cNvPr id="46089" name="Rectangle 10"/>
          <p:cNvSpPr>
            <a:spLocks noChangeArrowheads="1"/>
          </p:cNvSpPr>
          <p:nvPr/>
        </p:nvSpPr>
        <p:spPr bwMode="auto">
          <a:xfrm>
            <a:off x="4385830" y="3072535"/>
            <a:ext cx="82261" cy="441614"/>
          </a:xfrm>
          <a:prstGeom prst="rect">
            <a:avLst/>
          </a:prstGeom>
          <a:solidFill>
            <a:schemeClr val="tx2"/>
          </a:solidFill>
          <a:ln w="12700">
            <a:solidFill>
              <a:schemeClr val="tx2"/>
            </a:solidFill>
            <a:miter lim="800000"/>
            <a:headEnd/>
            <a:tailEnd/>
          </a:ln>
        </p:spPr>
        <p:txBody>
          <a:bodyPr wrap="none" anchor="ctr"/>
          <a:lstStyle/>
          <a:p>
            <a:endParaRPr lang="en-US" sz="455"/>
          </a:p>
        </p:txBody>
      </p:sp>
      <p:sp>
        <p:nvSpPr>
          <p:cNvPr id="46090" name="Rectangle 11"/>
          <p:cNvSpPr>
            <a:spLocks noChangeArrowheads="1"/>
          </p:cNvSpPr>
          <p:nvPr/>
        </p:nvSpPr>
        <p:spPr bwMode="auto">
          <a:xfrm>
            <a:off x="4284808" y="3137478"/>
            <a:ext cx="291523" cy="96694"/>
          </a:xfrm>
          <a:prstGeom prst="rect">
            <a:avLst/>
          </a:prstGeom>
          <a:solidFill>
            <a:schemeClr val="tx2"/>
          </a:solidFill>
          <a:ln w="12700">
            <a:solidFill>
              <a:schemeClr val="tx1"/>
            </a:solidFill>
            <a:miter lim="800000"/>
            <a:headEnd/>
            <a:tailEnd/>
          </a:ln>
        </p:spPr>
        <p:txBody>
          <a:bodyPr wrap="none" anchor="ctr"/>
          <a:lstStyle/>
          <a:p>
            <a:endParaRPr lang="en-US" sz="455"/>
          </a:p>
        </p:txBody>
      </p:sp>
      <p:sp>
        <p:nvSpPr>
          <p:cNvPr id="46091" name="Line 12"/>
          <p:cNvSpPr>
            <a:spLocks noChangeShapeType="1"/>
          </p:cNvSpPr>
          <p:nvPr/>
        </p:nvSpPr>
        <p:spPr bwMode="auto">
          <a:xfrm>
            <a:off x="899103" y="3046557"/>
            <a:ext cx="1418647"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6092" name="Line 13"/>
          <p:cNvSpPr>
            <a:spLocks noChangeShapeType="1"/>
          </p:cNvSpPr>
          <p:nvPr/>
        </p:nvSpPr>
        <p:spPr bwMode="auto">
          <a:xfrm>
            <a:off x="2632364" y="2789671"/>
            <a:ext cx="1262785"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6093" name="Line 14"/>
          <p:cNvSpPr>
            <a:spLocks noChangeShapeType="1"/>
          </p:cNvSpPr>
          <p:nvPr/>
        </p:nvSpPr>
        <p:spPr bwMode="auto">
          <a:xfrm>
            <a:off x="2609273" y="3329421"/>
            <a:ext cx="1262785"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6094" name="Rectangle 15"/>
          <p:cNvSpPr>
            <a:spLocks noChangeArrowheads="1"/>
          </p:cNvSpPr>
          <p:nvPr/>
        </p:nvSpPr>
        <p:spPr bwMode="auto">
          <a:xfrm>
            <a:off x="2827194" y="2874818"/>
            <a:ext cx="1170420" cy="2494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spcBef>
                <a:spcPct val="50000"/>
              </a:spcBef>
            </a:pPr>
            <a:r>
              <a:rPr lang="en-US" sz="1091" b="1">
                <a:latin typeface="Times" charset="0"/>
              </a:rPr>
              <a:t>ONE THEME:</a:t>
            </a:r>
          </a:p>
        </p:txBody>
      </p:sp>
      <p:sp>
        <p:nvSpPr>
          <p:cNvPr id="46095" name="Line 16"/>
          <p:cNvSpPr>
            <a:spLocks noChangeShapeType="1"/>
          </p:cNvSpPr>
          <p:nvPr/>
        </p:nvSpPr>
        <p:spPr bwMode="auto">
          <a:xfrm>
            <a:off x="5041035" y="3046557"/>
            <a:ext cx="1264227"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6096" name="Line 17"/>
          <p:cNvSpPr>
            <a:spLocks noChangeShapeType="1"/>
          </p:cNvSpPr>
          <p:nvPr/>
        </p:nvSpPr>
        <p:spPr bwMode="auto">
          <a:xfrm>
            <a:off x="809625" y="3597853"/>
            <a:ext cx="126278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6097" name="Line 18"/>
          <p:cNvSpPr>
            <a:spLocks noChangeShapeType="1"/>
          </p:cNvSpPr>
          <p:nvPr/>
        </p:nvSpPr>
        <p:spPr bwMode="auto">
          <a:xfrm>
            <a:off x="5137728" y="3564659"/>
            <a:ext cx="1262785"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6098" name="Line 19"/>
          <p:cNvSpPr>
            <a:spLocks noChangeShapeType="1"/>
          </p:cNvSpPr>
          <p:nvPr/>
        </p:nvSpPr>
        <p:spPr bwMode="auto">
          <a:xfrm>
            <a:off x="571500" y="3962977"/>
            <a:ext cx="1262785"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6099" name="Line 20"/>
          <p:cNvSpPr>
            <a:spLocks noChangeShapeType="1"/>
          </p:cNvSpPr>
          <p:nvPr/>
        </p:nvSpPr>
        <p:spPr bwMode="auto">
          <a:xfrm>
            <a:off x="5225762" y="3931227"/>
            <a:ext cx="126278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6100" name="Line 21"/>
          <p:cNvSpPr>
            <a:spLocks noChangeShapeType="1"/>
          </p:cNvSpPr>
          <p:nvPr/>
        </p:nvSpPr>
        <p:spPr bwMode="auto">
          <a:xfrm>
            <a:off x="477693" y="4494068"/>
            <a:ext cx="126278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6101" name="Line 22"/>
          <p:cNvSpPr>
            <a:spLocks noChangeShapeType="1"/>
          </p:cNvSpPr>
          <p:nvPr/>
        </p:nvSpPr>
        <p:spPr bwMode="auto">
          <a:xfrm>
            <a:off x="5331114" y="4455103"/>
            <a:ext cx="1262785"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6102" name="Line 23"/>
          <p:cNvSpPr>
            <a:spLocks noChangeShapeType="1"/>
          </p:cNvSpPr>
          <p:nvPr/>
        </p:nvSpPr>
        <p:spPr bwMode="auto">
          <a:xfrm>
            <a:off x="880341" y="5940136"/>
            <a:ext cx="1262785"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6103" name="Line 24"/>
          <p:cNvSpPr>
            <a:spLocks noChangeShapeType="1"/>
          </p:cNvSpPr>
          <p:nvPr/>
        </p:nvSpPr>
        <p:spPr bwMode="auto">
          <a:xfrm>
            <a:off x="5260398" y="6013739"/>
            <a:ext cx="126278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6104" name="Line 25"/>
          <p:cNvSpPr>
            <a:spLocks noChangeShapeType="1"/>
          </p:cNvSpPr>
          <p:nvPr/>
        </p:nvSpPr>
        <p:spPr bwMode="auto">
          <a:xfrm>
            <a:off x="1863148" y="6354330"/>
            <a:ext cx="1119909"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6105" name="Rectangle 26"/>
          <p:cNvSpPr>
            <a:spLocks noChangeArrowheads="1"/>
          </p:cNvSpPr>
          <p:nvPr/>
        </p:nvSpPr>
        <p:spPr bwMode="auto">
          <a:xfrm>
            <a:off x="305955" y="2772353"/>
            <a:ext cx="710045" cy="277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spcBef>
                <a:spcPct val="50000"/>
              </a:spcBef>
            </a:pPr>
            <a:r>
              <a:rPr lang="en-US" sz="1273" b="1">
                <a:latin typeface="Times" charset="0"/>
              </a:rPr>
              <a:t>D(OT)</a:t>
            </a:r>
          </a:p>
        </p:txBody>
      </p:sp>
      <p:sp>
        <p:nvSpPr>
          <p:cNvPr id="46106" name="Rectangle 27"/>
          <p:cNvSpPr>
            <a:spLocks noChangeArrowheads="1"/>
          </p:cNvSpPr>
          <p:nvPr/>
        </p:nvSpPr>
        <p:spPr bwMode="auto">
          <a:xfrm>
            <a:off x="4423353" y="2772353"/>
            <a:ext cx="692727" cy="277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spcBef>
                <a:spcPct val="50000"/>
              </a:spcBef>
            </a:pPr>
            <a:r>
              <a:rPr lang="en-US" sz="1273" b="1">
                <a:latin typeface="Times" charset="0"/>
              </a:rPr>
              <a:t>D(NT)</a:t>
            </a:r>
          </a:p>
        </p:txBody>
      </p:sp>
      <p:sp>
        <p:nvSpPr>
          <p:cNvPr id="46107" name="Rectangle 28"/>
          <p:cNvSpPr>
            <a:spLocks noChangeArrowheads="1"/>
          </p:cNvSpPr>
          <p:nvPr/>
        </p:nvSpPr>
        <p:spPr bwMode="auto">
          <a:xfrm>
            <a:off x="2421660" y="2294659"/>
            <a:ext cx="199159" cy="277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spcBef>
                <a:spcPct val="50000"/>
              </a:spcBef>
            </a:pPr>
            <a:r>
              <a:rPr lang="en-US" sz="1273" b="1">
                <a:latin typeface="Times" charset="0"/>
              </a:rPr>
              <a:t>A</a:t>
            </a:r>
          </a:p>
        </p:txBody>
      </p:sp>
      <p:sp>
        <p:nvSpPr>
          <p:cNvPr id="46108" name="Rectangle 29"/>
          <p:cNvSpPr>
            <a:spLocks noChangeArrowheads="1"/>
          </p:cNvSpPr>
          <p:nvPr/>
        </p:nvSpPr>
        <p:spPr bwMode="auto">
          <a:xfrm>
            <a:off x="2421659" y="2602057"/>
            <a:ext cx="219364" cy="277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spcBef>
                <a:spcPct val="50000"/>
              </a:spcBef>
            </a:pPr>
            <a:r>
              <a:rPr lang="en-US" sz="1273" b="1">
                <a:latin typeface="Times" charset="0"/>
              </a:rPr>
              <a:t>B</a:t>
            </a:r>
          </a:p>
        </p:txBody>
      </p:sp>
      <p:sp>
        <p:nvSpPr>
          <p:cNvPr id="46109" name="Rectangle 30"/>
          <p:cNvSpPr>
            <a:spLocks noChangeArrowheads="1"/>
          </p:cNvSpPr>
          <p:nvPr/>
        </p:nvSpPr>
        <p:spPr bwMode="auto">
          <a:xfrm>
            <a:off x="2418773" y="2854614"/>
            <a:ext cx="210705" cy="277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spcBef>
                <a:spcPct val="50000"/>
              </a:spcBef>
            </a:pPr>
            <a:r>
              <a:rPr lang="en-US" sz="1273" b="1">
                <a:latin typeface="Times" charset="0"/>
              </a:rPr>
              <a:t>C</a:t>
            </a:r>
          </a:p>
        </p:txBody>
      </p:sp>
      <p:sp>
        <p:nvSpPr>
          <p:cNvPr id="46110" name="Rectangle 31"/>
          <p:cNvSpPr>
            <a:spLocks noChangeArrowheads="1"/>
          </p:cNvSpPr>
          <p:nvPr/>
        </p:nvSpPr>
        <p:spPr bwMode="auto">
          <a:xfrm>
            <a:off x="249671" y="3359727"/>
            <a:ext cx="782205" cy="277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spcBef>
                <a:spcPct val="50000"/>
              </a:spcBef>
            </a:pPr>
            <a:r>
              <a:rPr lang="en-US" sz="1273" b="1">
                <a:latin typeface="Times" charset="0"/>
              </a:rPr>
              <a:t>E(OT)</a:t>
            </a:r>
          </a:p>
        </p:txBody>
      </p:sp>
      <p:sp>
        <p:nvSpPr>
          <p:cNvPr id="46111" name="Rectangle 32"/>
          <p:cNvSpPr>
            <a:spLocks noChangeArrowheads="1"/>
          </p:cNvSpPr>
          <p:nvPr/>
        </p:nvSpPr>
        <p:spPr bwMode="auto">
          <a:xfrm>
            <a:off x="4584989" y="3345296"/>
            <a:ext cx="767773" cy="277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spcBef>
                <a:spcPct val="50000"/>
              </a:spcBef>
            </a:pPr>
            <a:r>
              <a:rPr lang="en-US" sz="1273" b="1">
                <a:latin typeface="Times" charset="0"/>
              </a:rPr>
              <a:t>E(NT)</a:t>
            </a:r>
          </a:p>
        </p:txBody>
      </p:sp>
      <p:sp>
        <p:nvSpPr>
          <p:cNvPr id="46112" name="Rectangle 33"/>
          <p:cNvSpPr>
            <a:spLocks noChangeArrowheads="1"/>
          </p:cNvSpPr>
          <p:nvPr/>
        </p:nvSpPr>
        <p:spPr bwMode="auto">
          <a:xfrm>
            <a:off x="4668694" y="3707535"/>
            <a:ext cx="800965" cy="277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spcBef>
                <a:spcPct val="50000"/>
              </a:spcBef>
            </a:pPr>
            <a:r>
              <a:rPr lang="en-US" sz="1273" b="1">
                <a:latin typeface="Times" charset="0"/>
              </a:rPr>
              <a:t>F(NT)</a:t>
            </a:r>
          </a:p>
        </p:txBody>
      </p:sp>
      <p:sp>
        <p:nvSpPr>
          <p:cNvPr id="46113" name="Rectangle 34"/>
          <p:cNvSpPr>
            <a:spLocks noChangeArrowheads="1"/>
          </p:cNvSpPr>
          <p:nvPr/>
        </p:nvSpPr>
        <p:spPr bwMode="auto">
          <a:xfrm>
            <a:off x="4776932" y="4276148"/>
            <a:ext cx="800966" cy="277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spcBef>
                <a:spcPct val="50000"/>
              </a:spcBef>
            </a:pPr>
            <a:r>
              <a:rPr lang="en-US" sz="1273" b="1">
                <a:latin typeface="Times" charset="0"/>
              </a:rPr>
              <a:t>G(NT)</a:t>
            </a:r>
          </a:p>
        </p:txBody>
      </p:sp>
      <p:sp>
        <p:nvSpPr>
          <p:cNvPr id="46114" name="Rectangle 35"/>
          <p:cNvSpPr>
            <a:spLocks noChangeArrowheads="1"/>
          </p:cNvSpPr>
          <p:nvPr/>
        </p:nvSpPr>
        <p:spPr bwMode="auto">
          <a:xfrm>
            <a:off x="258331" y="3733512"/>
            <a:ext cx="751897" cy="277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spcBef>
                <a:spcPct val="50000"/>
              </a:spcBef>
            </a:pPr>
            <a:r>
              <a:rPr lang="en-US" sz="1273" b="1">
                <a:latin typeface="Times" charset="0"/>
              </a:rPr>
              <a:t>F(OT)</a:t>
            </a:r>
          </a:p>
        </p:txBody>
      </p:sp>
      <p:sp>
        <p:nvSpPr>
          <p:cNvPr id="46115" name="Rectangle 36"/>
          <p:cNvSpPr>
            <a:spLocks noChangeArrowheads="1"/>
          </p:cNvSpPr>
          <p:nvPr/>
        </p:nvSpPr>
        <p:spPr bwMode="auto">
          <a:xfrm>
            <a:off x="239568" y="4250171"/>
            <a:ext cx="723035" cy="277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spcBef>
                <a:spcPct val="50000"/>
              </a:spcBef>
            </a:pPr>
            <a:r>
              <a:rPr lang="en-US" sz="1273" b="1">
                <a:latin typeface="Times" charset="0"/>
              </a:rPr>
              <a:t>G(OT)</a:t>
            </a:r>
          </a:p>
        </p:txBody>
      </p:sp>
      <p:sp>
        <p:nvSpPr>
          <p:cNvPr id="46116" name="Rectangle 37"/>
          <p:cNvSpPr>
            <a:spLocks noChangeArrowheads="1"/>
          </p:cNvSpPr>
          <p:nvPr/>
        </p:nvSpPr>
        <p:spPr bwMode="auto">
          <a:xfrm>
            <a:off x="287194" y="5753967"/>
            <a:ext cx="767773" cy="277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spcBef>
                <a:spcPct val="50000"/>
              </a:spcBef>
            </a:pPr>
            <a:r>
              <a:rPr lang="en-US" sz="1273" b="1">
                <a:latin typeface="Times" charset="0"/>
              </a:rPr>
              <a:t>H(OT)</a:t>
            </a:r>
          </a:p>
        </p:txBody>
      </p:sp>
      <p:sp>
        <p:nvSpPr>
          <p:cNvPr id="46117" name="Rectangle 38"/>
          <p:cNvSpPr>
            <a:spLocks noChangeArrowheads="1"/>
          </p:cNvSpPr>
          <p:nvPr/>
        </p:nvSpPr>
        <p:spPr bwMode="auto">
          <a:xfrm>
            <a:off x="5012171" y="5784273"/>
            <a:ext cx="829829" cy="277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spcBef>
                <a:spcPct val="50000"/>
              </a:spcBef>
            </a:pPr>
            <a:r>
              <a:rPr lang="en-US" sz="1273" b="1">
                <a:latin typeface="Times" charset="0"/>
              </a:rPr>
              <a:t>H(NT)</a:t>
            </a:r>
          </a:p>
        </p:txBody>
      </p:sp>
      <p:sp>
        <p:nvSpPr>
          <p:cNvPr id="46118" name="Rectangle 39"/>
          <p:cNvSpPr>
            <a:spLocks noChangeArrowheads="1"/>
          </p:cNvSpPr>
          <p:nvPr/>
        </p:nvSpPr>
        <p:spPr bwMode="auto">
          <a:xfrm>
            <a:off x="1567296" y="6116205"/>
            <a:ext cx="860136" cy="277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spcBef>
                <a:spcPct val="50000"/>
              </a:spcBef>
            </a:pPr>
            <a:r>
              <a:rPr lang="en-US" sz="1273" b="1">
                <a:latin typeface="Times" charset="0"/>
              </a:rPr>
              <a:t>I(OT)</a:t>
            </a:r>
          </a:p>
        </p:txBody>
      </p:sp>
      <p:sp>
        <p:nvSpPr>
          <p:cNvPr id="46119" name="Rectangle 40"/>
          <p:cNvSpPr>
            <a:spLocks noChangeArrowheads="1"/>
          </p:cNvSpPr>
          <p:nvPr/>
        </p:nvSpPr>
        <p:spPr bwMode="auto">
          <a:xfrm>
            <a:off x="3346739" y="5937250"/>
            <a:ext cx="235238" cy="277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spcBef>
                <a:spcPct val="50000"/>
              </a:spcBef>
            </a:pPr>
            <a:r>
              <a:rPr lang="en-US" sz="1273" b="1">
                <a:latin typeface="Times" charset="0"/>
              </a:rPr>
              <a:t>J</a:t>
            </a:r>
          </a:p>
        </p:txBody>
      </p:sp>
      <p:sp>
        <p:nvSpPr>
          <p:cNvPr id="46120" name="Line 49"/>
          <p:cNvSpPr>
            <a:spLocks noChangeShapeType="1"/>
          </p:cNvSpPr>
          <p:nvPr/>
        </p:nvSpPr>
        <p:spPr bwMode="auto">
          <a:xfrm>
            <a:off x="1697182" y="5446569"/>
            <a:ext cx="1016000" cy="44739"/>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6121" name="Line 50"/>
          <p:cNvSpPr>
            <a:spLocks noChangeShapeType="1"/>
          </p:cNvSpPr>
          <p:nvPr/>
        </p:nvSpPr>
        <p:spPr bwMode="auto">
          <a:xfrm>
            <a:off x="1880466" y="4919807"/>
            <a:ext cx="940955" cy="357909"/>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6122" name="Line 51"/>
          <p:cNvSpPr>
            <a:spLocks noChangeShapeType="1"/>
          </p:cNvSpPr>
          <p:nvPr/>
        </p:nvSpPr>
        <p:spPr bwMode="auto">
          <a:xfrm>
            <a:off x="2300432" y="4413250"/>
            <a:ext cx="704273" cy="76344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6123" name="Line 52"/>
          <p:cNvSpPr>
            <a:spLocks noChangeShapeType="1"/>
          </p:cNvSpPr>
          <p:nvPr/>
        </p:nvSpPr>
        <p:spPr bwMode="auto">
          <a:xfrm>
            <a:off x="3000376" y="4169353"/>
            <a:ext cx="272761" cy="1057852"/>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6124" name="Line 53"/>
          <p:cNvSpPr>
            <a:spLocks noChangeShapeType="1"/>
          </p:cNvSpPr>
          <p:nvPr/>
        </p:nvSpPr>
        <p:spPr bwMode="auto">
          <a:xfrm flipH="1">
            <a:off x="3615171" y="4391603"/>
            <a:ext cx="581602" cy="692727"/>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6125" name="Line 54"/>
          <p:cNvSpPr>
            <a:spLocks noChangeShapeType="1"/>
          </p:cNvSpPr>
          <p:nvPr/>
        </p:nvSpPr>
        <p:spPr bwMode="auto">
          <a:xfrm flipH="1">
            <a:off x="3786909" y="4655705"/>
            <a:ext cx="786535" cy="520989"/>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6126" name="Line 55"/>
          <p:cNvSpPr>
            <a:spLocks noChangeShapeType="1"/>
          </p:cNvSpPr>
          <p:nvPr/>
        </p:nvSpPr>
        <p:spPr bwMode="auto">
          <a:xfrm flipV="1">
            <a:off x="3850409" y="5143501"/>
            <a:ext cx="1112694" cy="233795"/>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6127" name="Line 56"/>
          <p:cNvSpPr>
            <a:spLocks noChangeShapeType="1"/>
          </p:cNvSpPr>
          <p:nvPr/>
        </p:nvSpPr>
        <p:spPr bwMode="auto">
          <a:xfrm flipV="1">
            <a:off x="3968751" y="5533159"/>
            <a:ext cx="991466" cy="14432"/>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6128" name="Freeform 57"/>
          <p:cNvSpPr>
            <a:spLocks/>
          </p:cNvSpPr>
          <p:nvPr/>
        </p:nvSpPr>
        <p:spPr bwMode="auto">
          <a:xfrm>
            <a:off x="1101149" y="5551921"/>
            <a:ext cx="106795" cy="92364"/>
          </a:xfrm>
          <a:custGeom>
            <a:avLst/>
            <a:gdLst>
              <a:gd name="T0" fmla="*/ 2147483647 w 97"/>
              <a:gd name="T1" fmla="*/ 2147483647 h 89"/>
              <a:gd name="T2" fmla="*/ 2147483647 w 97"/>
              <a:gd name="T3" fmla="*/ 2147483647 h 89"/>
              <a:gd name="T4" fmla="*/ 2147483647 w 97"/>
              <a:gd name="T5" fmla="*/ 2147483647 h 89"/>
              <a:gd name="T6" fmla="*/ 2147483647 w 97"/>
              <a:gd name="T7" fmla="*/ 2147483647 h 89"/>
              <a:gd name="T8" fmla="*/ 2147483647 w 97"/>
              <a:gd name="T9" fmla="*/ 2147483647 h 89"/>
              <a:gd name="T10" fmla="*/ 2147483647 w 97"/>
              <a:gd name="T11" fmla="*/ 2147483647 h 89"/>
              <a:gd name="T12" fmla="*/ 2147483647 w 97"/>
              <a:gd name="T13" fmla="*/ 2147483647 h 89"/>
              <a:gd name="T14" fmla="*/ 2147483647 w 97"/>
              <a:gd name="T15" fmla="*/ 2147483647 h 89"/>
              <a:gd name="T16" fmla="*/ 2147483647 w 97"/>
              <a:gd name="T17" fmla="*/ 2147483647 h 89"/>
              <a:gd name="T18" fmla="*/ 2147483647 w 97"/>
              <a:gd name="T19" fmla="*/ 2147483647 h 89"/>
              <a:gd name="T20" fmla="*/ 2147483647 w 97"/>
              <a:gd name="T21" fmla="*/ 2147483647 h 89"/>
              <a:gd name="T22" fmla="*/ 2147483647 w 97"/>
              <a:gd name="T23" fmla="*/ 2147483647 h 89"/>
              <a:gd name="T24" fmla="*/ 2147483647 w 97"/>
              <a:gd name="T25" fmla="*/ 2147483647 h 89"/>
              <a:gd name="T26" fmla="*/ 2147483647 w 97"/>
              <a:gd name="T27" fmla="*/ 2147483647 h 89"/>
              <a:gd name="T28" fmla="*/ 2147483647 w 97"/>
              <a:gd name="T29" fmla="*/ 2147483647 h 89"/>
              <a:gd name="T30" fmla="*/ 2147483647 w 97"/>
              <a:gd name="T31" fmla="*/ 2147483647 h 89"/>
              <a:gd name="T32" fmla="*/ 2147483647 w 97"/>
              <a:gd name="T33" fmla="*/ 2147483647 h 89"/>
              <a:gd name="T34" fmla="*/ 2147483647 w 97"/>
              <a:gd name="T35" fmla="*/ 2147483647 h 89"/>
              <a:gd name="T36" fmla="*/ 2147483647 w 97"/>
              <a:gd name="T37" fmla="*/ 2147483647 h 89"/>
              <a:gd name="T38" fmla="*/ 2147483647 w 97"/>
              <a:gd name="T39" fmla="*/ 2147483647 h 89"/>
              <a:gd name="T40" fmla="*/ 2147483647 w 97"/>
              <a:gd name="T41" fmla="*/ 2147483647 h 89"/>
              <a:gd name="T42" fmla="*/ 2147483647 w 97"/>
              <a:gd name="T43" fmla="*/ 2147483647 h 89"/>
              <a:gd name="T44" fmla="*/ 2147483647 w 97"/>
              <a:gd name="T45" fmla="*/ 0 h 89"/>
              <a:gd name="T46" fmla="*/ 2147483647 w 97"/>
              <a:gd name="T47" fmla="*/ 2147483647 h 89"/>
              <a:gd name="T48" fmla="*/ 2147483647 w 97"/>
              <a:gd name="T49" fmla="*/ 2147483647 h 89"/>
              <a:gd name="T50" fmla="*/ 2147483647 w 97"/>
              <a:gd name="T51" fmla="*/ 2147483647 h 89"/>
              <a:gd name="T52" fmla="*/ 2147483647 w 97"/>
              <a:gd name="T53" fmla="*/ 2147483647 h 89"/>
              <a:gd name="T54" fmla="*/ 2147483647 w 97"/>
              <a:gd name="T55" fmla="*/ 2147483647 h 89"/>
              <a:gd name="T56" fmla="*/ 2147483647 w 97"/>
              <a:gd name="T57" fmla="*/ 2147483647 h 89"/>
              <a:gd name="T58" fmla="*/ 2147483647 w 97"/>
              <a:gd name="T59" fmla="*/ 2147483647 h 89"/>
              <a:gd name="T60" fmla="*/ 2147483647 w 97"/>
              <a:gd name="T61" fmla="*/ 2147483647 h 89"/>
              <a:gd name="T62" fmla="*/ 2147483647 w 97"/>
              <a:gd name="T63" fmla="*/ 2147483647 h 89"/>
              <a:gd name="T64" fmla="*/ 2147483647 w 97"/>
              <a:gd name="T65" fmla="*/ 2147483647 h 89"/>
              <a:gd name="T66" fmla="*/ 2147483647 w 97"/>
              <a:gd name="T67" fmla="*/ 2147483647 h 89"/>
              <a:gd name="T68" fmla="*/ 2147483647 w 97"/>
              <a:gd name="T69" fmla="*/ 2147483647 h 89"/>
              <a:gd name="T70" fmla="*/ 2147483647 w 97"/>
              <a:gd name="T71" fmla="*/ 2147483647 h 89"/>
              <a:gd name="T72" fmla="*/ 2147483647 w 97"/>
              <a:gd name="T73" fmla="*/ 2147483647 h 89"/>
              <a:gd name="T74" fmla="*/ 0 w 97"/>
              <a:gd name="T75" fmla="*/ 2147483647 h 89"/>
              <a:gd name="T76" fmla="*/ 0 w 97"/>
              <a:gd name="T77" fmla="*/ 2147483647 h 89"/>
              <a:gd name="T78" fmla="*/ 2147483647 w 97"/>
              <a:gd name="T79" fmla="*/ 2147483647 h 89"/>
              <a:gd name="T80" fmla="*/ 2147483647 w 97"/>
              <a:gd name="T81" fmla="*/ 2147483647 h 89"/>
              <a:gd name="T82" fmla="*/ 2147483647 w 97"/>
              <a:gd name="T83" fmla="*/ 2147483647 h 89"/>
              <a:gd name="T84" fmla="*/ 2147483647 w 97"/>
              <a:gd name="T85" fmla="*/ 2147483647 h 8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7"/>
              <a:gd name="T130" fmla="*/ 0 h 89"/>
              <a:gd name="T131" fmla="*/ 97 w 97"/>
              <a:gd name="T132" fmla="*/ 89 h 8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7" h="89">
                <a:moveTo>
                  <a:pt x="8" y="24"/>
                </a:moveTo>
                <a:lnTo>
                  <a:pt x="16" y="24"/>
                </a:lnTo>
                <a:lnTo>
                  <a:pt x="24" y="24"/>
                </a:lnTo>
                <a:lnTo>
                  <a:pt x="36" y="28"/>
                </a:lnTo>
                <a:lnTo>
                  <a:pt x="44" y="28"/>
                </a:lnTo>
                <a:lnTo>
                  <a:pt x="52" y="28"/>
                </a:lnTo>
                <a:lnTo>
                  <a:pt x="52" y="36"/>
                </a:lnTo>
                <a:lnTo>
                  <a:pt x="60" y="44"/>
                </a:lnTo>
                <a:lnTo>
                  <a:pt x="68" y="48"/>
                </a:lnTo>
                <a:lnTo>
                  <a:pt x="72" y="40"/>
                </a:lnTo>
                <a:lnTo>
                  <a:pt x="72" y="32"/>
                </a:lnTo>
                <a:lnTo>
                  <a:pt x="80" y="24"/>
                </a:lnTo>
                <a:lnTo>
                  <a:pt x="88" y="24"/>
                </a:lnTo>
                <a:lnTo>
                  <a:pt x="88" y="32"/>
                </a:lnTo>
                <a:lnTo>
                  <a:pt x="96" y="36"/>
                </a:lnTo>
                <a:lnTo>
                  <a:pt x="92" y="44"/>
                </a:lnTo>
                <a:lnTo>
                  <a:pt x="84" y="48"/>
                </a:lnTo>
                <a:lnTo>
                  <a:pt x="76" y="40"/>
                </a:lnTo>
                <a:lnTo>
                  <a:pt x="72" y="32"/>
                </a:lnTo>
                <a:lnTo>
                  <a:pt x="72" y="24"/>
                </a:lnTo>
                <a:lnTo>
                  <a:pt x="72" y="16"/>
                </a:lnTo>
                <a:lnTo>
                  <a:pt x="72" y="8"/>
                </a:lnTo>
                <a:lnTo>
                  <a:pt x="72" y="0"/>
                </a:lnTo>
                <a:lnTo>
                  <a:pt x="60" y="12"/>
                </a:lnTo>
                <a:lnTo>
                  <a:pt x="44" y="32"/>
                </a:lnTo>
                <a:lnTo>
                  <a:pt x="36" y="40"/>
                </a:lnTo>
                <a:lnTo>
                  <a:pt x="28" y="48"/>
                </a:lnTo>
                <a:lnTo>
                  <a:pt x="20" y="48"/>
                </a:lnTo>
                <a:lnTo>
                  <a:pt x="16" y="40"/>
                </a:lnTo>
                <a:lnTo>
                  <a:pt x="16" y="32"/>
                </a:lnTo>
                <a:lnTo>
                  <a:pt x="20" y="24"/>
                </a:lnTo>
                <a:lnTo>
                  <a:pt x="24" y="16"/>
                </a:lnTo>
                <a:lnTo>
                  <a:pt x="20" y="24"/>
                </a:lnTo>
                <a:lnTo>
                  <a:pt x="12" y="32"/>
                </a:lnTo>
                <a:lnTo>
                  <a:pt x="12" y="24"/>
                </a:lnTo>
                <a:lnTo>
                  <a:pt x="20" y="24"/>
                </a:lnTo>
                <a:lnTo>
                  <a:pt x="8" y="32"/>
                </a:lnTo>
                <a:lnTo>
                  <a:pt x="0" y="36"/>
                </a:lnTo>
                <a:lnTo>
                  <a:pt x="0" y="28"/>
                </a:lnTo>
                <a:lnTo>
                  <a:pt x="4" y="20"/>
                </a:lnTo>
                <a:lnTo>
                  <a:pt x="12" y="16"/>
                </a:lnTo>
                <a:lnTo>
                  <a:pt x="4" y="20"/>
                </a:lnTo>
                <a:lnTo>
                  <a:pt x="20" y="88"/>
                </a:lnTo>
              </a:path>
            </a:pathLst>
          </a:custGeom>
          <a:noFill/>
          <a:ln w="12700" cap="rnd">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455"/>
          </a:p>
        </p:txBody>
      </p:sp>
      <p:sp>
        <p:nvSpPr>
          <p:cNvPr id="46129" name="Rectangle 59"/>
          <p:cNvSpPr>
            <a:spLocks noChangeArrowheads="1"/>
          </p:cNvSpPr>
          <p:nvPr/>
        </p:nvSpPr>
        <p:spPr bwMode="auto">
          <a:xfrm>
            <a:off x="1052080" y="4261716"/>
            <a:ext cx="186170" cy="3001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sz="455"/>
          </a:p>
        </p:txBody>
      </p:sp>
      <p:sp>
        <p:nvSpPr>
          <p:cNvPr id="46130" name="Rectangle 60"/>
          <p:cNvSpPr>
            <a:spLocks noChangeArrowheads="1"/>
          </p:cNvSpPr>
          <p:nvPr/>
        </p:nvSpPr>
        <p:spPr bwMode="auto">
          <a:xfrm>
            <a:off x="6361546" y="4079876"/>
            <a:ext cx="270324" cy="5292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2261" tIns="40409" rIns="82261" bIns="40409">
            <a:spAutoFit/>
          </a:bodyPr>
          <a:lstStyle/>
          <a:p>
            <a:r>
              <a:rPr lang="en-US" sz="2909" b="1">
                <a:latin typeface="Times" charset="0"/>
              </a:rPr>
              <a:t>/</a:t>
            </a:r>
          </a:p>
        </p:txBody>
      </p:sp>
      <p:sp>
        <p:nvSpPr>
          <p:cNvPr id="46131" name="Rectangle 61"/>
          <p:cNvSpPr>
            <a:spLocks noChangeArrowheads="1"/>
          </p:cNvSpPr>
          <p:nvPr/>
        </p:nvSpPr>
        <p:spPr bwMode="auto">
          <a:xfrm>
            <a:off x="3850409" y="2931103"/>
            <a:ext cx="150091" cy="207818"/>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sz="455"/>
          </a:p>
        </p:txBody>
      </p:sp>
      <p:sp>
        <p:nvSpPr>
          <p:cNvPr id="46132" name="Oval 66"/>
          <p:cNvSpPr>
            <a:spLocks noChangeArrowheads="1"/>
          </p:cNvSpPr>
          <p:nvPr/>
        </p:nvSpPr>
        <p:spPr bwMode="auto">
          <a:xfrm>
            <a:off x="307399" y="5424921"/>
            <a:ext cx="59170" cy="184727"/>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sz="455"/>
          </a:p>
        </p:txBody>
      </p:sp>
      <p:sp>
        <p:nvSpPr>
          <p:cNvPr id="46133" name="Oval 67"/>
          <p:cNvSpPr>
            <a:spLocks noChangeArrowheads="1"/>
          </p:cNvSpPr>
          <p:nvPr/>
        </p:nvSpPr>
        <p:spPr bwMode="auto">
          <a:xfrm>
            <a:off x="647989" y="5424921"/>
            <a:ext cx="60614" cy="184727"/>
          </a:xfrm>
          <a:prstGeom prst="ellipse">
            <a:avLst/>
          </a:prstGeom>
          <a:gradFill rotWithShape="0">
            <a:gsLst>
              <a:gs pos="0">
                <a:srgbClr val="1D2B4B"/>
              </a:gs>
              <a:gs pos="50000">
                <a:srgbClr val="618FFD"/>
              </a:gs>
              <a:gs pos="100000">
                <a:srgbClr val="1D2B4B"/>
              </a:gs>
            </a:gsLst>
            <a:lin ang="5400000" scaled="1"/>
          </a:gradFill>
          <a:ln w="12700">
            <a:solidFill>
              <a:schemeClr val="tx2"/>
            </a:solidFill>
            <a:round/>
            <a:headEnd/>
            <a:tailEnd/>
          </a:ln>
        </p:spPr>
        <p:txBody>
          <a:bodyPr wrap="none" anchor="ctr"/>
          <a:lstStyle/>
          <a:p>
            <a:endParaRPr lang="en-US" sz="455"/>
          </a:p>
        </p:txBody>
      </p:sp>
      <p:sp>
        <p:nvSpPr>
          <p:cNvPr id="46134" name="Oval 68"/>
          <p:cNvSpPr>
            <a:spLocks noChangeArrowheads="1"/>
          </p:cNvSpPr>
          <p:nvPr/>
        </p:nvSpPr>
        <p:spPr bwMode="auto">
          <a:xfrm>
            <a:off x="936626" y="5448012"/>
            <a:ext cx="36079" cy="138545"/>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sz="455"/>
          </a:p>
        </p:txBody>
      </p:sp>
      <p:sp>
        <p:nvSpPr>
          <p:cNvPr id="46135" name="Oval 69"/>
          <p:cNvSpPr>
            <a:spLocks noChangeArrowheads="1"/>
          </p:cNvSpPr>
          <p:nvPr/>
        </p:nvSpPr>
        <p:spPr bwMode="auto">
          <a:xfrm>
            <a:off x="1219490" y="5497080"/>
            <a:ext cx="12988" cy="40409"/>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sz="455"/>
          </a:p>
        </p:txBody>
      </p:sp>
      <p:sp>
        <p:nvSpPr>
          <p:cNvPr id="46136" name="Line 70"/>
          <p:cNvSpPr>
            <a:spLocks noChangeShapeType="1"/>
          </p:cNvSpPr>
          <p:nvPr/>
        </p:nvSpPr>
        <p:spPr bwMode="auto">
          <a:xfrm>
            <a:off x="344921" y="5420591"/>
            <a:ext cx="331932"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6137" name="Line 71"/>
          <p:cNvSpPr>
            <a:spLocks noChangeShapeType="1"/>
          </p:cNvSpPr>
          <p:nvPr/>
        </p:nvSpPr>
        <p:spPr bwMode="auto">
          <a:xfrm>
            <a:off x="339149" y="5613977"/>
            <a:ext cx="336261"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6138" name="Line 72"/>
          <p:cNvSpPr>
            <a:spLocks noChangeShapeType="1"/>
          </p:cNvSpPr>
          <p:nvPr/>
        </p:nvSpPr>
        <p:spPr bwMode="auto">
          <a:xfrm flipH="1">
            <a:off x="698500" y="5443682"/>
            <a:ext cx="249671"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6139" name="Line 73"/>
          <p:cNvSpPr>
            <a:spLocks noChangeShapeType="1"/>
          </p:cNvSpPr>
          <p:nvPr/>
        </p:nvSpPr>
        <p:spPr bwMode="auto">
          <a:xfrm flipH="1">
            <a:off x="698500" y="5590886"/>
            <a:ext cx="249671"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6140" name="Line 74"/>
          <p:cNvSpPr>
            <a:spLocks noChangeShapeType="1"/>
          </p:cNvSpPr>
          <p:nvPr/>
        </p:nvSpPr>
        <p:spPr bwMode="auto">
          <a:xfrm flipH="1">
            <a:off x="977035" y="5492750"/>
            <a:ext cx="251114"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6141" name="Line 75"/>
          <p:cNvSpPr>
            <a:spLocks noChangeShapeType="1"/>
          </p:cNvSpPr>
          <p:nvPr/>
        </p:nvSpPr>
        <p:spPr bwMode="auto">
          <a:xfrm flipH="1">
            <a:off x="977035" y="5541818"/>
            <a:ext cx="251114"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6142" name="Rectangle 76"/>
          <p:cNvSpPr>
            <a:spLocks noChangeArrowheads="1"/>
          </p:cNvSpPr>
          <p:nvPr/>
        </p:nvSpPr>
        <p:spPr bwMode="auto">
          <a:xfrm>
            <a:off x="344921" y="5422035"/>
            <a:ext cx="330488" cy="190500"/>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sz="455"/>
          </a:p>
        </p:txBody>
      </p:sp>
      <p:sp>
        <p:nvSpPr>
          <p:cNvPr id="46143" name="Rectangle 77"/>
          <p:cNvSpPr>
            <a:spLocks noChangeArrowheads="1"/>
          </p:cNvSpPr>
          <p:nvPr/>
        </p:nvSpPr>
        <p:spPr bwMode="auto">
          <a:xfrm>
            <a:off x="704273" y="5446568"/>
            <a:ext cx="252557" cy="139989"/>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sz="455"/>
          </a:p>
        </p:txBody>
      </p:sp>
      <p:sp>
        <p:nvSpPr>
          <p:cNvPr id="46144" name="Rectangle 78"/>
          <p:cNvSpPr>
            <a:spLocks noChangeArrowheads="1"/>
          </p:cNvSpPr>
          <p:nvPr/>
        </p:nvSpPr>
        <p:spPr bwMode="auto">
          <a:xfrm>
            <a:off x="977035" y="5491307"/>
            <a:ext cx="245341" cy="50511"/>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sz="455"/>
          </a:p>
        </p:txBody>
      </p:sp>
      <p:sp>
        <p:nvSpPr>
          <p:cNvPr id="46145" name="Oval 79"/>
          <p:cNvSpPr>
            <a:spLocks noChangeArrowheads="1"/>
          </p:cNvSpPr>
          <p:nvPr/>
        </p:nvSpPr>
        <p:spPr bwMode="auto">
          <a:xfrm>
            <a:off x="314614" y="5439353"/>
            <a:ext cx="38966" cy="155864"/>
          </a:xfrm>
          <a:prstGeom prst="ellipse">
            <a:avLst/>
          </a:prstGeom>
          <a:solidFill>
            <a:schemeClr val="bg1"/>
          </a:solidFill>
          <a:ln w="12700">
            <a:solidFill>
              <a:schemeClr val="tx1"/>
            </a:solidFill>
            <a:round/>
            <a:headEnd/>
            <a:tailEnd/>
          </a:ln>
        </p:spPr>
        <p:txBody>
          <a:bodyPr wrap="none" anchor="ctr"/>
          <a:lstStyle/>
          <a:p>
            <a:endParaRPr lang="en-US" sz="455"/>
          </a:p>
        </p:txBody>
      </p:sp>
      <p:sp>
        <p:nvSpPr>
          <p:cNvPr id="46146" name="Arc 80"/>
          <p:cNvSpPr>
            <a:spLocks/>
          </p:cNvSpPr>
          <p:nvPr/>
        </p:nvSpPr>
        <p:spPr bwMode="auto">
          <a:xfrm rot="-10500000">
            <a:off x="1294535" y="5439353"/>
            <a:ext cx="129886" cy="75045"/>
          </a:xfrm>
          <a:custGeom>
            <a:avLst/>
            <a:gdLst>
              <a:gd name="T0" fmla="*/ 0 w 21785"/>
              <a:gd name="T1" fmla="*/ 553762881 h 21600"/>
              <a:gd name="T2" fmla="*/ 2147483647 w 21785"/>
              <a:gd name="T3" fmla="*/ 2147483647 h 21600"/>
              <a:gd name="T4" fmla="*/ 2147483647 w 21785"/>
              <a:gd name="T5" fmla="*/ 2147483647 h 21600"/>
              <a:gd name="T6" fmla="*/ 0 60000 65536"/>
              <a:gd name="T7" fmla="*/ 0 60000 65536"/>
              <a:gd name="T8" fmla="*/ 0 60000 65536"/>
              <a:gd name="T9" fmla="*/ 0 w 21785"/>
              <a:gd name="T10" fmla="*/ 0 h 21600"/>
              <a:gd name="T11" fmla="*/ 21785 w 21785"/>
              <a:gd name="T12" fmla="*/ 21600 h 21600"/>
            </a:gdLst>
            <a:ahLst/>
            <a:cxnLst>
              <a:cxn ang="T6">
                <a:pos x="T0" y="T1"/>
              </a:cxn>
              <a:cxn ang="T7">
                <a:pos x="T2" y="T3"/>
              </a:cxn>
              <a:cxn ang="T8">
                <a:pos x="T4" y="T5"/>
              </a:cxn>
            </a:cxnLst>
            <a:rect l="T9" t="T10" r="T11" b="T12"/>
            <a:pathLst>
              <a:path w="21785" h="21600" fill="none" extrusionOk="0">
                <a:moveTo>
                  <a:pt x="-1" y="0"/>
                </a:moveTo>
                <a:cubicBezTo>
                  <a:pt x="61" y="0"/>
                  <a:pt x="123" y="-1"/>
                  <a:pt x="185" y="-1"/>
                </a:cubicBezTo>
                <a:cubicBezTo>
                  <a:pt x="12114" y="-1"/>
                  <a:pt x="21785" y="9670"/>
                  <a:pt x="21785" y="21600"/>
                </a:cubicBezTo>
              </a:path>
              <a:path w="21785" h="21600" stroke="0" extrusionOk="0">
                <a:moveTo>
                  <a:pt x="-1" y="0"/>
                </a:moveTo>
                <a:cubicBezTo>
                  <a:pt x="61" y="0"/>
                  <a:pt x="123" y="-1"/>
                  <a:pt x="185" y="-1"/>
                </a:cubicBezTo>
                <a:cubicBezTo>
                  <a:pt x="12114" y="-1"/>
                  <a:pt x="21785" y="9670"/>
                  <a:pt x="21785" y="21600"/>
                </a:cubicBezTo>
                <a:lnTo>
                  <a:pt x="185" y="21600"/>
                </a:lnTo>
                <a:lnTo>
                  <a:pt x="-1" y="0"/>
                </a:lnTo>
                <a:close/>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sp>
        <p:nvSpPr>
          <p:cNvPr id="46147" name="Arc 81"/>
          <p:cNvSpPr>
            <a:spLocks/>
          </p:cNvSpPr>
          <p:nvPr/>
        </p:nvSpPr>
        <p:spPr bwMode="auto">
          <a:xfrm rot="-420000">
            <a:off x="1282989" y="5537489"/>
            <a:ext cx="132773" cy="64943"/>
          </a:xfrm>
          <a:custGeom>
            <a:avLst/>
            <a:gdLst>
              <a:gd name="T0" fmla="*/ 0 w 21597"/>
              <a:gd name="T1" fmla="*/ 2147483647 h 21599"/>
              <a:gd name="T2" fmla="*/ 2147483647 w 21597"/>
              <a:gd name="T3" fmla="*/ 0 h 21599"/>
              <a:gd name="T4" fmla="*/ 2147483647 w 21597"/>
              <a:gd name="T5" fmla="*/ 2147483647 h 21599"/>
              <a:gd name="T6" fmla="*/ 0 60000 65536"/>
              <a:gd name="T7" fmla="*/ 0 60000 65536"/>
              <a:gd name="T8" fmla="*/ 0 60000 65536"/>
              <a:gd name="T9" fmla="*/ 0 w 21597"/>
              <a:gd name="T10" fmla="*/ 0 h 21599"/>
              <a:gd name="T11" fmla="*/ 21597 w 21597"/>
              <a:gd name="T12" fmla="*/ 21599 h 21599"/>
            </a:gdLst>
            <a:ahLst/>
            <a:cxnLst>
              <a:cxn ang="T6">
                <a:pos x="T0" y="T1"/>
              </a:cxn>
              <a:cxn ang="T7">
                <a:pos x="T2" y="T3"/>
              </a:cxn>
              <a:cxn ang="T8">
                <a:pos x="T4" y="T5"/>
              </a:cxn>
            </a:cxnLst>
            <a:rect l="T9" t="T10" r="T11" b="T12"/>
            <a:pathLst>
              <a:path w="21597" h="21599" fill="none" extrusionOk="0">
                <a:moveTo>
                  <a:pt x="-1" y="21253"/>
                </a:moveTo>
                <a:cubicBezTo>
                  <a:pt x="187" y="9529"/>
                  <a:pt x="9693" y="96"/>
                  <a:pt x="21418" y="-1"/>
                </a:cubicBezTo>
              </a:path>
              <a:path w="21597" h="21599" stroke="0" extrusionOk="0">
                <a:moveTo>
                  <a:pt x="-1" y="21253"/>
                </a:moveTo>
                <a:cubicBezTo>
                  <a:pt x="187" y="9529"/>
                  <a:pt x="9693" y="96"/>
                  <a:pt x="21418" y="-1"/>
                </a:cubicBezTo>
                <a:lnTo>
                  <a:pt x="21597" y="21599"/>
                </a:lnTo>
                <a:lnTo>
                  <a:pt x="-1" y="21253"/>
                </a:lnTo>
                <a:close/>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sp>
        <p:nvSpPr>
          <p:cNvPr id="46148" name="Arc 82"/>
          <p:cNvSpPr>
            <a:spLocks/>
          </p:cNvSpPr>
          <p:nvPr/>
        </p:nvSpPr>
        <p:spPr bwMode="auto">
          <a:xfrm rot="10800000">
            <a:off x="1255569" y="5520171"/>
            <a:ext cx="25977" cy="64943"/>
          </a:xfrm>
          <a:custGeom>
            <a:avLst/>
            <a:gdLst>
              <a:gd name="T0" fmla="*/ 0 w 22518"/>
              <a:gd name="T1" fmla="*/ 1234995606 h 21600"/>
              <a:gd name="T2" fmla="*/ 802377 w 22518"/>
              <a:gd name="T3" fmla="*/ 2147483647 h 21600"/>
              <a:gd name="T4" fmla="*/ 32716 w 22518"/>
              <a:gd name="T5" fmla="*/ 2147483647 h 21600"/>
              <a:gd name="T6" fmla="*/ 0 60000 65536"/>
              <a:gd name="T7" fmla="*/ 0 60000 65536"/>
              <a:gd name="T8" fmla="*/ 0 60000 65536"/>
              <a:gd name="T9" fmla="*/ 0 w 22518"/>
              <a:gd name="T10" fmla="*/ 0 h 21600"/>
              <a:gd name="T11" fmla="*/ 22518 w 22518"/>
              <a:gd name="T12" fmla="*/ 21600 h 21600"/>
            </a:gdLst>
            <a:ahLst/>
            <a:cxnLst>
              <a:cxn ang="T6">
                <a:pos x="T0" y="T1"/>
              </a:cxn>
              <a:cxn ang="T7">
                <a:pos x="T2" y="T3"/>
              </a:cxn>
              <a:cxn ang="T8">
                <a:pos x="T4" y="T5"/>
              </a:cxn>
            </a:cxnLst>
            <a:rect l="T9" t="T10" r="T11" b="T12"/>
            <a:pathLst>
              <a:path w="22518" h="21600" fill="none" extrusionOk="0">
                <a:moveTo>
                  <a:pt x="-1" y="19"/>
                </a:moveTo>
                <a:cubicBezTo>
                  <a:pt x="305" y="6"/>
                  <a:pt x="611" y="-1"/>
                  <a:pt x="918" y="-1"/>
                </a:cubicBezTo>
                <a:cubicBezTo>
                  <a:pt x="12847" y="-1"/>
                  <a:pt x="22518" y="9670"/>
                  <a:pt x="22518" y="21600"/>
                </a:cubicBezTo>
              </a:path>
              <a:path w="22518" h="21600" stroke="0" extrusionOk="0">
                <a:moveTo>
                  <a:pt x="-1" y="19"/>
                </a:moveTo>
                <a:cubicBezTo>
                  <a:pt x="305" y="6"/>
                  <a:pt x="611" y="-1"/>
                  <a:pt x="918" y="-1"/>
                </a:cubicBezTo>
                <a:cubicBezTo>
                  <a:pt x="12847" y="-1"/>
                  <a:pt x="22518" y="9670"/>
                  <a:pt x="22518" y="21600"/>
                </a:cubicBezTo>
                <a:lnTo>
                  <a:pt x="918" y="21600"/>
                </a:lnTo>
                <a:lnTo>
                  <a:pt x="-1" y="19"/>
                </a:lnTo>
                <a:close/>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sp>
        <p:nvSpPr>
          <p:cNvPr id="46149" name="Oval 83"/>
          <p:cNvSpPr>
            <a:spLocks noChangeArrowheads="1"/>
          </p:cNvSpPr>
          <p:nvPr/>
        </p:nvSpPr>
        <p:spPr bwMode="auto">
          <a:xfrm>
            <a:off x="1267113" y="5479762"/>
            <a:ext cx="24535" cy="79375"/>
          </a:xfrm>
          <a:prstGeom prst="ellipse">
            <a:avLst/>
          </a:prstGeom>
          <a:solidFill>
            <a:schemeClr val="accent1"/>
          </a:solidFill>
          <a:ln w="12700">
            <a:solidFill>
              <a:schemeClr val="tx1"/>
            </a:solidFill>
            <a:round/>
            <a:headEnd/>
            <a:tailEnd/>
          </a:ln>
        </p:spPr>
        <p:txBody>
          <a:bodyPr wrap="none" anchor="ctr"/>
          <a:lstStyle/>
          <a:p>
            <a:endParaRPr lang="en-US" sz="455"/>
          </a:p>
        </p:txBody>
      </p:sp>
      <p:sp>
        <p:nvSpPr>
          <p:cNvPr id="46150" name="Arc 84"/>
          <p:cNvSpPr>
            <a:spLocks/>
          </p:cNvSpPr>
          <p:nvPr/>
        </p:nvSpPr>
        <p:spPr bwMode="auto">
          <a:xfrm>
            <a:off x="1259899" y="5456671"/>
            <a:ext cx="31750" cy="62056"/>
          </a:xfrm>
          <a:custGeom>
            <a:avLst/>
            <a:gdLst>
              <a:gd name="T0" fmla="*/ 0 w 21600"/>
              <a:gd name="T1" fmla="*/ 2147483647 h 21586"/>
              <a:gd name="T2" fmla="*/ 28131701 w 21600"/>
              <a:gd name="T3" fmla="*/ 0 h 21586"/>
              <a:gd name="T4" fmla="*/ 29153728 w 21600"/>
              <a:gd name="T5" fmla="*/ 2147483647 h 21586"/>
              <a:gd name="T6" fmla="*/ 0 60000 65536"/>
              <a:gd name="T7" fmla="*/ 0 60000 65536"/>
              <a:gd name="T8" fmla="*/ 0 60000 65536"/>
              <a:gd name="T9" fmla="*/ 0 w 21600"/>
              <a:gd name="T10" fmla="*/ 0 h 21586"/>
              <a:gd name="T11" fmla="*/ 21600 w 21600"/>
              <a:gd name="T12" fmla="*/ 21586 h 21586"/>
            </a:gdLst>
            <a:ahLst/>
            <a:cxnLst>
              <a:cxn ang="T6">
                <a:pos x="T0" y="T1"/>
              </a:cxn>
              <a:cxn ang="T7">
                <a:pos x="T2" y="T3"/>
              </a:cxn>
              <a:cxn ang="T8">
                <a:pos x="T4" y="T5"/>
              </a:cxn>
            </a:cxnLst>
            <a:rect l="T9" t="T10" r="T11" b="T12"/>
            <a:pathLst>
              <a:path w="21600" h="21586" fill="none" extrusionOk="0">
                <a:moveTo>
                  <a:pt x="-1" y="21585"/>
                </a:moveTo>
                <a:cubicBezTo>
                  <a:pt x="-1" y="9951"/>
                  <a:pt x="9215" y="407"/>
                  <a:pt x="20842" y="-1"/>
                </a:cubicBezTo>
              </a:path>
              <a:path w="21600" h="21586" stroke="0" extrusionOk="0">
                <a:moveTo>
                  <a:pt x="-1" y="21585"/>
                </a:moveTo>
                <a:cubicBezTo>
                  <a:pt x="-1" y="9951"/>
                  <a:pt x="9215" y="407"/>
                  <a:pt x="20842" y="-1"/>
                </a:cubicBezTo>
                <a:lnTo>
                  <a:pt x="21600" y="21586"/>
                </a:lnTo>
                <a:lnTo>
                  <a:pt x="-1" y="21585"/>
                </a:lnTo>
                <a:close/>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sp>
        <p:nvSpPr>
          <p:cNvPr id="46151" name="Oval 85"/>
          <p:cNvSpPr>
            <a:spLocks noChangeArrowheads="1"/>
          </p:cNvSpPr>
          <p:nvPr/>
        </p:nvSpPr>
        <p:spPr bwMode="auto">
          <a:xfrm>
            <a:off x="1278659" y="5507182"/>
            <a:ext cx="1444" cy="24535"/>
          </a:xfrm>
          <a:prstGeom prst="ellipse">
            <a:avLst/>
          </a:prstGeom>
          <a:solidFill>
            <a:schemeClr val="tx2"/>
          </a:solidFill>
          <a:ln w="12700">
            <a:solidFill>
              <a:schemeClr val="tx1"/>
            </a:solidFill>
            <a:round/>
            <a:headEnd/>
            <a:tailEnd/>
          </a:ln>
        </p:spPr>
        <p:txBody>
          <a:bodyPr wrap="none" anchor="ctr"/>
          <a:lstStyle/>
          <a:p>
            <a:endParaRPr lang="en-US" sz="455"/>
          </a:p>
        </p:txBody>
      </p:sp>
      <p:grpSp>
        <p:nvGrpSpPr>
          <p:cNvPr id="46152" name="Group 86"/>
          <p:cNvGrpSpPr>
            <a:grpSpLocks/>
          </p:cNvGrpSpPr>
          <p:nvPr/>
        </p:nvGrpSpPr>
        <p:grpSpPr bwMode="auto">
          <a:xfrm>
            <a:off x="5466773" y="5426364"/>
            <a:ext cx="1052080" cy="186171"/>
            <a:chOff x="4652" y="3084"/>
            <a:chExt cx="954" cy="180"/>
          </a:xfrm>
        </p:grpSpPr>
        <p:sp>
          <p:nvSpPr>
            <p:cNvPr id="46233" name="Oval 87"/>
            <p:cNvSpPr>
              <a:spLocks noChangeArrowheads="1"/>
            </p:cNvSpPr>
            <p:nvPr/>
          </p:nvSpPr>
          <p:spPr bwMode="auto">
            <a:xfrm>
              <a:off x="5555" y="3088"/>
              <a:ext cx="51" cy="172"/>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sz="455"/>
            </a:p>
          </p:txBody>
        </p:sp>
        <p:sp>
          <p:nvSpPr>
            <p:cNvPr id="46234" name="Oval 88"/>
            <p:cNvSpPr>
              <a:spLocks noChangeArrowheads="1"/>
            </p:cNvSpPr>
            <p:nvPr/>
          </p:nvSpPr>
          <p:spPr bwMode="auto">
            <a:xfrm>
              <a:off x="5259" y="3088"/>
              <a:ext cx="51" cy="172"/>
            </a:xfrm>
            <a:prstGeom prst="ellipse">
              <a:avLst/>
            </a:prstGeom>
            <a:gradFill rotWithShape="0">
              <a:gsLst>
                <a:gs pos="0">
                  <a:srgbClr val="1D2B4B"/>
                </a:gs>
                <a:gs pos="50000">
                  <a:srgbClr val="618FFD"/>
                </a:gs>
                <a:gs pos="100000">
                  <a:srgbClr val="1D2B4B"/>
                </a:gs>
              </a:gsLst>
              <a:lin ang="5400000" scaled="1"/>
            </a:gradFill>
            <a:ln w="12700">
              <a:solidFill>
                <a:schemeClr val="tx2"/>
              </a:solidFill>
              <a:round/>
              <a:headEnd/>
              <a:tailEnd/>
            </a:ln>
          </p:spPr>
          <p:txBody>
            <a:bodyPr wrap="none" anchor="ctr"/>
            <a:lstStyle/>
            <a:p>
              <a:endParaRPr lang="en-US" sz="455"/>
            </a:p>
          </p:txBody>
        </p:sp>
        <p:sp>
          <p:nvSpPr>
            <p:cNvPr id="46235" name="Oval 89"/>
            <p:cNvSpPr>
              <a:spLocks noChangeArrowheads="1"/>
            </p:cNvSpPr>
            <p:nvPr/>
          </p:nvSpPr>
          <p:spPr bwMode="auto">
            <a:xfrm>
              <a:off x="5030" y="3110"/>
              <a:ext cx="31" cy="127"/>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sz="455"/>
            </a:p>
          </p:txBody>
        </p:sp>
        <p:sp>
          <p:nvSpPr>
            <p:cNvPr id="46236" name="Oval 90"/>
            <p:cNvSpPr>
              <a:spLocks noChangeArrowheads="1"/>
            </p:cNvSpPr>
            <p:nvPr/>
          </p:nvSpPr>
          <p:spPr bwMode="auto">
            <a:xfrm>
              <a:off x="4805" y="3155"/>
              <a:ext cx="11" cy="37"/>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sz="455"/>
            </a:p>
          </p:txBody>
        </p:sp>
        <p:sp>
          <p:nvSpPr>
            <p:cNvPr id="46237" name="Line 91"/>
            <p:cNvSpPr>
              <a:spLocks noChangeShapeType="1"/>
            </p:cNvSpPr>
            <p:nvPr/>
          </p:nvSpPr>
          <p:spPr bwMode="auto">
            <a:xfrm flipH="1">
              <a:off x="5282" y="3264"/>
              <a:ext cx="295"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6238" name="Line 92"/>
            <p:cNvSpPr>
              <a:spLocks noChangeShapeType="1"/>
            </p:cNvSpPr>
            <p:nvPr/>
          </p:nvSpPr>
          <p:spPr bwMode="auto">
            <a:xfrm flipH="1">
              <a:off x="5283" y="3084"/>
              <a:ext cx="29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6239" name="Line 93"/>
            <p:cNvSpPr>
              <a:spLocks noChangeShapeType="1"/>
            </p:cNvSpPr>
            <p:nvPr/>
          </p:nvSpPr>
          <p:spPr bwMode="auto">
            <a:xfrm>
              <a:off x="5054" y="3241"/>
              <a:ext cx="20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6240" name="Line 94"/>
            <p:cNvSpPr>
              <a:spLocks noChangeShapeType="1"/>
            </p:cNvSpPr>
            <p:nvPr/>
          </p:nvSpPr>
          <p:spPr bwMode="auto">
            <a:xfrm>
              <a:off x="5054" y="3106"/>
              <a:ext cx="20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6241" name="Line 95"/>
            <p:cNvSpPr>
              <a:spLocks noChangeShapeType="1"/>
            </p:cNvSpPr>
            <p:nvPr/>
          </p:nvSpPr>
          <p:spPr bwMode="auto">
            <a:xfrm>
              <a:off x="4813" y="3196"/>
              <a:ext cx="20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6242" name="Line 96"/>
            <p:cNvSpPr>
              <a:spLocks noChangeShapeType="1"/>
            </p:cNvSpPr>
            <p:nvPr/>
          </p:nvSpPr>
          <p:spPr bwMode="auto">
            <a:xfrm>
              <a:off x="4813" y="3151"/>
              <a:ext cx="20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6243" name="Rectangle 97"/>
            <p:cNvSpPr>
              <a:spLocks noChangeArrowheads="1"/>
            </p:cNvSpPr>
            <p:nvPr/>
          </p:nvSpPr>
          <p:spPr bwMode="auto">
            <a:xfrm>
              <a:off x="5286" y="3086"/>
              <a:ext cx="288" cy="176"/>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sz="455"/>
            </a:p>
          </p:txBody>
        </p:sp>
        <p:sp>
          <p:nvSpPr>
            <p:cNvPr id="46244" name="Rectangle 98"/>
            <p:cNvSpPr>
              <a:spLocks noChangeArrowheads="1"/>
            </p:cNvSpPr>
            <p:nvPr/>
          </p:nvSpPr>
          <p:spPr bwMode="auto">
            <a:xfrm>
              <a:off x="5043" y="3110"/>
              <a:ext cx="219" cy="129"/>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sz="455"/>
            </a:p>
          </p:txBody>
        </p:sp>
        <p:sp>
          <p:nvSpPr>
            <p:cNvPr id="46245" name="Rectangle 99"/>
            <p:cNvSpPr>
              <a:spLocks noChangeArrowheads="1"/>
            </p:cNvSpPr>
            <p:nvPr/>
          </p:nvSpPr>
          <p:spPr bwMode="auto">
            <a:xfrm>
              <a:off x="4814" y="3151"/>
              <a:ext cx="212" cy="47"/>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sz="455"/>
            </a:p>
          </p:txBody>
        </p:sp>
        <p:sp>
          <p:nvSpPr>
            <p:cNvPr id="46246" name="Oval 100"/>
            <p:cNvSpPr>
              <a:spLocks noChangeArrowheads="1"/>
            </p:cNvSpPr>
            <p:nvPr/>
          </p:nvSpPr>
          <p:spPr bwMode="auto">
            <a:xfrm>
              <a:off x="5566" y="3101"/>
              <a:ext cx="34" cy="146"/>
            </a:xfrm>
            <a:prstGeom prst="ellipse">
              <a:avLst/>
            </a:prstGeom>
            <a:solidFill>
              <a:schemeClr val="bg1"/>
            </a:solidFill>
            <a:ln w="12700">
              <a:solidFill>
                <a:schemeClr val="tx1"/>
              </a:solidFill>
              <a:round/>
              <a:headEnd/>
              <a:tailEnd/>
            </a:ln>
          </p:spPr>
          <p:txBody>
            <a:bodyPr wrap="none" anchor="ctr"/>
            <a:lstStyle/>
            <a:p>
              <a:endParaRPr lang="en-US" sz="455"/>
            </a:p>
          </p:txBody>
        </p:sp>
        <p:sp>
          <p:nvSpPr>
            <p:cNvPr id="46247" name="Arc 101"/>
            <p:cNvSpPr>
              <a:spLocks/>
            </p:cNvSpPr>
            <p:nvPr/>
          </p:nvSpPr>
          <p:spPr bwMode="auto">
            <a:xfrm rot="300000">
              <a:off x="4652" y="3182"/>
              <a:ext cx="111" cy="70"/>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0" y="-1"/>
                  </a:moveTo>
                  <a:cubicBezTo>
                    <a:pt x="11808" y="-1"/>
                    <a:pt x="21428" y="9482"/>
                    <a:pt x="21597" y="21289"/>
                  </a:cubicBezTo>
                </a:path>
                <a:path w="21597" h="21600" stroke="0" extrusionOk="0">
                  <a:moveTo>
                    <a:pt x="0" y="-1"/>
                  </a:moveTo>
                  <a:cubicBezTo>
                    <a:pt x="11808" y="-1"/>
                    <a:pt x="21428" y="9482"/>
                    <a:pt x="21597" y="21289"/>
                  </a:cubicBezTo>
                  <a:lnTo>
                    <a:pt x="0" y="21600"/>
                  </a:lnTo>
                  <a:lnTo>
                    <a:pt x="0" y="-1"/>
                  </a:lnTo>
                  <a:close/>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sp>
          <p:nvSpPr>
            <p:cNvPr id="46248" name="Arc 102"/>
            <p:cNvSpPr>
              <a:spLocks/>
            </p:cNvSpPr>
            <p:nvPr/>
          </p:nvSpPr>
          <p:spPr bwMode="auto">
            <a:xfrm rot="10380000">
              <a:off x="4660" y="3102"/>
              <a:ext cx="115" cy="6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1" y="21598"/>
                  </a:moveTo>
                  <a:cubicBezTo>
                    <a:pt x="-1" y="9743"/>
                    <a:pt x="9556" y="103"/>
                    <a:pt x="21411" y="-1"/>
                  </a:cubicBezTo>
                </a:path>
                <a:path w="21600" h="21599" stroke="0" extrusionOk="0">
                  <a:moveTo>
                    <a:pt x="-1" y="21598"/>
                  </a:moveTo>
                  <a:cubicBezTo>
                    <a:pt x="-1" y="9743"/>
                    <a:pt x="9556" y="103"/>
                    <a:pt x="21411" y="-1"/>
                  </a:cubicBezTo>
                  <a:lnTo>
                    <a:pt x="21600" y="21599"/>
                  </a:lnTo>
                  <a:lnTo>
                    <a:pt x="-1" y="21598"/>
                  </a:lnTo>
                  <a:close/>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sp>
          <p:nvSpPr>
            <p:cNvPr id="46249" name="Arc 103"/>
            <p:cNvSpPr>
              <a:spLocks/>
            </p:cNvSpPr>
            <p:nvPr/>
          </p:nvSpPr>
          <p:spPr bwMode="auto">
            <a:xfrm>
              <a:off x="4761" y="3117"/>
              <a:ext cx="23" cy="60"/>
            </a:xfrm>
            <a:custGeom>
              <a:avLst/>
              <a:gdLst>
                <a:gd name="T0" fmla="*/ 0 w 22547"/>
                <a:gd name="T1" fmla="*/ 0 h 21600"/>
                <a:gd name="T2" fmla="*/ 0 w 22547"/>
                <a:gd name="T3" fmla="*/ 0 h 21600"/>
                <a:gd name="T4" fmla="*/ 0 w 22547"/>
                <a:gd name="T5" fmla="*/ 0 h 21600"/>
                <a:gd name="T6" fmla="*/ 0 60000 65536"/>
                <a:gd name="T7" fmla="*/ 0 60000 65536"/>
                <a:gd name="T8" fmla="*/ 0 60000 65536"/>
                <a:gd name="T9" fmla="*/ 0 w 22547"/>
                <a:gd name="T10" fmla="*/ 0 h 21600"/>
                <a:gd name="T11" fmla="*/ 22547 w 22547"/>
                <a:gd name="T12" fmla="*/ 21600 h 21600"/>
              </a:gdLst>
              <a:ahLst/>
              <a:cxnLst>
                <a:cxn ang="T6">
                  <a:pos x="T0" y="T1"/>
                </a:cxn>
                <a:cxn ang="T7">
                  <a:pos x="T2" y="T3"/>
                </a:cxn>
                <a:cxn ang="T8">
                  <a:pos x="T4" y="T5"/>
                </a:cxn>
              </a:cxnLst>
              <a:rect l="T9" t="T10" r="T11" b="T12"/>
              <a:pathLst>
                <a:path w="22547" h="21600" fill="none" extrusionOk="0">
                  <a:moveTo>
                    <a:pt x="-1" y="20"/>
                  </a:moveTo>
                  <a:cubicBezTo>
                    <a:pt x="316" y="6"/>
                    <a:pt x="633" y="-1"/>
                    <a:pt x="951" y="-1"/>
                  </a:cubicBezTo>
                  <a:cubicBezTo>
                    <a:pt x="12735" y="-1"/>
                    <a:pt x="22345" y="9446"/>
                    <a:pt x="22547" y="21228"/>
                  </a:cubicBezTo>
                </a:path>
                <a:path w="22547" h="21600" stroke="0" extrusionOk="0">
                  <a:moveTo>
                    <a:pt x="-1" y="20"/>
                  </a:moveTo>
                  <a:cubicBezTo>
                    <a:pt x="316" y="6"/>
                    <a:pt x="633" y="-1"/>
                    <a:pt x="951" y="-1"/>
                  </a:cubicBezTo>
                  <a:cubicBezTo>
                    <a:pt x="12735" y="-1"/>
                    <a:pt x="22345" y="9446"/>
                    <a:pt x="22547" y="21228"/>
                  </a:cubicBezTo>
                  <a:lnTo>
                    <a:pt x="951" y="21600"/>
                  </a:lnTo>
                  <a:lnTo>
                    <a:pt x="-1" y="20"/>
                  </a:lnTo>
                  <a:close/>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sp>
          <p:nvSpPr>
            <p:cNvPr id="46250" name="Oval 104"/>
            <p:cNvSpPr>
              <a:spLocks noChangeArrowheads="1"/>
            </p:cNvSpPr>
            <p:nvPr/>
          </p:nvSpPr>
          <p:spPr bwMode="auto">
            <a:xfrm>
              <a:off x="4754" y="3135"/>
              <a:ext cx="20" cy="74"/>
            </a:xfrm>
            <a:prstGeom prst="ellipse">
              <a:avLst/>
            </a:prstGeom>
            <a:solidFill>
              <a:schemeClr val="accent1"/>
            </a:solidFill>
            <a:ln w="12700">
              <a:solidFill>
                <a:schemeClr val="tx1"/>
              </a:solidFill>
              <a:round/>
              <a:headEnd/>
              <a:tailEnd/>
            </a:ln>
          </p:spPr>
          <p:txBody>
            <a:bodyPr wrap="none" anchor="ctr"/>
            <a:lstStyle/>
            <a:p>
              <a:endParaRPr lang="en-US" sz="455"/>
            </a:p>
          </p:txBody>
        </p:sp>
        <p:sp>
          <p:nvSpPr>
            <p:cNvPr id="46251" name="Arc 105"/>
            <p:cNvSpPr>
              <a:spLocks/>
            </p:cNvSpPr>
            <p:nvPr/>
          </p:nvSpPr>
          <p:spPr bwMode="auto">
            <a:xfrm rot="10800000">
              <a:off x="4761" y="3180"/>
              <a:ext cx="27" cy="57"/>
            </a:xfrm>
            <a:custGeom>
              <a:avLst/>
              <a:gdLst>
                <a:gd name="T0" fmla="*/ 0 w 21596"/>
                <a:gd name="T1" fmla="*/ 0 h 21585"/>
                <a:gd name="T2" fmla="*/ 0 w 21596"/>
                <a:gd name="T3" fmla="*/ 0 h 21585"/>
                <a:gd name="T4" fmla="*/ 0 w 21596"/>
                <a:gd name="T5" fmla="*/ 0 h 21585"/>
                <a:gd name="T6" fmla="*/ 0 60000 65536"/>
                <a:gd name="T7" fmla="*/ 0 60000 65536"/>
                <a:gd name="T8" fmla="*/ 0 60000 65536"/>
                <a:gd name="T9" fmla="*/ 0 w 21596"/>
                <a:gd name="T10" fmla="*/ 0 h 21585"/>
                <a:gd name="T11" fmla="*/ 21596 w 21596"/>
                <a:gd name="T12" fmla="*/ 21585 h 21585"/>
              </a:gdLst>
              <a:ahLst/>
              <a:cxnLst>
                <a:cxn ang="T6">
                  <a:pos x="T0" y="T1"/>
                </a:cxn>
                <a:cxn ang="T7">
                  <a:pos x="T2" y="T3"/>
                </a:cxn>
                <a:cxn ang="T8">
                  <a:pos x="T4" y="T5"/>
                </a:cxn>
              </a:cxnLst>
              <a:rect l="T9" t="T10" r="T11" b="T12"/>
              <a:pathLst>
                <a:path w="21596" h="21585" fill="none" extrusionOk="0">
                  <a:moveTo>
                    <a:pt x="-1" y="21216"/>
                  </a:moveTo>
                  <a:cubicBezTo>
                    <a:pt x="194" y="9734"/>
                    <a:pt x="9341" y="412"/>
                    <a:pt x="20817" y="-1"/>
                  </a:cubicBezTo>
                </a:path>
                <a:path w="21596" h="21585" stroke="0" extrusionOk="0">
                  <a:moveTo>
                    <a:pt x="-1" y="21216"/>
                  </a:moveTo>
                  <a:cubicBezTo>
                    <a:pt x="194" y="9734"/>
                    <a:pt x="9341" y="412"/>
                    <a:pt x="20817" y="-1"/>
                  </a:cubicBezTo>
                  <a:lnTo>
                    <a:pt x="21596" y="21585"/>
                  </a:lnTo>
                  <a:lnTo>
                    <a:pt x="-1" y="21216"/>
                  </a:lnTo>
                  <a:close/>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sp>
          <p:nvSpPr>
            <p:cNvPr id="46252" name="Oval 106"/>
            <p:cNvSpPr>
              <a:spLocks noChangeArrowheads="1"/>
            </p:cNvSpPr>
            <p:nvPr/>
          </p:nvSpPr>
          <p:spPr bwMode="auto">
            <a:xfrm>
              <a:off x="4763" y="3161"/>
              <a:ext cx="2" cy="22"/>
            </a:xfrm>
            <a:prstGeom prst="ellipse">
              <a:avLst/>
            </a:prstGeom>
            <a:solidFill>
              <a:schemeClr val="tx2"/>
            </a:solidFill>
            <a:ln w="12700">
              <a:solidFill>
                <a:schemeClr val="tx1"/>
              </a:solidFill>
              <a:round/>
              <a:headEnd/>
              <a:tailEnd/>
            </a:ln>
          </p:spPr>
          <p:txBody>
            <a:bodyPr wrap="none" anchor="ctr"/>
            <a:lstStyle/>
            <a:p>
              <a:endParaRPr lang="en-US" sz="455"/>
            </a:p>
          </p:txBody>
        </p:sp>
      </p:grpSp>
      <p:sp>
        <p:nvSpPr>
          <p:cNvPr id="46153" name="Freeform 107"/>
          <p:cNvSpPr>
            <a:spLocks/>
          </p:cNvSpPr>
          <p:nvPr/>
        </p:nvSpPr>
        <p:spPr bwMode="auto">
          <a:xfrm>
            <a:off x="3863399" y="3117273"/>
            <a:ext cx="411306" cy="893330"/>
          </a:xfrm>
          <a:custGeom>
            <a:avLst/>
            <a:gdLst>
              <a:gd name="T0" fmla="*/ 2147483647 w 373"/>
              <a:gd name="T1" fmla="*/ 2147483647 h 859"/>
              <a:gd name="T2" fmla="*/ 2147483647 w 373"/>
              <a:gd name="T3" fmla="*/ 2147483647 h 859"/>
              <a:gd name="T4" fmla="*/ 2147483647 w 373"/>
              <a:gd name="T5" fmla="*/ 2147483647 h 859"/>
              <a:gd name="T6" fmla="*/ 2147483647 w 373"/>
              <a:gd name="T7" fmla="*/ 2147483647 h 859"/>
              <a:gd name="T8" fmla="*/ 2147483647 w 373"/>
              <a:gd name="T9" fmla="*/ 2147483647 h 859"/>
              <a:gd name="T10" fmla="*/ 2147483647 w 373"/>
              <a:gd name="T11" fmla="*/ 2147483647 h 859"/>
              <a:gd name="T12" fmla="*/ 2147483647 w 373"/>
              <a:gd name="T13" fmla="*/ 2147483647 h 859"/>
              <a:gd name="T14" fmla="*/ 2147483647 w 373"/>
              <a:gd name="T15" fmla="*/ 2147483647 h 859"/>
              <a:gd name="T16" fmla="*/ 2147483647 w 373"/>
              <a:gd name="T17" fmla="*/ 2147483647 h 859"/>
              <a:gd name="T18" fmla="*/ 2147483647 w 373"/>
              <a:gd name="T19" fmla="*/ 2147483647 h 859"/>
              <a:gd name="T20" fmla="*/ 2147483647 w 373"/>
              <a:gd name="T21" fmla="*/ 2147483647 h 859"/>
              <a:gd name="T22" fmla="*/ 2147483647 w 373"/>
              <a:gd name="T23" fmla="*/ 2147483647 h 859"/>
              <a:gd name="T24" fmla="*/ 2147483647 w 373"/>
              <a:gd name="T25" fmla="*/ 2147483647 h 859"/>
              <a:gd name="T26" fmla="*/ 2147483647 w 373"/>
              <a:gd name="T27" fmla="*/ 2147483647 h 859"/>
              <a:gd name="T28" fmla="*/ 0 w 373"/>
              <a:gd name="T29" fmla="*/ 2147483647 h 859"/>
              <a:gd name="T30" fmla="*/ 2147483647 w 373"/>
              <a:gd name="T31" fmla="*/ 2147483647 h 859"/>
              <a:gd name="T32" fmla="*/ 2147483647 w 373"/>
              <a:gd name="T33" fmla="*/ 2147483647 h 859"/>
              <a:gd name="T34" fmla="*/ 2147483647 w 373"/>
              <a:gd name="T35" fmla="*/ 2147483647 h 859"/>
              <a:gd name="T36" fmla="*/ 2147483647 w 373"/>
              <a:gd name="T37" fmla="*/ 2147483647 h 859"/>
              <a:gd name="T38" fmla="*/ 2147483647 w 373"/>
              <a:gd name="T39" fmla="*/ 2147483647 h 859"/>
              <a:gd name="T40" fmla="*/ 2147483647 w 373"/>
              <a:gd name="T41" fmla="*/ 2147483647 h 859"/>
              <a:gd name="T42" fmla="*/ 2147483647 w 373"/>
              <a:gd name="T43" fmla="*/ 2147483647 h 859"/>
              <a:gd name="T44" fmla="*/ 2147483647 w 373"/>
              <a:gd name="T45" fmla="*/ 2147483647 h 859"/>
              <a:gd name="T46" fmla="*/ 2147483647 w 373"/>
              <a:gd name="T47" fmla="*/ 2147483647 h 859"/>
              <a:gd name="T48" fmla="*/ 2147483647 w 373"/>
              <a:gd name="T49" fmla="*/ 2147483647 h 859"/>
              <a:gd name="T50" fmla="*/ 2147483647 w 373"/>
              <a:gd name="T51" fmla="*/ 2147483647 h 859"/>
              <a:gd name="T52" fmla="*/ 2147483647 w 373"/>
              <a:gd name="T53" fmla="*/ 2147483647 h 859"/>
              <a:gd name="T54" fmla="*/ 2147483647 w 373"/>
              <a:gd name="T55" fmla="*/ 2147483647 h 859"/>
              <a:gd name="T56" fmla="*/ 2147483647 w 373"/>
              <a:gd name="T57" fmla="*/ 2147483647 h 859"/>
              <a:gd name="T58" fmla="*/ 2147483647 w 373"/>
              <a:gd name="T59" fmla="*/ 2147483647 h 859"/>
              <a:gd name="T60" fmla="*/ 2147483647 w 373"/>
              <a:gd name="T61" fmla="*/ 2147483647 h 859"/>
              <a:gd name="T62" fmla="*/ 2147483647 w 373"/>
              <a:gd name="T63" fmla="*/ 2147483647 h 859"/>
              <a:gd name="T64" fmla="*/ 2147483647 w 373"/>
              <a:gd name="T65" fmla="*/ 2147483647 h 859"/>
              <a:gd name="T66" fmla="*/ 2147483647 w 373"/>
              <a:gd name="T67" fmla="*/ 2147483647 h 859"/>
              <a:gd name="T68" fmla="*/ 2147483647 w 373"/>
              <a:gd name="T69" fmla="*/ 2147483647 h 859"/>
              <a:gd name="T70" fmla="*/ 2147483647 w 373"/>
              <a:gd name="T71" fmla="*/ 2147483647 h 859"/>
              <a:gd name="T72" fmla="*/ 2147483647 w 373"/>
              <a:gd name="T73" fmla="*/ 2147483647 h 859"/>
              <a:gd name="T74" fmla="*/ 2147483647 w 373"/>
              <a:gd name="T75" fmla="*/ 2147483647 h 859"/>
              <a:gd name="T76" fmla="*/ 2147483647 w 373"/>
              <a:gd name="T77" fmla="*/ 2147483647 h 859"/>
              <a:gd name="T78" fmla="*/ 2147483647 w 373"/>
              <a:gd name="T79" fmla="*/ 2147483647 h 859"/>
              <a:gd name="T80" fmla="*/ 2147483647 w 373"/>
              <a:gd name="T81" fmla="*/ 2147483647 h 859"/>
              <a:gd name="T82" fmla="*/ 2147483647 w 373"/>
              <a:gd name="T83" fmla="*/ 2147483647 h 859"/>
              <a:gd name="T84" fmla="*/ 2147483647 w 373"/>
              <a:gd name="T85" fmla="*/ 2147483647 h 859"/>
              <a:gd name="T86" fmla="*/ 2147483647 w 373"/>
              <a:gd name="T87" fmla="*/ 2147483647 h 859"/>
              <a:gd name="T88" fmla="*/ 2147483647 w 373"/>
              <a:gd name="T89" fmla="*/ 2147483647 h 859"/>
              <a:gd name="T90" fmla="*/ 2147483647 w 373"/>
              <a:gd name="T91" fmla="*/ 2147483647 h 859"/>
              <a:gd name="T92" fmla="*/ 2147483647 w 373"/>
              <a:gd name="T93" fmla="*/ 2147483647 h 859"/>
              <a:gd name="T94" fmla="*/ 2147483647 w 373"/>
              <a:gd name="T95" fmla="*/ 2147483647 h 859"/>
              <a:gd name="T96" fmla="*/ 2147483647 w 373"/>
              <a:gd name="T97" fmla="*/ 2147483647 h 859"/>
              <a:gd name="T98" fmla="*/ 2147483647 w 373"/>
              <a:gd name="T99" fmla="*/ 2147483647 h 859"/>
              <a:gd name="T100" fmla="*/ 2147483647 w 373"/>
              <a:gd name="T101" fmla="*/ 2147483647 h 859"/>
              <a:gd name="T102" fmla="*/ 2147483647 w 373"/>
              <a:gd name="T103" fmla="*/ 2147483647 h 859"/>
              <a:gd name="T104" fmla="*/ 2147483647 w 373"/>
              <a:gd name="T105" fmla="*/ 2147483647 h 859"/>
              <a:gd name="T106" fmla="*/ 2147483647 w 373"/>
              <a:gd name="T107" fmla="*/ 2147483647 h 859"/>
              <a:gd name="T108" fmla="*/ 2147483647 w 373"/>
              <a:gd name="T109" fmla="*/ 2147483647 h 859"/>
              <a:gd name="T110" fmla="*/ 2147483647 w 373"/>
              <a:gd name="T111" fmla="*/ 2147483647 h 859"/>
              <a:gd name="T112" fmla="*/ 2147483647 w 373"/>
              <a:gd name="T113" fmla="*/ 2147483647 h 85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3"/>
              <a:gd name="T172" fmla="*/ 0 h 859"/>
              <a:gd name="T173" fmla="*/ 373 w 373"/>
              <a:gd name="T174" fmla="*/ 859 h 85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3" h="859">
                <a:moveTo>
                  <a:pt x="202" y="0"/>
                </a:moveTo>
                <a:lnTo>
                  <a:pt x="200" y="4"/>
                </a:lnTo>
                <a:lnTo>
                  <a:pt x="196" y="8"/>
                </a:lnTo>
                <a:lnTo>
                  <a:pt x="194" y="12"/>
                </a:lnTo>
                <a:lnTo>
                  <a:pt x="192" y="16"/>
                </a:lnTo>
                <a:lnTo>
                  <a:pt x="190" y="20"/>
                </a:lnTo>
                <a:lnTo>
                  <a:pt x="186" y="22"/>
                </a:lnTo>
                <a:lnTo>
                  <a:pt x="186" y="26"/>
                </a:lnTo>
                <a:lnTo>
                  <a:pt x="184" y="30"/>
                </a:lnTo>
                <a:lnTo>
                  <a:pt x="182" y="34"/>
                </a:lnTo>
                <a:lnTo>
                  <a:pt x="180" y="38"/>
                </a:lnTo>
                <a:lnTo>
                  <a:pt x="180" y="42"/>
                </a:lnTo>
                <a:lnTo>
                  <a:pt x="178" y="46"/>
                </a:lnTo>
                <a:lnTo>
                  <a:pt x="178" y="50"/>
                </a:lnTo>
                <a:lnTo>
                  <a:pt x="174" y="52"/>
                </a:lnTo>
                <a:lnTo>
                  <a:pt x="174" y="56"/>
                </a:lnTo>
                <a:lnTo>
                  <a:pt x="172" y="60"/>
                </a:lnTo>
                <a:lnTo>
                  <a:pt x="172" y="64"/>
                </a:lnTo>
                <a:lnTo>
                  <a:pt x="170" y="68"/>
                </a:lnTo>
                <a:lnTo>
                  <a:pt x="168" y="72"/>
                </a:lnTo>
                <a:lnTo>
                  <a:pt x="166" y="76"/>
                </a:lnTo>
                <a:lnTo>
                  <a:pt x="162" y="78"/>
                </a:lnTo>
                <a:lnTo>
                  <a:pt x="160" y="82"/>
                </a:lnTo>
                <a:lnTo>
                  <a:pt x="160" y="86"/>
                </a:lnTo>
                <a:lnTo>
                  <a:pt x="158" y="90"/>
                </a:lnTo>
                <a:lnTo>
                  <a:pt x="156" y="94"/>
                </a:lnTo>
                <a:lnTo>
                  <a:pt x="156" y="98"/>
                </a:lnTo>
                <a:lnTo>
                  <a:pt x="152" y="102"/>
                </a:lnTo>
                <a:lnTo>
                  <a:pt x="150" y="106"/>
                </a:lnTo>
                <a:lnTo>
                  <a:pt x="148" y="110"/>
                </a:lnTo>
                <a:lnTo>
                  <a:pt x="148" y="114"/>
                </a:lnTo>
                <a:lnTo>
                  <a:pt x="146" y="118"/>
                </a:lnTo>
                <a:lnTo>
                  <a:pt x="144" y="122"/>
                </a:lnTo>
                <a:lnTo>
                  <a:pt x="142" y="126"/>
                </a:lnTo>
                <a:lnTo>
                  <a:pt x="140" y="130"/>
                </a:lnTo>
                <a:lnTo>
                  <a:pt x="138" y="134"/>
                </a:lnTo>
                <a:lnTo>
                  <a:pt x="138" y="138"/>
                </a:lnTo>
                <a:lnTo>
                  <a:pt x="136" y="142"/>
                </a:lnTo>
                <a:lnTo>
                  <a:pt x="134" y="146"/>
                </a:lnTo>
                <a:lnTo>
                  <a:pt x="134" y="150"/>
                </a:lnTo>
                <a:lnTo>
                  <a:pt x="132" y="154"/>
                </a:lnTo>
                <a:lnTo>
                  <a:pt x="130" y="158"/>
                </a:lnTo>
                <a:lnTo>
                  <a:pt x="128" y="162"/>
                </a:lnTo>
                <a:lnTo>
                  <a:pt x="128" y="166"/>
                </a:lnTo>
                <a:lnTo>
                  <a:pt x="126" y="170"/>
                </a:lnTo>
                <a:lnTo>
                  <a:pt x="124" y="174"/>
                </a:lnTo>
                <a:lnTo>
                  <a:pt x="122" y="178"/>
                </a:lnTo>
                <a:lnTo>
                  <a:pt x="122" y="182"/>
                </a:lnTo>
                <a:lnTo>
                  <a:pt x="120" y="186"/>
                </a:lnTo>
                <a:lnTo>
                  <a:pt x="118" y="190"/>
                </a:lnTo>
                <a:lnTo>
                  <a:pt x="116" y="194"/>
                </a:lnTo>
                <a:lnTo>
                  <a:pt x="114" y="198"/>
                </a:lnTo>
                <a:lnTo>
                  <a:pt x="112" y="202"/>
                </a:lnTo>
                <a:lnTo>
                  <a:pt x="112" y="206"/>
                </a:lnTo>
                <a:lnTo>
                  <a:pt x="110" y="210"/>
                </a:lnTo>
                <a:lnTo>
                  <a:pt x="108" y="214"/>
                </a:lnTo>
                <a:lnTo>
                  <a:pt x="108" y="218"/>
                </a:lnTo>
                <a:lnTo>
                  <a:pt x="106" y="222"/>
                </a:lnTo>
                <a:lnTo>
                  <a:pt x="104" y="226"/>
                </a:lnTo>
                <a:lnTo>
                  <a:pt x="102" y="230"/>
                </a:lnTo>
                <a:lnTo>
                  <a:pt x="100" y="234"/>
                </a:lnTo>
                <a:lnTo>
                  <a:pt x="98" y="238"/>
                </a:lnTo>
                <a:lnTo>
                  <a:pt x="96" y="242"/>
                </a:lnTo>
                <a:lnTo>
                  <a:pt x="94" y="246"/>
                </a:lnTo>
                <a:lnTo>
                  <a:pt x="92" y="250"/>
                </a:lnTo>
                <a:lnTo>
                  <a:pt x="90" y="254"/>
                </a:lnTo>
                <a:lnTo>
                  <a:pt x="88" y="258"/>
                </a:lnTo>
                <a:lnTo>
                  <a:pt x="86" y="262"/>
                </a:lnTo>
                <a:lnTo>
                  <a:pt x="84" y="266"/>
                </a:lnTo>
                <a:lnTo>
                  <a:pt x="82" y="270"/>
                </a:lnTo>
                <a:lnTo>
                  <a:pt x="80" y="274"/>
                </a:lnTo>
                <a:lnTo>
                  <a:pt x="78" y="278"/>
                </a:lnTo>
                <a:lnTo>
                  <a:pt x="76" y="282"/>
                </a:lnTo>
                <a:lnTo>
                  <a:pt x="76" y="286"/>
                </a:lnTo>
                <a:lnTo>
                  <a:pt x="74" y="290"/>
                </a:lnTo>
                <a:lnTo>
                  <a:pt x="72" y="294"/>
                </a:lnTo>
                <a:lnTo>
                  <a:pt x="70" y="298"/>
                </a:lnTo>
                <a:lnTo>
                  <a:pt x="70" y="302"/>
                </a:lnTo>
                <a:lnTo>
                  <a:pt x="68" y="306"/>
                </a:lnTo>
                <a:lnTo>
                  <a:pt x="66" y="310"/>
                </a:lnTo>
                <a:lnTo>
                  <a:pt x="64" y="314"/>
                </a:lnTo>
                <a:lnTo>
                  <a:pt x="62" y="318"/>
                </a:lnTo>
                <a:lnTo>
                  <a:pt x="62" y="322"/>
                </a:lnTo>
                <a:lnTo>
                  <a:pt x="60" y="326"/>
                </a:lnTo>
                <a:lnTo>
                  <a:pt x="58" y="330"/>
                </a:lnTo>
                <a:lnTo>
                  <a:pt x="56" y="334"/>
                </a:lnTo>
                <a:lnTo>
                  <a:pt x="54" y="338"/>
                </a:lnTo>
                <a:lnTo>
                  <a:pt x="54" y="342"/>
                </a:lnTo>
                <a:lnTo>
                  <a:pt x="52" y="346"/>
                </a:lnTo>
                <a:lnTo>
                  <a:pt x="50" y="350"/>
                </a:lnTo>
                <a:lnTo>
                  <a:pt x="50" y="354"/>
                </a:lnTo>
                <a:lnTo>
                  <a:pt x="48" y="358"/>
                </a:lnTo>
                <a:lnTo>
                  <a:pt x="46" y="362"/>
                </a:lnTo>
                <a:lnTo>
                  <a:pt x="44" y="366"/>
                </a:lnTo>
                <a:lnTo>
                  <a:pt x="42" y="370"/>
                </a:lnTo>
                <a:lnTo>
                  <a:pt x="40" y="374"/>
                </a:lnTo>
                <a:lnTo>
                  <a:pt x="38" y="378"/>
                </a:lnTo>
                <a:lnTo>
                  <a:pt x="36" y="382"/>
                </a:lnTo>
                <a:lnTo>
                  <a:pt x="34" y="386"/>
                </a:lnTo>
                <a:lnTo>
                  <a:pt x="32" y="390"/>
                </a:lnTo>
                <a:lnTo>
                  <a:pt x="30" y="394"/>
                </a:lnTo>
                <a:lnTo>
                  <a:pt x="30" y="398"/>
                </a:lnTo>
                <a:lnTo>
                  <a:pt x="28" y="402"/>
                </a:lnTo>
                <a:lnTo>
                  <a:pt x="26" y="406"/>
                </a:lnTo>
                <a:lnTo>
                  <a:pt x="24" y="410"/>
                </a:lnTo>
                <a:lnTo>
                  <a:pt x="22" y="414"/>
                </a:lnTo>
                <a:lnTo>
                  <a:pt x="22" y="418"/>
                </a:lnTo>
                <a:lnTo>
                  <a:pt x="20" y="422"/>
                </a:lnTo>
                <a:lnTo>
                  <a:pt x="20" y="426"/>
                </a:lnTo>
                <a:lnTo>
                  <a:pt x="16" y="430"/>
                </a:lnTo>
                <a:lnTo>
                  <a:pt x="14" y="434"/>
                </a:lnTo>
                <a:lnTo>
                  <a:pt x="14" y="438"/>
                </a:lnTo>
                <a:lnTo>
                  <a:pt x="12" y="442"/>
                </a:lnTo>
                <a:lnTo>
                  <a:pt x="10" y="446"/>
                </a:lnTo>
                <a:lnTo>
                  <a:pt x="10" y="450"/>
                </a:lnTo>
                <a:lnTo>
                  <a:pt x="8" y="454"/>
                </a:lnTo>
                <a:lnTo>
                  <a:pt x="6" y="458"/>
                </a:lnTo>
                <a:lnTo>
                  <a:pt x="4" y="462"/>
                </a:lnTo>
                <a:lnTo>
                  <a:pt x="2" y="466"/>
                </a:lnTo>
                <a:lnTo>
                  <a:pt x="0" y="470"/>
                </a:lnTo>
                <a:lnTo>
                  <a:pt x="2" y="474"/>
                </a:lnTo>
                <a:lnTo>
                  <a:pt x="2" y="478"/>
                </a:lnTo>
                <a:lnTo>
                  <a:pt x="2" y="482"/>
                </a:lnTo>
                <a:lnTo>
                  <a:pt x="4" y="486"/>
                </a:lnTo>
                <a:lnTo>
                  <a:pt x="6" y="492"/>
                </a:lnTo>
                <a:lnTo>
                  <a:pt x="6" y="496"/>
                </a:lnTo>
                <a:lnTo>
                  <a:pt x="10" y="498"/>
                </a:lnTo>
                <a:lnTo>
                  <a:pt x="10" y="502"/>
                </a:lnTo>
                <a:lnTo>
                  <a:pt x="12" y="506"/>
                </a:lnTo>
                <a:lnTo>
                  <a:pt x="12" y="510"/>
                </a:lnTo>
                <a:lnTo>
                  <a:pt x="14" y="514"/>
                </a:lnTo>
                <a:lnTo>
                  <a:pt x="16" y="518"/>
                </a:lnTo>
                <a:lnTo>
                  <a:pt x="16" y="522"/>
                </a:lnTo>
                <a:lnTo>
                  <a:pt x="18" y="526"/>
                </a:lnTo>
                <a:lnTo>
                  <a:pt x="20" y="530"/>
                </a:lnTo>
                <a:lnTo>
                  <a:pt x="20" y="534"/>
                </a:lnTo>
                <a:lnTo>
                  <a:pt x="20" y="538"/>
                </a:lnTo>
                <a:lnTo>
                  <a:pt x="22" y="542"/>
                </a:lnTo>
                <a:lnTo>
                  <a:pt x="22" y="546"/>
                </a:lnTo>
                <a:lnTo>
                  <a:pt x="24" y="550"/>
                </a:lnTo>
                <a:lnTo>
                  <a:pt x="24" y="554"/>
                </a:lnTo>
                <a:lnTo>
                  <a:pt x="26" y="558"/>
                </a:lnTo>
                <a:lnTo>
                  <a:pt x="26" y="562"/>
                </a:lnTo>
                <a:lnTo>
                  <a:pt x="26" y="566"/>
                </a:lnTo>
                <a:lnTo>
                  <a:pt x="28" y="570"/>
                </a:lnTo>
                <a:lnTo>
                  <a:pt x="28" y="574"/>
                </a:lnTo>
                <a:lnTo>
                  <a:pt x="30" y="578"/>
                </a:lnTo>
                <a:lnTo>
                  <a:pt x="30" y="582"/>
                </a:lnTo>
                <a:lnTo>
                  <a:pt x="32" y="586"/>
                </a:lnTo>
                <a:lnTo>
                  <a:pt x="32" y="590"/>
                </a:lnTo>
                <a:lnTo>
                  <a:pt x="34" y="594"/>
                </a:lnTo>
                <a:lnTo>
                  <a:pt x="36" y="598"/>
                </a:lnTo>
                <a:lnTo>
                  <a:pt x="36" y="602"/>
                </a:lnTo>
                <a:lnTo>
                  <a:pt x="38" y="606"/>
                </a:lnTo>
                <a:lnTo>
                  <a:pt x="38" y="610"/>
                </a:lnTo>
                <a:lnTo>
                  <a:pt x="40" y="614"/>
                </a:lnTo>
                <a:lnTo>
                  <a:pt x="42" y="618"/>
                </a:lnTo>
                <a:lnTo>
                  <a:pt x="44" y="622"/>
                </a:lnTo>
                <a:lnTo>
                  <a:pt x="46" y="626"/>
                </a:lnTo>
                <a:lnTo>
                  <a:pt x="46" y="630"/>
                </a:lnTo>
                <a:lnTo>
                  <a:pt x="48" y="634"/>
                </a:lnTo>
                <a:lnTo>
                  <a:pt x="48" y="638"/>
                </a:lnTo>
                <a:lnTo>
                  <a:pt x="50" y="642"/>
                </a:lnTo>
                <a:lnTo>
                  <a:pt x="52" y="646"/>
                </a:lnTo>
                <a:lnTo>
                  <a:pt x="52" y="650"/>
                </a:lnTo>
                <a:lnTo>
                  <a:pt x="54" y="656"/>
                </a:lnTo>
                <a:lnTo>
                  <a:pt x="54" y="660"/>
                </a:lnTo>
                <a:lnTo>
                  <a:pt x="54" y="664"/>
                </a:lnTo>
                <a:lnTo>
                  <a:pt x="56" y="668"/>
                </a:lnTo>
                <a:lnTo>
                  <a:pt x="56" y="672"/>
                </a:lnTo>
                <a:lnTo>
                  <a:pt x="58" y="676"/>
                </a:lnTo>
                <a:lnTo>
                  <a:pt x="58" y="680"/>
                </a:lnTo>
                <a:lnTo>
                  <a:pt x="58" y="684"/>
                </a:lnTo>
                <a:lnTo>
                  <a:pt x="60" y="688"/>
                </a:lnTo>
                <a:lnTo>
                  <a:pt x="60" y="692"/>
                </a:lnTo>
                <a:lnTo>
                  <a:pt x="62" y="696"/>
                </a:lnTo>
                <a:lnTo>
                  <a:pt x="62" y="700"/>
                </a:lnTo>
                <a:lnTo>
                  <a:pt x="64" y="704"/>
                </a:lnTo>
                <a:lnTo>
                  <a:pt x="64" y="708"/>
                </a:lnTo>
                <a:lnTo>
                  <a:pt x="64" y="712"/>
                </a:lnTo>
                <a:lnTo>
                  <a:pt x="66" y="716"/>
                </a:lnTo>
                <a:lnTo>
                  <a:pt x="66" y="720"/>
                </a:lnTo>
                <a:lnTo>
                  <a:pt x="68" y="724"/>
                </a:lnTo>
                <a:lnTo>
                  <a:pt x="68" y="728"/>
                </a:lnTo>
                <a:lnTo>
                  <a:pt x="70" y="732"/>
                </a:lnTo>
                <a:lnTo>
                  <a:pt x="70" y="736"/>
                </a:lnTo>
                <a:lnTo>
                  <a:pt x="72" y="740"/>
                </a:lnTo>
                <a:lnTo>
                  <a:pt x="72" y="744"/>
                </a:lnTo>
                <a:lnTo>
                  <a:pt x="74" y="748"/>
                </a:lnTo>
                <a:lnTo>
                  <a:pt x="74" y="752"/>
                </a:lnTo>
                <a:lnTo>
                  <a:pt x="76" y="756"/>
                </a:lnTo>
                <a:lnTo>
                  <a:pt x="78" y="760"/>
                </a:lnTo>
                <a:lnTo>
                  <a:pt x="78" y="764"/>
                </a:lnTo>
                <a:lnTo>
                  <a:pt x="80" y="768"/>
                </a:lnTo>
                <a:lnTo>
                  <a:pt x="82" y="772"/>
                </a:lnTo>
                <a:lnTo>
                  <a:pt x="82" y="776"/>
                </a:lnTo>
                <a:lnTo>
                  <a:pt x="84" y="780"/>
                </a:lnTo>
                <a:lnTo>
                  <a:pt x="84" y="784"/>
                </a:lnTo>
                <a:lnTo>
                  <a:pt x="86" y="788"/>
                </a:lnTo>
                <a:lnTo>
                  <a:pt x="88" y="792"/>
                </a:lnTo>
                <a:lnTo>
                  <a:pt x="90" y="796"/>
                </a:lnTo>
                <a:lnTo>
                  <a:pt x="92" y="800"/>
                </a:lnTo>
                <a:lnTo>
                  <a:pt x="92" y="804"/>
                </a:lnTo>
                <a:lnTo>
                  <a:pt x="94" y="808"/>
                </a:lnTo>
                <a:lnTo>
                  <a:pt x="96" y="812"/>
                </a:lnTo>
                <a:lnTo>
                  <a:pt x="98" y="816"/>
                </a:lnTo>
                <a:lnTo>
                  <a:pt x="98" y="820"/>
                </a:lnTo>
                <a:lnTo>
                  <a:pt x="100" y="824"/>
                </a:lnTo>
                <a:lnTo>
                  <a:pt x="102" y="830"/>
                </a:lnTo>
                <a:lnTo>
                  <a:pt x="104" y="834"/>
                </a:lnTo>
                <a:lnTo>
                  <a:pt x="106" y="838"/>
                </a:lnTo>
                <a:lnTo>
                  <a:pt x="108" y="842"/>
                </a:lnTo>
                <a:lnTo>
                  <a:pt x="110" y="846"/>
                </a:lnTo>
                <a:lnTo>
                  <a:pt x="112" y="850"/>
                </a:lnTo>
                <a:lnTo>
                  <a:pt x="114" y="854"/>
                </a:lnTo>
                <a:lnTo>
                  <a:pt x="118" y="856"/>
                </a:lnTo>
                <a:lnTo>
                  <a:pt x="122" y="858"/>
                </a:lnTo>
                <a:lnTo>
                  <a:pt x="122" y="854"/>
                </a:lnTo>
                <a:lnTo>
                  <a:pt x="122" y="850"/>
                </a:lnTo>
                <a:lnTo>
                  <a:pt x="126" y="846"/>
                </a:lnTo>
                <a:lnTo>
                  <a:pt x="128" y="842"/>
                </a:lnTo>
                <a:lnTo>
                  <a:pt x="132" y="840"/>
                </a:lnTo>
                <a:lnTo>
                  <a:pt x="134" y="836"/>
                </a:lnTo>
                <a:lnTo>
                  <a:pt x="134" y="832"/>
                </a:lnTo>
                <a:lnTo>
                  <a:pt x="136" y="828"/>
                </a:lnTo>
                <a:lnTo>
                  <a:pt x="138" y="824"/>
                </a:lnTo>
                <a:lnTo>
                  <a:pt x="140" y="820"/>
                </a:lnTo>
                <a:lnTo>
                  <a:pt x="140" y="816"/>
                </a:lnTo>
                <a:lnTo>
                  <a:pt x="142" y="812"/>
                </a:lnTo>
                <a:lnTo>
                  <a:pt x="144" y="808"/>
                </a:lnTo>
                <a:lnTo>
                  <a:pt x="146" y="804"/>
                </a:lnTo>
                <a:lnTo>
                  <a:pt x="148" y="800"/>
                </a:lnTo>
                <a:lnTo>
                  <a:pt x="150" y="796"/>
                </a:lnTo>
                <a:lnTo>
                  <a:pt x="152" y="792"/>
                </a:lnTo>
                <a:lnTo>
                  <a:pt x="154" y="788"/>
                </a:lnTo>
                <a:lnTo>
                  <a:pt x="156" y="784"/>
                </a:lnTo>
                <a:lnTo>
                  <a:pt x="158" y="780"/>
                </a:lnTo>
                <a:lnTo>
                  <a:pt x="158" y="776"/>
                </a:lnTo>
                <a:lnTo>
                  <a:pt x="160" y="772"/>
                </a:lnTo>
                <a:lnTo>
                  <a:pt x="164" y="768"/>
                </a:lnTo>
                <a:lnTo>
                  <a:pt x="164" y="764"/>
                </a:lnTo>
                <a:lnTo>
                  <a:pt x="166" y="760"/>
                </a:lnTo>
                <a:lnTo>
                  <a:pt x="168" y="756"/>
                </a:lnTo>
                <a:lnTo>
                  <a:pt x="170" y="752"/>
                </a:lnTo>
                <a:lnTo>
                  <a:pt x="172" y="748"/>
                </a:lnTo>
                <a:lnTo>
                  <a:pt x="174" y="744"/>
                </a:lnTo>
                <a:lnTo>
                  <a:pt x="176" y="740"/>
                </a:lnTo>
                <a:lnTo>
                  <a:pt x="178" y="736"/>
                </a:lnTo>
                <a:lnTo>
                  <a:pt x="180" y="732"/>
                </a:lnTo>
                <a:lnTo>
                  <a:pt x="182" y="728"/>
                </a:lnTo>
                <a:lnTo>
                  <a:pt x="182" y="724"/>
                </a:lnTo>
                <a:lnTo>
                  <a:pt x="186" y="720"/>
                </a:lnTo>
                <a:lnTo>
                  <a:pt x="188" y="716"/>
                </a:lnTo>
                <a:lnTo>
                  <a:pt x="190" y="712"/>
                </a:lnTo>
                <a:lnTo>
                  <a:pt x="192" y="708"/>
                </a:lnTo>
                <a:lnTo>
                  <a:pt x="192" y="704"/>
                </a:lnTo>
                <a:lnTo>
                  <a:pt x="194" y="700"/>
                </a:lnTo>
                <a:lnTo>
                  <a:pt x="196" y="696"/>
                </a:lnTo>
                <a:lnTo>
                  <a:pt x="198" y="692"/>
                </a:lnTo>
                <a:lnTo>
                  <a:pt x="200" y="688"/>
                </a:lnTo>
                <a:lnTo>
                  <a:pt x="202" y="684"/>
                </a:lnTo>
                <a:lnTo>
                  <a:pt x="204" y="680"/>
                </a:lnTo>
                <a:lnTo>
                  <a:pt x="206" y="676"/>
                </a:lnTo>
                <a:lnTo>
                  <a:pt x="206" y="672"/>
                </a:lnTo>
                <a:lnTo>
                  <a:pt x="208" y="668"/>
                </a:lnTo>
                <a:lnTo>
                  <a:pt x="210" y="664"/>
                </a:lnTo>
                <a:lnTo>
                  <a:pt x="212" y="660"/>
                </a:lnTo>
                <a:lnTo>
                  <a:pt x="214" y="656"/>
                </a:lnTo>
                <a:lnTo>
                  <a:pt x="214" y="652"/>
                </a:lnTo>
                <a:lnTo>
                  <a:pt x="216" y="648"/>
                </a:lnTo>
                <a:lnTo>
                  <a:pt x="218" y="644"/>
                </a:lnTo>
                <a:lnTo>
                  <a:pt x="220" y="640"/>
                </a:lnTo>
                <a:lnTo>
                  <a:pt x="220" y="636"/>
                </a:lnTo>
                <a:lnTo>
                  <a:pt x="224" y="632"/>
                </a:lnTo>
                <a:lnTo>
                  <a:pt x="224" y="628"/>
                </a:lnTo>
                <a:lnTo>
                  <a:pt x="226" y="624"/>
                </a:lnTo>
                <a:lnTo>
                  <a:pt x="228" y="620"/>
                </a:lnTo>
                <a:lnTo>
                  <a:pt x="230" y="616"/>
                </a:lnTo>
                <a:lnTo>
                  <a:pt x="232" y="612"/>
                </a:lnTo>
                <a:lnTo>
                  <a:pt x="234" y="608"/>
                </a:lnTo>
                <a:lnTo>
                  <a:pt x="236" y="604"/>
                </a:lnTo>
                <a:lnTo>
                  <a:pt x="236" y="600"/>
                </a:lnTo>
                <a:lnTo>
                  <a:pt x="238" y="596"/>
                </a:lnTo>
                <a:lnTo>
                  <a:pt x="240" y="592"/>
                </a:lnTo>
                <a:lnTo>
                  <a:pt x="242" y="588"/>
                </a:lnTo>
                <a:lnTo>
                  <a:pt x="244" y="584"/>
                </a:lnTo>
                <a:lnTo>
                  <a:pt x="244" y="580"/>
                </a:lnTo>
                <a:lnTo>
                  <a:pt x="248" y="576"/>
                </a:lnTo>
                <a:lnTo>
                  <a:pt x="250" y="572"/>
                </a:lnTo>
                <a:lnTo>
                  <a:pt x="250" y="568"/>
                </a:lnTo>
                <a:lnTo>
                  <a:pt x="254" y="564"/>
                </a:lnTo>
                <a:lnTo>
                  <a:pt x="254" y="560"/>
                </a:lnTo>
                <a:lnTo>
                  <a:pt x="256" y="556"/>
                </a:lnTo>
                <a:lnTo>
                  <a:pt x="258" y="552"/>
                </a:lnTo>
                <a:lnTo>
                  <a:pt x="260" y="548"/>
                </a:lnTo>
                <a:lnTo>
                  <a:pt x="262" y="544"/>
                </a:lnTo>
                <a:lnTo>
                  <a:pt x="264" y="540"/>
                </a:lnTo>
                <a:lnTo>
                  <a:pt x="266" y="536"/>
                </a:lnTo>
                <a:lnTo>
                  <a:pt x="268" y="532"/>
                </a:lnTo>
                <a:lnTo>
                  <a:pt x="270" y="528"/>
                </a:lnTo>
                <a:lnTo>
                  <a:pt x="272" y="524"/>
                </a:lnTo>
                <a:lnTo>
                  <a:pt x="274" y="520"/>
                </a:lnTo>
                <a:lnTo>
                  <a:pt x="276" y="516"/>
                </a:lnTo>
                <a:lnTo>
                  <a:pt x="278" y="512"/>
                </a:lnTo>
                <a:lnTo>
                  <a:pt x="280" y="508"/>
                </a:lnTo>
                <a:lnTo>
                  <a:pt x="280" y="504"/>
                </a:lnTo>
                <a:lnTo>
                  <a:pt x="284" y="500"/>
                </a:lnTo>
                <a:lnTo>
                  <a:pt x="284" y="496"/>
                </a:lnTo>
                <a:lnTo>
                  <a:pt x="286" y="492"/>
                </a:lnTo>
                <a:lnTo>
                  <a:pt x="288" y="488"/>
                </a:lnTo>
                <a:lnTo>
                  <a:pt x="290" y="484"/>
                </a:lnTo>
                <a:lnTo>
                  <a:pt x="290" y="480"/>
                </a:lnTo>
                <a:lnTo>
                  <a:pt x="292" y="476"/>
                </a:lnTo>
                <a:lnTo>
                  <a:pt x="294" y="472"/>
                </a:lnTo>
                <a:lnTo>
                  <a:pt x="296" y="468"/>
                </a:lnTo>
                <a:lnTo>
                  <a:pt x="298" y="464"/>
                </a:lnTo>
                <a:lnTo>
                  <a:pt x="298" y="460"/>
                </a:lnTo>
                <a:lnTo>
                  <a:pt x="300" y="456"/>
                </a:lnTo>
                <a:lnTo>
                  <a:pt x="302" y="452"/>
                </a:lnTo>
                <a:lnTo>
                  <a:pt x="304" y="448"/>
                </a:lnTo>
                <a:lnTo>
                  <a:pt x="306" y="444"/>
                </a:lnTo>
                <a:lnTo>
                  <a:pt x="308" y="440"/>
                </a:lnTo>
                <a:lnTo>
                  <a:pt x="312" y="436"/>
                </a:lnTo>
                <a:lnTo>
                  <a:pt x="312" y="432"/>
                </a:lnTo>
                <a:lnTo>
                  <a:pt x="316" y="430"/>
                </a:lnTo>
                <a:lnTo>
                  <a:pt x="318" y="426"/>
                </a:lnTo>
                <a:lnTo>
                  <a:pt x="318" y="422"/>
                </a:lnTo>
                <a:lnTo>
                  <a:pt x="320" y="418"/>
                </a:lnTo>
                <a:lnTo>
                  <a:pt x="322" y="414"/>
                </a:lnTo>
                <a:lnTo>
                  <a:pt x="326" y="412"/>
                </a:lnTo>
                <a:lnTo>
                  <a:pt x="326" y="408"/>
                </a:lnTo>
                <a:lnTo>
                  <a:pt x="328" y="404"/>
                </a:lnTo>
                <a:lnTo>
                  <a:pt x="330" y="400"/>
                </a:lnTo>
                <a:lnTo>
                  <a:pt x="332" y="396"/>
                </a:lnTo>
                <a:lnTo>
                  <a:pt x="334" y="392"/>
                </a:lnTo>
                <a:lnTo>
                  <a:pt x="336" y="388"/>
                </a:lnTo>
                <a:lnTo>
                  <a:pt x="338" y="384"/>
                </a:lnTo>
                <a:lnTo>
                  <a:pt x="340" y="380"/>
                </a:lnTo>
                <a:lnTo>
                  <a:pt x="342" y="376"/>
                </a:lnTo>
                <a:lnTo>
                  <a:pt x="344" y="372"/>
                </a:lnTo>
                <a:lnTo>
                  <a:pt x="346" y="368"/>
                </a:lnTo>
                <a:lnTo>
                  <a:pt x="348" y="364"/>
                </a:lnTo>
                <a:lnTo>
                  <a:pt x="350" y="360"/>
                </a:lnTo>
                <a:lnTo>
                  <a:pt x="352" y="356"/>
                </a:lnTo>
                <a:lnTo>
                  <a:pt x="354" y="352"/>
                </a:lnTo>
                <a:lnTo>
                  <a:pt x="356" y="348"/>
                </a:lnTo>
                <a:lnTo>
                  <a:pt x="358" y="344"/>
                </a:lnTo>
                <a:lnTo>
                  <a:pt x="358" y="340"/>
                </a:lnTo>
                <a:lnTo>
                  <a:pt x="360" y="336"/>
                </a:lnTo>
                <a:lnTo>
                  <a:pt x="360" y="332"/>
                </a:lnTo>
                <a:lnTo>
                  <a:pt x="362" y="328"/>
                </a:lnTo>
                <a:lnTo>
                  <a:pt x="364" y="324"/>
                </a:lnTo>
                <a:lnTo>
                  <a:pt x="366" y="320"/>
                </a:lnTo>
                <a:lnTo>
                  <a:pt x="366" y="316"/>
                </a:lnTo>
                <a:lnTo>
                  <a:pt x="368" y="312"/>
                </a:lnTo>
                <a:lnTo>
                  <a:pt x="368" y="308"/>
                </a:lnTo>
                <a:lnTo>
                  <a:pt x="370" y="304"/>
                </a:lnTo>
                <a:lnTo>
                  <a:pt x="370" y="300"/>
                </a:lnTo>
                <a:lnTo>
                  <a:pt x="372" y="296"/>
                </a:lnTo>
                <a:lnTo>
                  <a:pt x="372" y="292"/>
                </a:lnTo>
                <a:lnTo>
                  <a:pt x="368" y="290"/>
                </a:lnTo>
                <a:lnTo>
                  <a:pt x="366" y="286"/>
                </a:lnTo>
                <a:lnTo>
                  <a:pt x="364" y="282"/>
                </a:lnTo>
                <a:lnTo>
                  <a:pt x="360" y="282"/>
                </a:lnTo>
                <a:lnTo>
                  <a:pt x="358" y="278"/>
                </a:lnTo>
                <a:lnTo>
                  <a:pt x="354" y="276"/>
                </a:lnTo>
                <a:lnTo>
                  <a:pt x="350" y="272"/>
                </a:lnTo>
                <a:lnTo>
                  <a:pt x="346" y="268"/>
                </a:lnTo>
                <a:lnTo>
                  <a:pt x="344" y="264"/>
                </a:lnTo>
                <a:lnTo>
                  <a:pt x="344" y="260"/>
                </a:lnTo>
                <a:lnTo>
                  <a:pt x="344" y="256"/>
                </a:lnTo>
                <a:lnTo>
                  <a:pt x="344" y="260"/>
                </a:lnTo>
                <a:lnTo>
                  <a:pt x="346" y="264"/>
                </a:lnTo>
                <a:lnTo>
                  <a:pt x="348" y="268"/>
                </a:lnTo>
                <a:lnTo>
                  <a:pt x="352" y="272"/>
                </a:lnTo>
                <a:lnTo>
                  <a:pt x="356" y="276"/>
                </a:lnTo>
                <a:lnTo>
                  <a:pt x="360" y="280"/>
                </a:lnTo>
                <a:lnTo>
                  <a:pt x="362" y="284"/>
                </a:lnTo>
                <a:lnTo>
                  <a:pt x="366" y="286"/>
                </a:lnTo>
                <a:lnTo>
                  <a:pt x="366" y="290"/>
                </a:lnTo>
                <a:lnTo>
                  <a:pt x="368" y="294"/>
                </a:lnTo>
                <a:lnTo>
                  <a:pt x="370" y="290"/>
                </a:lnTo>
                <a:lnTo>
                  <a:pt x="368" y="286"/>
                </a:lnTo>
                <a:lnTo>
                  <a:pt x="364" y="282"/>
                </a:lnTo>
                <a:lnTo>
                  <a:pt x="362" y="278"/>
                </a:lnTo>
                <a:lnTo>
                  <a:pt x="360" y="274"/>
                </a:lnTo>
                <a:lnTo>
                  <a:pt x="360" y="270"/>
                </a:lnTo>
                <a:lnTo>
                  <a:pt x="358" y="266"/>
                </a:lnTo>
                <a:lnTo>
                  <a:pt x="356" y="262"/>
                </a:lnTo>
                <a:lnTo>
                  <a:pt x="356" y="258"/>
                </a:lnTo>
                <a:lnTo>
                  <a:pt x="354" y="254"/>
                </a:lnTo>
                <a:lnTo>
                  <a:pt x="350" y="252"/>
                </a:lnTo>
                <a:lnTo>
                  <a:pt x="350" y="248"/>
                </a:lnTo>
                <a:lnTo>
                  <a:pt x="346" y="246"/>
                </a:lnTo>
                <a:lnTo>
                  <a:pt x="346" y="242"/>
                </a:lnTo>
                <a:lnTo>
                  <a:pt x="344" y="238"/>
                </a:lnTo>
                <a:lnTo>
                  <a:pt x="340" y="236"/>
                </a:lnTo>
                <a:lnTo>
                  <a:pt x="340" y="232"/>
                </a:lnTo>
                <a:lnTo>
                  <a:pt x="336" y="230"/>
                </a:lnTo>
                <a:lnTo>
                  <a:pt x="334" y="226"/>
                </a:lnTo>
                <a:lnTo>
                  <a:pt x="332" y="222"/>
                </a:lnTo>
                <a:lnTo>
                  <a:pt x="330" y="218"/>
                </a:lnTo>
                <a:lnTo>
                  <a:pt x="326" y="216"/>
                </a:lnTo>
                <a:lnTo>
                  <a:pt x="324" y="212"/>
                </a:lnTo>
                <a:lnTo>
                  <a:pt x="322" y="208"/>
                </a:lnTo>
                <a:lnTo>
                  <a:pt x="318" y="206"/>
                </a:lnTo>
                <a:lnTo>
                  <a:pt x="316" y="202"/>
                </a:lnTo>
                <a:lnTo>
                  <a:pt x="314" y="198"/>
                </a:lnTo>
                <a:lnTo>
                  <a:pt x="312" y="194"/>
                </a:lnTo>
                <a:lnTo>
                  <a:pt x="312" y="190"/>
                </a:lnTo>
                <a:lnTo>
                  <a:pt x="310" y="186"/>
                </a:lnTo>
                <a:lnTo>
                  <a:pt x="308" y="182"/>
                </a:lnTo>
                <a:lnTo>
                  <a:pt x="306" y="178"/>
                </a:lnTo>
                <a:lnTo>
                  <a:pt x="306" y="174"/>
                </a:lnTo>
                <a:lnTo>
                  <a:pt x="304" y="170"/>
                </a:lnTo>
                <a:lnTo>
                  <a:pt x="302" y="166"/>
                </a:lnTo>
                <a:lnTo>
                  <a:pt x="300" y="162"/>
                </a:lnTo>
                <a:lnTo>
                  <a:pt x="298" y="158"/>
                </a:lnTo>
                <a:lnTo>
                  <a:pt x="296" y="154"/>
                </a:lnTo>
                <a:lnTo>
                  <a:pt x="292" y="150"/>
                </a:lnTo>
                <a:lnTo>
                  <a:pt x="288" y="146"/>
                </a:lnTo>
                <a:lnTo>
                  <a:pt x="286" y="142"/>
                </a:lnTo>
                <a:lnTo>
                  <a:pt x="282" y="140"/>
                </a:lnTo>
                <a:lnTo>
                  <a:pt x="280" y="136"/>
                </a:lnTo>
                <a:lnTo>
                  <a:pt x="278" y="132"/>
                </a:lnTo>
                <a:lnTo>
                  <a:pt x="276" y="128"/>
                </a:lnTo>
                <a:lnTo>
                  <a:pt x="274" y="124"/>
                </a:lnTo>
                <a:lnTo>
                  <a:pt x="272" y="120"/>
                </a:lnTo>
                <a:lnTo>
                  <a:pt x="270" y="116"/>
                </a:lnTo>
                <a:lnTo>
                  <a:pt x="268" y="112"/>
                </a:lnTo>
                <a:lnTo>
                  <a:pt x="264" y="108"/>
                </a:lnTo>
                <a:lnTo>
                  <a:pt x="264" y="104"/>
                </a:lnTo>
                <a:lnTo>
                  <a:pt x="262" y="100"/>
                </a:lnTo>
                <a:lnTo>
                  <a:pt x="260" y="96"/>
                </a:lnTo>
                <a:lnTo>
                  <a:pt x="258" y="92"/>
                </a:lnTo>
                <a:lnTo>
                  <a:pt x="256" y="88"/>
                </a:lnTo>
                <a:lnTo>
                  <a:pt x="254" y="84"/>
                </a:lnTo>
                <a:lnTo>
                  <a:pt x="252" y="80"/>
                </a:lnTo>
                <a:lnTo>
                  <a:pt x="250" y="76"/>
                </a:lnTo>
                <a:lnTo>
                  <a:pt x="248" y="72"/>
                </a:lnTo>
                <a:lnTo>
                  <a:pt x="246" y="68"/>
                </a:lnTo>
                <a:lnTo>
                  <a:pt x="244" y="64"/>
                </a:lnTo>
                <a:lnTo>
                  <a:pt x="240" y="62"/>
                </a:lnTo>
                <a:lnTo>
                  <a:pt x="238" y="58"/>
                </a:lnTo>
                <a:lnTo>
                  <a:pt x="236" y="54"/>
                </a:lnTo>
                <a:lnTo>
                  <a:pt x="234" y="50"/>
                </a:lnTo>
                <a:lnTo>
                  <a:pt x="230" y="48"/>
                </a:lnTo>
                <a:lnTo>
                  <a:pt x="230" y="44"/>
                </a:lnTo>
                <a:lnTo>
                  <a:pt x="228" y="40"/>
                </a:lnTo>
                <a:lnTo>
                  <a:pt x="224" y="38"/>
                </a:lnTo>
                <a:lnTo>
                  <a:pt x="222" y="34"/>
                </a:lnTo>
                <a:lnTo>
                  <a:pt x="220" y="30"/>
                </a:lnTo>
                <a:lnTo>
                  <a:pt x="218" y="26"/>
                </a:lnTo>
                <a:lnTo>
                  <a:pt x="216" y="22"/>
                </a:lnTo>
                <a:lnTo>
                  <a:pt x="214" y="18"/>
                </a:lnTo>
                <a:lnTo>
                  <a:pt x="210" y="16"/>
                </a:lnTo>
                <a:lnTo>
                  <a:pt x="208" y="12"/>
                </a:lnTo>
                <a:lnTo>
                  <a:pt x="204" y="10"/>
                </a:lnTo>
                <a:lnTo>
                  <a:pt x="202" y="6"/>
                </a:lnTo>
                <a:lnTo>
                  <a:pt x="200" y="2"/>
                </a:lnTo>
                <a:lnTo>
                  <a:pt x="202" y="0"/>
                </a:lnTo>
              </a:path>
            </a:pathLst>
          </a:custGeom>
          <a:solidFill>
            <a:schemeClr val="tx1"/>
          </a:solidFill>
          <a:ln w="12700" cap="rnd">
            <a:solidFill>
              <a:schemeClr val="tx1"/>
            </a:solidFill>
            <a:round/>
            <a:headEnd/>
            <a:tailEnd/>
          </a:ln>
        </p:spPr>
        <p:txBody>
          <a:bodyPr/>
          <a:lstStyle/>
          <a:p>
            <a:endParaRPr lang="en-US" sz="455"/>
          </a:p>
        </p:txBody>
      </p:sp>
      <p:sp>
        <p:nvSpPr>
          <p:cNvPr id="46154" name="Rectangle 108"/>
          <p:cNvSpPr>
            <a:spLocks noChangeArrowheads="1"/>
          </p:cNvSpPr>
          <p:nvPr/>
        </p:nvSpPr>
        <p:spPr bwMode="auto">
          <a:xfrm>
            <a:off x="5201227" y="4019262"/>
            <a:ext cx="821171" cy="207818"/>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sz="455"/>
          </a:p>
        </p:txBody>
      </p:sp>
      <p:sp>
        <p:nvSpPr>
          <p:cNvPr id="46155" name="Freeform 110"/>
          <p:cNvSpPr>
            <a:spLocks/>
          </p:cNvSpPr>
          <p:nvPr/>
        </p:nvSpPr>
        <p:spPr bwMode="auto">
          <a:xfrm>
            <a:off x="5026603" y="5365750"/>
            <a:ext cx="72159" cy="11545"/>
          </a:xfrm>
          <a:custGeom>
            <a:avLst/>
            <a:gdLst>
              <a:gd name="T0" fmla="*/ 0 w 65"/>
              <a:gd name="T1" fmla="*/ 2147483647 h 11"/>
              <a:gd name="T2" fmla="*/ 2147483647 w 65"/>
              <a:gd name="T3" fmla="*/ 2147483647 h 11"/>
              <a:gd name="T4" fmla="*/ 2147483647 w 65"/>
              <a:gd name="T5" fmla="*/ 2147483647 h 11"/>
              <a:gd name="T6" fmla="*/ 2147483647 w 65"/>
              <a:gd name="T7" fmla="*/ 2147483647 h 11"/>
              <a:gd name="T8" fmla="*/ 2147483647 w 65"/>
              <a:gd name="T9" fmla="*/ 2147483647 h 11"/>
              <a:gd name="T10" fmla="*/ 2147483647 w 65"/>
              <a:gd name="T11" fmla="*/ 2147483647 h 11"/>
              <a:gd name="T12" fmla="*/ 2147483647 w 65"/>
              <a:gd name="T13" fmla="*/ 2147483647 h 11"/>
              <a:gd name="T14" fmla="*/ 2147483647 w 65"/>
              <a:gd name="T15" fmla="*/ 2147483647 h 11"/>
              <a:gd name="T16" fmla="*/ 2147483647 w 65"/>
              <a:gd name="T17" fmla="*/ 2147483647 h 11"/>
              <a:gd name="T18" fmla="*/ 2147483647 w 65"/>
              <a:gd name="T19" fmla="*/ 2147483647 h 11"/>
              <a:gd name="T20" fmla="*/ 2147483647 w 65"/>
              <a:gd name="T21" fmla="*/ 2147483647 h 11"/>
              <a:gd name="T22" fmla="*/ 2147483647 w 65"/>
              <a:gd name="T23" fmla="*/ 2147483647 h 11"/>
              <a:gd name="T24" fmla="*/ 2147483647 w 65"/>
              <a:gd name="T25" fmla="*/ 2147483647 h 11"/>
              <a:gd name="T26" fmla="*/ 2147483647 w 65"/>
              <a:gd name="T27" fmla="*/ 2147483647 h 11"/>
              <a:gd name="T28" fmla="*/ 2147483647 w 65"/>
              <a:gd name="T29" fmla="*/ 2147483647 h 11"/>
              <a:gd name="T30" fmla="*/ 2147483647 w 65"/>
              <a:gd name="T31" fmla="*/ 2147483647 h 11"/>
              <a:gd name="T32" fmla="*/ 2147483647 w 65"/>
              <a:gd name="T33" fmla="*/ 0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11"/>
              <a:gd name="T53" fmla="*/ 65 w 65"/>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11">
                <a:moveTo>
                  <a:pt x="0" y="10"/>
                </a:moveTo>
                <a:lnTo>
                  <a:pt x="4" y="10"/>
                </a:lnTo>
                <a:lnTo>
                  <a:pt x="8" y="10"/>
                </a:lnTo>
                <a:lnTo>
                  <a:pt x="12" y="8"/>
                </a:lnTo>
                <a:lnTo>
                  <a:pt x="16" y="6"/>
                </a:lnTo>
                <a:lnTo>
                  <a:pt x="20" y="6"/>
                </a:lnTo>
                <a:lnTo>
                  <a:pt x="24" y="6"/>
                </a:lnTo>
                <a:lnTo>
                  <a:pt x="28" y="4"/>
                </a:lnTo>
                <a:lnTo>
                  <a:pt x="32" y="4"/>
                </a:lnTo>
                <a:lnTo>
                  <a:pt x="36" y="4"/>
                </a:lnTo>
                <a:lnTo>
                  <a:pt x="40" y="4"/>
                </a:lnTo>
                <a:lnTo>
                  <a:pt x="44" y="4"/>
                </a:lnTo>
                <a:lnTo>
                  <a:pt x="48" y="2"/>
                </a:lnTo>
                <a:lnTo>
                  <a:pt x="52" y="2"/>
                </a:lnTo>
                <a:lnTo>
                  <a:pt x="56" y="2"/>
                </a:lnTo>
                <a:lnTo>
                  <a:pt x="60" y="2"/>
                </a:lnTo>
                <a:lnTo>
                  <a:pt x="64" y="0"/>
                </a:lnTo>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455"/>
          </a:p>
        </p:txBody>
      </p:sp>
      <p:sp>
        <p:nvSpPr>
          <p:cNvPr id="46156" name="Freeform 111"/>
          <p:cNvSpPr>
            <a:spLocks/>
          </p:cNvSpPr>
          <p:nvPr/>
        </p:nvSpPr>
        <p:spPr bwMode="auto">
          <a:xfrm>
            <a:off x="5075671" y="5287819"/>
            <a:ext cx="51955" cy="152977"/>
          </a:xfrm>
          <a:custGeom>
            <a:avLst/>
            <a:gdLst>
              <a:gd name="T0" fmla="*/ 2147483647 w 47"/>
              <a:gd name="T1" fmla="*/ 2147483647 h 147"/>
              <a:gd name="T2" fmla="*/ 2147483647 w 47"/>
              <a:gd name="T3" fmla="*/ 2147483647 h 147"/>
              <a:gd name="T4" fmla="*/ 2147483647 w 47"/>
              <a:gd name="T5" fmla="*/ 2147483647 h 147"/>
              <a:gd name="T6" fmla="*/ 2147483647 w 47"/>
              <a:gd name="T7" fmla="*/ 2147483647 h 147"/>
              <a:gd name="T8" fmla="*/ 2147483647 w 47"/>
              <a:gd name="T9" fmla="*/ 2147483647 h 147"/>
              <a:gd name="T10" fmla="*/ 2147483647 w 47"/>
              <a:gd name="T11" fmla="*/ 2147483647 h 147"/>
              <a:gd name="T12" fmla="*/ 2147483647 w 47"/>
              <a:gd name="T13" fmla="*/ 2147483647 h 147"/>
              <a:gd name="T14" fmla="*/ 2147483647 w 47"/>
              <a:gd name="T15" fmla="*/ 2147483647 h 147"/>
              <a:gd name="T16" fmla="*/ 2147483647 w 47"/>
              <a:gd name="T17" fmla="*/ 2147483647 h 147"/>
              <a:gd name="T18" fmla="*/ 2147483647 w 47"/>
              <a:gd name="T19" fmla="*/ 2147483647 h 147"/>
              <a:gd name="T20" fmla="*/ 2147483647 w 47"/>
              <a:gd name="T21" fmla="*/ 0 h 147"/>
              <a:gd name="T22" fmla="*/ 2147483647 w 47"/>
              <a:gd name="T23" fmla="*/ 2147483647 h 147"/>
              <a:gd name="T24" fmla="*/ 2147483647 w 47"/>
              <a:gd name="T25" fmla="*/ 2147483647 h 147"/>
              <a:gd name="T26" fmla="*/ 2147483647 w 47"/>
              <a:gd name="T27" fmla="*/ 2147483647 h 147"/>
              <a:gd name="T28" fmla="*/ 2147483647 w 47"/>
              <a:gd name="T29" fmla="*/ 2147483647 h 147"/>
              <a:gd name="T30" fmla="*/ 2147483647 w 47"/>
              <a:gd name="T31" fmla="*/ 2147483647 h 147"/>
              <a:gd name="T32" fmla="*/ 2147483647 w 47"/>
              <a:gd name="T33" fmla="*/ 2147483647 h 147"/>
              <a:gd name="T34" fmla="*/ 2147483647 w 47"/>
              <a:gd name="T35" fmla="*/ 2147483647 h 147"/>
              <a:gd name="T36" fmla="*/ 2147483647 w 47"/>
              <a:gd name="T37" fmla="*/ 2147483647 h 147"/>
              <a:gd name="T38" fmla="*/ 2147483647 w 47"/>
              <a:gd name="T39" fmla="*/ 2147483647 h 147"/>
              <a:gd name="T40" fmla="*/ 2147483647 w 47"/>
              <a:gd name="T41" fmla="*/ 2147483647 h 147"/>
              <a:gd name="T42" fmla="*/ 2147483647 w 47"/>
              <a:gd name="T43" fmla="*/ 2147483647 h 147"/>
              <a:gd name="T44" fmla="*/ 2147483647 w 47"/>
              <a:gd name="T45" fmla="*/ 2147483647 h 147"/>
              <a:gd name="T46" fmla="*/ 2147483647 w 47"/>
              <a:gd name="T47" fmla="*/ 2147483647 h 147"/>
              <a:gd name="T48" fmla="*/ 2147483647 w 47"/>
              <a:gd name="T49" fmla="*/ 2147483647 h 147"/>
              <a:gd name="T50" fmla="*/ 2147483647 w 47"/>
              <a:gd name="T51" fmla="*/ 2147483647 h 147"/>
              <a:gd name="T52" fmla="*/ 2147483647 w 47"/>
              <a:gd name="T53" fmla="*/ 2147483647 h 147"/>
              <a:gd name="T54" fmla="*/ 2147483647 w 47"/>
              <a:gd name="T55" fmla="*/ 2147483647 h 147"/>
              <a:gd name="T56" fmla="*/ 2147483647 w 47"/>
              <a:gd name="T57" fmla="*/ 2147483647 h 147"/>
              <a:gd name="T58" fmla="*/ 2147483647 w 47"/>
              <a:gd name="T59" fmla="*/ 2147483647 h 147"/>
              <a:gd name="T60" fmla="*/ 2147483647 w 47"/>
              <a:gd name="T61" fmla="*/ 2147483647 h 147"/>
              <a:gd name="T62" fmla="*/ 2147483647 w 47"/>
              <a:gd name="T63" fmla="*/ 2147483647 h 147"/>
              <a:gd name="T64" fmla="*/ 2147483647 w 47"/>
              <a:gd name="T65" fmla="*/ 2147483647 h 147"/>
              <a:gd name="T66" fmla="*/ 2147483647 w 47"/>
              <a:gd name="T67" fmla="*/ 2147483647 h 147"/>
              <a:gd name="T68" fmla="*/ 2147483647 w 47"/>
              <a:gd name="T69" fmla="*/ 2147483647 h 147"/>
              <a:gd name="T70" fmla="*/ 2147483647 w 47"/>
              <a:gd name="T71" fmla="*/ 2147483647 h 147"/>
              <a:gd name="T72" fmla="*/ 2147483647 w 47"/>
              <a:gd name="T73" fmla="*/ 2147483647 h 147"/>
              <a:gd name="T74" fmla="*/ 2147483647 w 47"/>
              <a:gd name="T75" fmla="*/ 2147483647 h 147"/>
              <a:gd name="T76" fmla="*/ 2147483647 w 47"/>
              <a:gd name="T77" fmla="*/ 2147483647 h 147"/>
              <a:gd name="T78" fmla="*/ 2147483647 w 47"/>
              <a:gd name="T79" fmla="*/ 2147483647 h 147"/>
              <a:gd name="T80" fmla="*/ 2147483647 w 47"/>
              <a:gd name="T81" fmla="*/ 2147483647 h 147"/>
              <a:gd name="T82" fmla="*/ 2147483647 w 47"/>
              <a:gd name="T83" fmla="*/ 2147483647 h 147"/>
              <a:gd name="T84" fmla="*/ 2147483647 w 47"/>
              <a:gd name="T85" fmla="*/ 2147483647 h 147"/>
              <a:gd name="T86" fmla="*/ 2147483647 w 47"/>
              <a:gd name="T87" fmla="*/ 2147483647 h 147"/>
              <a:gd name="T88" fmla="*/ 2147483647 w 47"/>
              <a:gd name="T89" fmla="*/ 2147483647 h 147"/>
              <a:gd name="T90" fmla="*/ 2147483647 w 47"/>
              <a:gd name="T91" fmla="*/ 2147483647 h 147"/>
              <a:gd name="T92" fmla="*/ 2147483647 w 47"/>
              <a:gd name="T93" fmla="*/ 2147483647 h 147"/>
              <a:gd name="T94" fmla="*/ 2147483647 w 47"/>
              <a:gd name="T95" fmla="*/ 2147483647 h 147"/>
              <a:gd name="T96" fmla="*/ 2147483647 w 47"/>
              <a:gd name="T97" fmla="*/ 2147483647 h 147"/>
              <a:gd name="T98" fmla="*/ 2147483647 w 47"/>
              <a:gd name="T99" fmla="*/ 2147483647 h 147"/>
              <a:gd name="T100" fmla="*/ 2147483647 w 47"/>
              <a:gd name="T101" fmla="*/ 2147483647 h 147"/>
              <a:gd name="T102" fmla="*/ 2147483647 w 47"/>
              <a:gd name="T103" fmla="*/ 2147483647 h 147"/>
              <a:gd name="T104" fmla="*/ 2147483647 w 47"/>
              <a:gd name="T105" fmla="*/ 2147483647 h 147"/>
              <a:gd name="T106" fmla="*/ 2147483647 w 47"/>
              <a:gd name="T107" fmla="*/ 2147483647 h 147"/>
              <a:gd name="T108" fmla="*/ 2147483647 w 47"/>
              <a:gd name="T109" fmla="*/ 2147483647 h 147"/>
              <a:gd name="T110" fmla="*/ 2147483647 w 47"/>
              <a:gd name="T111" fmla="*/ 2147483647 h 147"/>
              <a:gd name="T112" fmla="*/ 2147483647 w 47"/>
              <a:gd name="T113" fmla="*/ 2147483647 h 147"/>
              <a:gd name="T114" fmla="*/ 2147483647 w 47"/>
              <a:gd name="T115" fmla="*/ 2147483647 h 147"/>
              <a:gd name="T116" fmla="*/ 2147483647 w 47"/>
              <a:gd name="T117" fmla="*/ 2147483647 h 147"/>
              <a:gd name="T118" fmla="*/ 2147483647 w 47"/>
              <a:gd name="T119" fmla="*/ 2147483647 h 147"/>
              <a:gd name="T120" fmla="*/ 2147483647 w 47"/>
              <a:gd name="T121" fmla="*/ 2147483647 h 147"/>
              <a:gd name="T122" fmla="*/ 2147483647 w 47"/>
              <a:gd name="T123" fmla="*/ 2147483647 h 1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7"/>
              <a:gd name="T187" fmla="*/ 0 h 147"/>
              <a:gd name="T188" fmla="*/ 47 w 47"/>
              <a:gd name="T189" fmla="*/ 147 h 1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7" h="147">
                <a:moveTo>
                  <a:pt x="12" y="10"/>
                </a:moveTo>
                <a:lnTo>
                  <a:pt x="16" y="14"/>
                </a:lnTo>
                <a:lnTo>
                  <a:pt x="20" y="16"/>
                </a:lnTo>
                <a:lnTo>
                  <a:pt x="20" y="20"/>
                </a:lnTo>
                <a:lnTo>
                  <a:pt x="24" y="24"/>
                </a:lnTo>
                <a:lnTo>
                  <a:pt x="24" y="28"/>
                </a:lnTo>
                <a:lnTo>
                  <a:pt x="28" y="28"/>
                </a:lnTo>
                <a:lnTo>
                  <a:pt x="28" y="32"/>
                </a:lnTo>
                <a:lnTo>
                  <a:pt x="32" y="32"/>
                </a:lnTo>
                <a:lnTo>
                  <a:pt x="36" y="36"/>
                </a:lnTo>
                <a:lnTo>
                  <a:pt x="36" y="40"/>
                </a:lnTo>
                <a:lnTo>
                  <a:pt x="40" y="40"/>
                </a:lnTo>
                <a:lnTo>
                  <a:pt x="40" y="48"/>
                </a:lnTo>
                <a:lnTo>
                  <a:pt x="44" y="52"/>
                </a:lnTo>
                <a:lnTo>
                  <a:pt x="40" y="56"/>
                </a:lnTo>
                <a:lnTo>
                  <a:pt x="36" y="60"/>
                </a:lnTo>
                <a:lnTo>
                  <a:pt x="36" y="64"/>
                </a:lnTo>
                <a:lnTo>
                  <a:pt x="32" y="64"/>
                </a:lnTo>
                <a:lnTo>
                  <a:pt x="32" y="60"/>
                </a:lnTo>
                <a:lnTo>
                  <a:pt x="32" y="56"/>
                </a:lnTo>
                <a:lnTo>
                  <a:pt x="32" y="50"/>
                </a:lnTo>
                <a:lnTo>
                  <a:pt x="28" y="50"/>
                </a:lnTo>
                <a:lnTo>
                  <a:pt x="28" y="46"/>
                </a:lnTo>
                <a:lnTo>
                  <a:pt x="28" y="42"/>
                </a:lnTo>
                <a:lnTo>
                  <a:pt x="28" y="46"/>
                </a:lnTo>
                <a:lnTo>
                  <a:pt x="32" y="54"/>
                </a:lnTo>
                <a:lnTo>
                  <a:pt x="32" y="58"/>
                </a:lnTo>
                <a:lnTo>
                  <a:pt x="32" y="62"/>
                </a:lnTo>
                <a:lnTo>
                  <a:pt x="36" y="66"/>
                </a:lnTo>
                <a:lnTo>
                  <a:pt x="34" y="62"/>
                </a:lnTo>
                <a:lnTo>
                  <a:pt x="30" y="54"/>
                </a:lnTo>
                <a:lnTo>
                  <a:pt x="30" y="46"/>
                </a:lnTo>
                <a:lnTo>
                  <a:pt x="26" y="46"/>
                </a:lnTo>
                <a:lnTo>
                  <a:pt x="20" y="32"/>
                </a:lnTo>
                <a:lnTo>
                  <a:pt x="20" y="28"/>
                </a:lnTo>
                <a:lnTo>
                  <a:pt x="18" y="32"/>
                </a:lnTo>
                <a:lnTo>
                  <a:pt x="22" y="36"/>
                </a:lnTo>
                <a:lnTo>
                  <a:pt x="22" y="44"/>
                </a:lnTo>
                <a:lnTo>
                  <a:pt x="26" y="50"/>
                </a:lnTo>
                <a:lnTo>
                  <a:pt x="28" y="56"/>
                </a:lnTo>
                <a:lnTo>
                  <a:pt x="28" y="60"/>
                </a:lnTo>
                <a:lnTo>
                  <a:pt x="32" y="60"/>
                </a:lnTo>
                <a:lnTo>
                  <a:pt x="32" y="56"/>
                </a:lnTo>
                <a:lnTo>
                  <a:pt x="28" y="48"/>
                </a:lnTo>
                <a:lnTo>
                  <a:pt x="28" y="38"/>
                </a:lnTo>
                <a:lnTo>
                  <a:pt x="24" y="34"/>
                </a:lnTo>
                <a:lnTo>
                  <a:pt x="24" y="26"/>
                </a:lnTo>
                <a:lnTo>
                  <a:pt x="20" y="22"/>
                </a:lnTo>
                <a:lnTo>
                  <a:pt x="20" y="18"/>
                </a:lnTo>
                <a:lnTo>
                  <a:pt x="20" y="14"/>
                </a:lnTo>
                <a:lnTo>
                  <a:pt x="20" y="10"/>
                </a:lnTo>
                <a:lnTo>
                  <a:pt x="16" y="10"/>
                </a:lnTo>
                <a:lnTo>
                  <a:pt x="16" y="6"/>
                </a:lnTo>
                <a:lnTo>
                  <a:pt x="16" y="10"/>
                </a:lnTo>
                <a:lnTo>
                  <a:pt x="20" y="14"/>
                </a:lnTo>
                <a:lnTo>
                  <a:pt x="20" y="18"/>
                </a:lnTo>
                <a:lnTo>
                  <a:pt x="24" y="22"/>
                </a:lnTo>
                <a:lnTo>
                  <a:pt x="24" y="26"/>
                </a:lnTo>
                <a:lnTo>
                  <a:pt x="24" y="34"/>
                </a:lnTo>
                <a:lnTo>
                  <a:pt x="24" y="38"/>
                </a:lnTo>
                <a:lnTo>
                  <a:pt x="24" y="34"/>
                </a:lnTo>
                <a:lnTo>
                  <a:pt x="24" y="20"/>
                </a:lnTo>
                <a:lnTo>
                  <a:pt x="20" y="12"/>
                </a:lnTo>
                <a:lnTo>
                  <a:pt x="20" y="8"/>
                </a:lnTo>
                <a:lnTo>
                  <a:pt x="16" y="4"/>
                </a:lnTo>
                <a:lnTo>
                  <a:pt x="16" y="0"/>
                </a:lnTo>
                <a:lnTo>
                  <a:pt x="16" y="4"/>
                </a:lnTo>
                <a:lnTo>
                  <a:pt x="16" y="8"/>
                </a:lnTo>
                <a:lnTo>
                  <a:pt x="16" y="12"/>
                </a:lnTo>
                <a:lnTo>
                  <a:pt x="20" y="20"/>
                </a:lnTo>
                <a:lnTo>
                  <a:pt x="20" y="24"/>
                </a:lnTo>
                <a:lnTo>
                  <a:pt x="24" y="24"/>
                </a:lnTo>
                <a:lnTo>
                  <a:pt x="24" y="28"/>
                </a:lnTo>
                <a:lnTo>
                  <a:pt x="24" y="24"/>
                </a:lnTo>
                <a:lnTo>
                  <a:pt x="20" y="24"/>
                </a:lnTo>
                <a:lnTo>
                  <a:pt x="20" y="20"/>
                </a:lnTo>
                <a:lnTo>
                  <a:pt x="20" y="16"/>
                </a:lnTo>
                <a:lnTo>
                  <a:pt x="18" y="10"/>
                </a:lnTo>
                <a:lnTo>
                  <a:pt x="16" y="6"/>
                </a:lnTo>
                <a:lnTo>
                  <a:pt x="16" y="12"/>
                </a:lnTo>
                <a:lnTo>
                  <a:pt x="16" y="16"/>
                </a:lnTo>
                <a:lnTo>
                  <a:pt x="22" y="26"/>
                </a:lnTo>
                <a:lnTo>
                  <a:pt x="16" y="20"/>
                </a:lnTo>
                <a:lnTo>
                  <a:pt x="12" y="8"/>
                </a:lnTo>
                <a:lnTo>
                  <a:pt x="12" y="4"/>
                </a:lnTo>
                <a:lnTo>
                  <a:pt x="12" y="8"/>
                </a:lnTo>
                <a:lnTo>
                  <a:pt x="12" y="12"/>
                </a:lnTo>
                <a:lnTo>
                  <a:pt x="12" y="26"/>
                </a:lnTo>
                <a:lnTo>
                  <a:pt x="16" y="30"/>
                </a:lnTo>
                <a:lnTo>
                  <a:pt x="16" y="34"/>
                </a:lnTo>
                <a:lnTo>
                  <a:pt x="12" y="30"/>
                </a:lnTo>
                <a:lnTo>
                  <a:pt x="12" y="26"/>
                </a:lnTo>
                <a:lnTo>
                  <a:pt x="12" y="22"/>
                </a:lnTo>
                <a:lnTo>
                  <a:pt x="8" y="22"/>
                </a:lnTo>
                <a:lnTo>
                  <a:pt x="8" y="14"/>
                </a:lnTo>
                <a:lnTo>
                  <a:pt x="10" y="18"/>
                </a:lnTo>
                <a:lnTo>
                  <a:pt x="10" y="22"/>
                </a:lnTo>
                <a:lnTo>
                  <a:pt x="14" y="26"/>
                </a:lnTo>
                <a:lnTo>
                  <a:pt x="18" y="28"/>
                </a:lnTo>
                <a:lnTo>
                  <a:pt x="14" y="26"/>
                </a:lnTo>
                <a:lnTo>
                  <a:pt x="14" y="22"/>
                </a:lnTo>
                <a:lnTo>
                  <a:pt x="14" y="18"/>
                </a:lnTo>
                <a:lnTo>
                  <a:pt x="14" y="14"/>
                </a:lnTo>
                <a:lnTo>
                  <a:pt x="10" y="14"/>
                </a:lnTo>
                <a:lnTo>
                  <a:pt x="10" y="10"/>
                </a:lnTo>
                <a:lnTo>
                  <a:pt x="6" y="8"/>
                </a:lnTo>
                <a:lnTo>
                  <a:pt x="6" y="4"/>
                </a:lnTo>
                <a:lnTo>
                  <a:pt x="6" y="8"/>
                </a:lnTo>
                <a:lnTo>
                  <a:pt x="10" y="12"/>
                </a:lnTo>
                <a:lnTo>
                  <a:pt x="10" y="16"/>
                </a:lnTo>
                <a:lnTo>
                  <a:pt x="14" y="20"/>
                </a:lnTo>
                <a:lnTo>
                  <a:pt x="18" y="26"/>
                </a:lnTo>
                <a:lnTo>
                  <a:pt x="18" y="30"/>
                </a:lnTo>
                <a:lnTo>
                  <a:pt x="18" y="26"/>
                </a:lnTo>
                <a:lnTo>
                  <a:pt x="14" y="20"/>
                </a:lnTo>
                <a:lnTo>
                  <a:pt x="14" y="10"/>
                </a:lnTo>
                <a:lnTo>
                  <a:pt x="14" y="6"/>
                </a:lnTo>
                <a:lnTo>
                  <a:pt x="10" y="2"/>
                </a:lnTo>
                <a:lnTo>
                  <a:pt x="10" y="12"/>
                </a:lnTo>
                <a:lnTo>
                  <a:pt x="14" y="16"/>
                </a:lnTo>
                <a:lnTo>
                  <a:pt x="14" y="20"/>
                </a:lnTo>
                <a:lnTo>
                  <a:pt x="18" y="26"/>
                </a:lnTo>
                <a:lnTo>
                  <a:pt x="18" y="30"/>
                </a:lnTo>
                <a:lnTo>
                  <a:pt x="18" y="34"/>
                </a:lnTo>
                <a:lnTo>
                  <a:pt x="18" y="38"/>
                </a:lnTo>
                <a:lnTo>
                  <a:pt x="18" y="42"/>
                </a:lnTo>
                <a:lnTo>
                  <a:pt x="22" y="42"/>
                </a:lnTo>
                <a:lnTo>
                  <a:pt x="26" y="48"/>
                </a:lnTo>
                <a:lnTo>
                  <a:pt x="26" y="52"/>
                </a:lnTo>
                <a:lnTo>
                  <a:pt x="30" y="56"/>
                </a:lnTo>
                <a:lnTo>
                  <a:pt x="30" y="60"/>
                </a:lnTo>
                <a:lnTo>
                  <a:pt x="30" y="64"/>
                </a:lnTo>
                <a:lnTo>
                  <a:pt x="34" y="64"/>
                </a:lnTo>
                <a:lnTo>
                  <a:pt x="34" y="68"/>
                </a:lnTo>
                <a:lnTo>
                  <a:pt x="34" y="74"/>
                </a:lnTo>
                <a:lnTo>
                  <a:pt x="30" y="78"/>
                </a:lnTo>
                <a:lnTo>
                  <a:pt x="26" y="82"/>
                </a:lnTo>
                <a:lnTo>
                  <a:pt x="26" y="78"/>
                </a:lnTo>
                <a:lnTo>
                  <a:pt x="22" y="72"/>
                </a:lnTo>
                <a:lnTo>
                  <a:pt x="22" y="68"/>
                </a:lnTo>
                <a:lnTo>
                  <a:pt x="22" y="64"/>
                </a:lnTo>
                <a:lnTo>
                  <a:pt x="22" y="60"/>
                </a:lnTo>
                <a:lnTo>
                  <a:pt x="18" y="60"/>
                </a:lnTo>
                <a:lnTo>
                  <a:pt x="18" y="54"/>
                </a:lnTo>
                <a:lnTo>
                  <a:pt x="18" y="50"/>
                </a:lnTo>
                <a:lnTo>
                  <a:pt x="18" y="46"/>
                </a:lnTo>
                <a:lnTo>
                  <a:pt x="18" y="42"/>
                </a:lnTo>
                <a:lnTo>
                  <a:pt x="18" y="36"/>
                </a:lnTo>
                <a:lnTo>
                  <a:pt x="18" y="32"/>
                </a:lnTo>
                <a:lnTo>
                  <a:pt x="18" y="28"/>
                </a:lnTo>
                <a:lnTo>
                  <a:pt x="14" y="28"/>
                </a:lnTo>
                <a:lnTo>
                  <a:pt x="14" y="24"/>
                </a:lnTo>
                <a:lnTo>
                  <a:pt x="12" y="18"/>
                </a:lnTo>
                <a:lnTo>
                  <a:pt x="8" y="18"/>
                </a:lnTo>
                <a:lnTo>
                  <a:pt x="8" y="14"/>
                </a:lnTo>
                <a:lnTo>
                  <a:pt x="8" y="10"/>
                </a:lnTo>
                <a:lnTo>
                  <a:pt x="8" y="6"/>
                </a:lnTo>
                <a:lnTo>
                  <a:pt x="4" y="2"/>
                </a:lnTo>
                <a:lnTo>
                  <a:pt x="0" y="2"/>
                </a:lnTo>
                <a:lnTo>
                  <a:pt x="4" y="2"/>
                </a:lnTo>
                <a:lnTo>
                  <a:pt x="4" y="6"/>
                </a:lnTo>
                <a:lnTo>
                  <a:pt x="8" y="10"/>
                </a:lnTo>
                <a:lnTo>
                  <a:pt x="8" y="14"/>
                </a:lnTo>
                <a:lnTo>
                  <a:pt x="12" y="18"/>
                </a:lnTo>
                <a:lnTo>
                  <a:pt x="16" y="22"/>
                </a:lnTo>
                <a:lnTo>
                  <a:pt x="16" y="26"/>
                </a:lnTo>
                <a:lnTo>
                  <a:pt x="16" y="30"/>
                </a:lnTo>
                <a:lnTo>
                  <a:pt x="20" y="34"/>
                </a:lnTo>
                <a:lnTo>
                  <a:pt x="20" y="38"/>
                </a:lnTo>
                <a:lnTo>
                  <a:pt x="20" y="44"/>
                </a:lnTo>
                <a:lnTo>
                  <a:pt x="20" y="48"/>
                </a:lnTo>
                <a:lnTo>
                  <a:pt x="24" y="52"/>
                </a:lnTo>
                <a:lnTo>
                  <a:pt x="24" y="56"/>
                </a:lnTo>
                <a:lnTo>
                  <a:pt x="24" y="60"/>
                </a:lnTo>
                <a:lnTo>
                  <a:pt x="24" y="66"/>
                </a:lnTo>
                <a:lnTo>
                  <a:pt x="28" y="70"/>
                </a:lnTo>
                <a:lnTo>
                  <a:pt x="28" y="74"/>
                </a:lnTo>
                <a:lnTo>
                  <a:pt x="28" y="78"/>
                </a:lnTo>
                <a:lnTo>
                  <a:pt x="32" y="82"/>
                </a:lnTo>
                <a:lnTo>
                  <a:pt x="32" y="86"/>
                </a:lnTo>
                <a:lnTo>
                  <a:pt x="32" y="92"/>
                </a:lnTo>
                <a:lnTo>
                  <a:pt x="32" y="96"/>
                </a:lnTo>
                <a:lnTo>
                  <a:pt x="36" y="96"/>
                </a:lnTo>
                <a:lnTo>
                  <a:pt x="36" y="100"/>
                </a:lnTo>
                <a:lnTo>
                  <a:pt x="36" y="104"/>
                </a:lnTo>
                <a:lnTo>
                  <a:pt x="36" y="110"/>
                </a:lnTo>
                <a:lnTo>
                  <a:pt x="36" y="114"/>
                </a:lnTo>
                <a:lnTo>
                  <a:pt x="36" y="118"/>
                </a:lnTo>
                <a:lnTo>
                  <a:pt x="36" y="122"/>
                </a:lnTo>
                <a:lnTo>
                  <a:pt x="32" y="122"/>
                </a:lnTo>
                <a:lnTo>
                  <a:pt x="32" y="128"/>
                </a:lnTo>
                <a:lnTo>
                  <a:pt x="32" y="132"/>
                </a:lnTo>
                <a:lnTo>
                  <a:pt x="32" y="136"/>
                </a:lnTo>
                <a:lnTo>
                  <a:pt x="36" y="140"/>
                </a:lnTo>
                <a:lnTo>
                  <a:pt x="40" y="144"/>
                </a:lnTo>
                <a:lnTo>
                  <a:pt x="40" y="140"/>
                </a:lnTo>
                <a:lnTo>
                  <a:pt x="40" y="136"/>
                </a:lnTo>
                <a:lnTo>
                  <a:pt x="40" y="132"/>
                </a:lnTo>
                <a:lnTo>
                  <a:pt x="40" y="126"/>
                </a:lnTo>
                <a:lnTo>
                  <a:pt x="40" y="122"/>
                </a:lnTo>
                <a:lnTo>
                  <a:pt x="40" y="118"/>
                </a:lnTo>
                <a:lnTo>
                  <a:pt x="40" y="114"/>
                </a:lnTo>
                <a:lnTo>
                  <a:pt x="40" y="108"/>
                </a:lnTo>
                <a:lnTo>
                  <a:pt x="36" y="108"/>
                </a:lnTo>
                <a:lnTo>
                  <a:pt x="36" y="104"/>
                </a:lnTo>
                <a:lnTo>
                  <a:pt x="36" y="100"/>
                </a:lnTo>
                <a:lnTo>
                  <a:pt x="32" y="96"/>
                </a:lnTo>
                <a:lnTo>
                  <a:pt x="30" y="92"/>
                </a:lnTo>
                <a:lnTo>
                  <a:pt x="26" y="90"/>
                </a:lnTo>
                <a:lnTo>
                  <a:pt x="26" y="86"/>
                </a:lnTo>
                <a:lnTo>
                  <a:pt x="22" y="86"/>
                </a:lnTo>
                <a:lnTo>
                  <a:pt x="22" y="82"/>
                </a:lnTo>
                <a:lnTo>
                  <a:pt x="22" y="78"/>
                </a:lnTo>
                <a:lnTo>
                  <a:pt x="18" y="78"/>
                </a:lnTo>
                <a:lnTo>
                  <a:pt x="18" y="74"/>
                </a:lnTo>
                <a:lnTo>
                  <a:pt x="18" y="68"/>
                </a:lnTo>
                <a:lnTo>
                  <a:pt x="18" y="64"/>
                </a:lnTo>
                <a:lnTo>
                  <a:pt x="22" y="64"/>
                </a:lnTo>
                <a:lnTo>
                  <a:pt x="22" y="68"/>
                </a:lnTo>
                <a:lnTo>
                  <a:pt x="26" y="72"/>
                </a:lnTo>
                <a:lnTo>
                  <a:pt x="26" y="76"/>
                </a:lnTo>
                <a:lnTo>
                  <a:pt x="26" y="84"/>
                </a:lnTo>
                <a:lnTo>
                  <a:pt x="30" y="88"/>
                </a:lnTo>
                <a:lnTo>
                  <a:pt x="30" y="92"/>
                </a:lnTo>
                <a:lnTo>
                  <a:pt x="30" y="96"/>
                </a:lnTo>
                <a:lnTo>
                  <a:pt x="34" y="100"/>
                </a:lnTo>
                <a:lnTo>
                  <a:pt x="34" y="104"/>
                </a:lnTo>
                <a:lnTo>
                  <a:pt x="34" y="110"/>
                </a:lnTo>
                <a:lnTo>
                  <a:pt x="38" y="114"/>
                </a:lnTo>
                <a:lnTo>
                  <a:pt x="38" y="118"/>
                </a:lnTo>
                <a:lnTo>
                  <a:pt x="38" y="122"/>
                </a:lnTo>
                <a:lnTo>
                  <a:pt x="42" y="126"/>
                </a:lnTo>
                <a:lnTo>
                  <a:pt x="42" y="130"/>
                </a:lnTo>
                <a:lnTo>
                  <a:pt x="42" y="134"/>
                </a:lnTo>
                <a:lnTo>
                  <a:pt x="38" y="128"/>
                </a:lnTo>
                <a:lnTo>
                  <a:pt x="38" y="122"/>
                </a:lnTo>
                <a:lnTo>
                  <a:pt x="38" y="118"/>
                </a:lnTo>
                <a:lnTo>
                  <a:pt x="38" y="114"/>
                </a:lnTo>
                <a:lnTo>
                  <a:pt x="34" y="110"/>
                </a:lnTo>
                <a:lnTo>
                  <a:pt x="34" y="106"/>
                </a:lnTo>
                <a:lnTo>
                  <a:pt x="34" y="98"/>
                </a:lnTo>
                <a:lnTo>
                  <a:pt x="34" y="94"/>
                </a:lnTo>
                <a:lnTo>
                  <a:pt x="30" y="90"/>
                </a:lnTo>
                <a:lnTo>
                  <a:pt x="30" y="86"/>
                </a:lnTo>
                <a:lnTo>
                  <a:pt x="30" y="90"/>
                </a:lnTo>
                <a:lnTo>
                  <a:pt x="30" y="94"/>
                </a:lnTo>
                <a:lnTo>
                  <a:pt x="30" y="102"/>
                </a:lnTo>
                <a:lnTo>
                  <a:pt x="30" y="106"/>
                </a:lnTo>
                <a:lnTo>
                  <a:pt x="34" y="106"/>
                </a:lnTo>
                <a:lnTo>
                  <a:pt x="34" y="110"/>
                </a:lnTo>
                <a:lnTo>
                  <a:pt x="34" y="114"/>
                </a:lnTo>
                <a:lnTo>
                  <a:pt x="34" y="118"/>
                </a:lnTo>
                <a:lnTo>
                  <a:pt x="38" y="118"/>
                </a:lnTo>
                <a:lnTo>
                  <a:pt x="38" y="108"/>
                </a:lnTo>
                <a:lnTo>
                  <a:pt x="38" y="104"/>
                </a:lnTo>
                <a:lnTo>
                  <a:pt x="38" y="98"/>
                </a:lnTo>
                <a:lnTo>
                  <a:pt x="38" y="94"/>
                </a:lnTo>
                <a:lnTo>
                  <a:pt x="38" y="90"/>
                </a:lnTo>
                <a:lnTo>
                  <a:pt x="38" y="86"/>
                </a:lnTo>
                <a:lnTo>
                  <a:pt x="34" y="86"/>
                </a:lnTo>
                <a:lnTo>
                  <a:pt x="34" y="80"/>
                </a:lnTo>
                <a:lnTo>
                  <a:pt x="34" y="76"/>
                </a:lnTo>
                <a:lnTo>
                  <a:pt x="34" y="72"/>
                </a:lnTo>
                <a:lnTo>
                  <a:pt x="34" y="68"/>
                </a:lnTo>
                <a:lnTo>
                  <a:pt x="30" y="62"/>
                </a:lnTo>
                <a:lnTo>
                  <a:pt x="30" y="58"/>
                </a:lnTo>
                <a:lnTo>
                  <a:pt x="30" y="54"/>
                </a:lnTo>
                <a:lnTo>
                  <a:pt x="30" y="50"/>
                </a:lnTo>
                <a:lnTo>
                  <a:pt x="30" y="46"/>
                </a:lnTo>
                <a:lnTo>
                  <a:pt x="26" y="46"/>
                </a:lnTo>
                <a:lnTo>
                  <a:pt x="26" y="38"/>
                </a:lnTo>
                <a:lnTo>
                  <a:pt x="26" y="34"/>
                </a:lnTo>
                <a:lnTo>
                  <a:pt x="22" y="30"/>
                </a:lnTo>
                <a:lnTo>
                  <a:pt x="22" y="26"/>
                </a:lnTo>
                <a:lnTo>
                  <a:pt x="18" y="20"/>
                </a:lnTo>
                <a:lnTo>
                  <a:pt x="18" y="16"/>
                </a:lnTo>
                <a:lnTo>
                  <a:pt x="18" y="12"/>
                </a:lnTo>
                <a:lnTo>
                  <a:pt x="18" y="16"/>
                </a:lnTo>
                <a:lnTo>
                  <a:pt x="18" y="20"/>
                </a:lnTo>
                <a:lnTo>
                  <a:pt x="26" y="24"/>
                </a:lnTo>
                <a:lnTo>
                  <a:pt x="26" y="28"/>
                </a:lnTo>
                <a:lnTo>
                  <a:pt x="30" y="34"/>
                </a:lnTo>
                <a:lnTo>
                  <a:pt x="30" y="44"/>
                </a:lnTo>
                <a:lnTo>
                  <a:pt x="30" y="48"/>
                </a:lnTo>
                <a:lnTo>
                  <a:pt x="34" y="52"/>
                </a:lnTo>
                <a:lnTo>
                  <a:pt x="38" y="58"/>
                </a:lnTo>
                <a:lnTo>
                  <a:pt x="38" y="68"/>
                </a:lnTo>
                <a:lnTo>
                  <a:pt x="42" y="68"/>
                </a:lnTo>
                <a:lnTo>
                  <a:pt x="42" y="72"/>
                </a:lnTo>
                <a:lnTo>
                  <a:pt x="42" y="66"/>
                </a:lnTo>
                <a:lnTo>
                  <a:pt x="42" y="62"/>
                </a:lnTo>
                <a:lnTo>
                  <a:pt x="42" y="58"/>
                </a:lnTo>
                <a:lnTo>
                  <a:pt x="36" y="50"/>
                </a:lnTo>
                <a:lnTo>
                  <a:pt x="36" y="46"/>
                </a:lnTo>
                <a:lnTo>
                  <a:pt x="36" y="42"/>
                </a:lnTo>
                <a:lnTo>
                  <a:pt x="32" y="38"/>
                </a:lnTo>
                <a:lnTo>
                  <a:pt x="32" y="32"/>
                </a:lnTo>
                <a:lnTo>
                  <a:pt x="32" y="28"/>
                </a:lnTo>
                <a:lnTo>
                  <a:pt x="28" y="28"/>
                </a:lnTo>
                <a:lnTo>
                  <a:pt x="28" y="24"/>
                </a:lnTo>
                <a:lnTo>
                  <a:pt x="28" y="20"/>
                </a:lnTo>
                <a:lnTo>
                  <a:pt x="26" y="14"/>
                </a:lnTo>
                <a:lnTo>
                  <a:pt x="26" y="18"/>
                </a:lnTo>
                <a:lnTo>
                  <a:pt x="26" y="26"/>
                </a:lnTo>
                <a:lnTo>
                  <a:pt x="26" y="30"/>
                </a:lnTo>
                <a:lnTo>
                  <a:pt x="26" y="34"/>
                </a:lnTo>
                <a:lnTo>
                  <a:pt x="26" y="40"/>
                </a:lnTo>
                <a:lnTo>
                  <a:pt x="30" y="44"/>
                </a:lnTo>
                <a:lnTo>
                  <a:pt x="30" y="48"/>
                </a:lnTo>
                <a:lnTo>
                  <a:pt x="34" y="52"/>
                </a:lnTo>
                <a:lnTo>
                  <a:pt x="34" y="56"/>
                </a:lnTo>
                <a:lnTo>
                  <a:pt x="38" y="64"/>
                </a:lnTo>
                <a:lnTo>
                  <a:pt x="38" y="68"/>
                </a:lnTo>
                <a:lnTo>
                  <a:pt x="38" y="72"/>
                </a:lnTo>
                <a:lnTo>
                  <a:pt x="38" y="76"/>
                </a:lnTo>
                <a:lnTo>
                  <a:pt x="38" y="80"/>
                </a:lnTo>
                <a:lnTo>
                  <a:pt x="38" y="88"/>
                </a:lnTo>
                <a:lnTo>
                  <a:pt x="42" y="92"/>
                </a:lnTo>
                <a:lnTo>
                  <a:pt x="42" y="96"/>
                </a:lnTo>
                <a:lnTo>
                  <a:pt x="42" y="90"/>
                </a:lnTo>
                <a:lnTo>
                  <a:pt x="42" y="80"/>
                </a:lnTo>
                <a:lnTo>
                  <a:pt x="42" y="74"/>
                </a:lnTo>
                <a:lnTo>
                  <a:pt x="42" y="68"/>
                </a:lnTo>
                <a:lnTo>
                  <a:pt x="42" y="62"/>
                </a:lnTo>
                <a:lnTo>
                  <a:pt x="42" y="58"/>
                </a:lnTo>
                <a:lnTo>
                  <a:pt x="42" y="62"/>
                </a:lnTo>
                <a:lnTo>
                  <a:pt x="42" y="66"/>
                </a:lnTo>
                <a:lnTo>
                  <a:pt x="42" y="74"/>
                </a:lnTo>
                <a:lnTo>
                  <a:pt x="42" y="78"/>
                </a:lnTo>
                <a:lnTo>
                  <a:pt x="42" y="82"/>
                </a:lnTo>
                <a:lnTo>
                  <a:pt x="42" y="86"/>
                </a:lnTo>
                <a:lnTo>
                  <a:pt x="42" y="92"/>
                </a:lnTo>
                <a:lnTo>
                  <a:pt x="42" y="96"/>
                </a:lnTo>
                <a:lnTo>
                  <a:pt x="42" y="100"/>
                </a:lnTo>
                <a:lnTo>
                  <a:pt x="42" y="104"/>
                </a:lnTo>
                <a:lnTo>
                  <a:pt x="42" y="110"/>
                </a:lnTo>
                <a:lnTo>
                  <a:pt x="42" y="114"/>
                </a:lnTo>
                <a:lnTo>
                  <a:pt x="42" y="118"/>
                </a:lnTo>
                <a:lnTo>
                  <a:pt x="42" y="122"/>
                </a:lnTo>
                <a:lnTo>
                  <a:pt x="46" y="122"/>
                </a:lnTo>
                <a:lnTo>
                  <a:pt x="46" y="128"/>
                </a:lnTo>
                <a:lnTo>
                  <a:pt x="46" y="132"/>
                </a:lnTo>
                <a:lnTo>
                  <a:pt x="46" y="136"/>
                </a:lnTo>
                <a:lnTo>
                  <a:pt x="46" y="140"/>
                </a:lnTo>
                <a:lnTo>
                  <a:pt x="46" y="146"/>
                </a:lnTo>
                <a:lnTo>
                  <a:pt x="42" y="146"/>
                </a:lnTo>
                <a:lnTo>
                  <a:pt x="42" y="142"/>
                </a:lnTo>
                <a:lnTo>
                  <a:pt x="42" y="136"/>
                </a:lnTo>
                <a:lnTo>
                  <a:pt x="38" y="136"/>
                </a:lnTo>
                <a:lnTo>
                  <a:pt x="38" y="132"/>
                </a:lnTo>
                <a:lnTo>
                  <a:pt x="38" y="128"/>
                </a:lnTo>
                <a:lnTo>
                  <a:pt x="34" y="124"/>
                </a:lnTo>
                <a:lnTo>
                  <a:pt x="34" y="120"/>
                </a:lnTo>
                <a:lnTo>
                  <a:pt x="34" y="116"/>
                </a:lnTo>
                <a:lnTo>
                  <a:pt x="30" y="114"/>
                </a:lnTo>
                <a:lnTo>
                  <a:pt x="30" y="110"/>
                </a:lnTo>
                <a:lnTo>
                  <a:pt x="30" y="106"/>
                </a:lnTo>
                <a:lnTo>
                  <a:pt x="30" y="102"/>
                </a:lnTo>
                <a:lnTo>
                  <a:pt x="30" y="94"/>
                </a:lnTo>
                <a:lnTo>
                  <a:pt x="30" y="90"/>
                </a:lnTo>
                <a:lnTo>
                  <a:pt x="26" y="86"/>
                </a:lnTo>
                <a:lnTo>
                  <a:pt x="26" y="82"/>
                </a:lnTo>
                <a:lnTo>
                  <a:pt x="26" y="76"/>
                </a:lnTo>
                <a:lnTo>
                  <a:pt x="26" y="72"/>
                </a:lnTo>
                <a:lnTo>
                  <a:pt x="26" y="68"/>
                </a:lnTo>
                <a:lnTo>
                  <a:pt x="26" y="64"/>
                </a:lnTo>
                <a:lnTo>
                  <a:pt x="22" y="60"/>
                </a:lnTo>
                <a:lnTo>
                  <a:pt x="22" y="56"/>
                </a:lnTo>
                <a:lnTo>
                  <a:pt x="22" y="50"/>
                </a:lnTo>
                <a:lnTo>
                  <a:pt x="22" y="40"/>
                </a:lnTo>
                <a:lnTo>
                  <a:pt x="22" y="44"/>
                </a:lnTo>
                <a:lnTo>
                  <a:pt x="26" y="44"/>
                </a:lnTo>
                <a:lnTo>
                  <a:pt x="26" y="48"/>
                </a:lnTo>
                <a:lnTo>
                  <a:pt x="46" y="64"/>
                </a:lnTo>
                <a:lnTo>
                  <a:pt x="36" y="64"/>
                </a:lnTo>
                <a:lnTo>
                  <a:pt x="30" y="62"/>
                </a:lnTo>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455"/>
          </a:p>
        </p:txBody>
      </p:sp>
      <p:sp>
        <p:nvSpPr>
          <p:cNvPr id="46157" name="Freeform 112"/>
          <p:cNvSpPr>
            <a:spLocks/>
          </p:cNvSpPr>
          <p:nvPr/>
        </p:nvSpPr>
        <p:spPr bwMode="auto">
          <a:xfrm>
            <a:off x="5006398" y="5313796"/>
            <a:ext cx="83705" cy="66386"/>
          </a:xfrm>
          <a:custGeom>
            <a:avLst/>
            <a:gdLst>
              <a:gd name="T0" fmla="*/ 2147483647 w 75"/>
              <a:gd name="T1" fmla="*/ 2147483647 h 65"/>
              <a:gd name="T2" fmla="*/ 2147483647 w 75"/>
              <a:gd name="T3" fmla="*/ 2147483647 h 65"/>
              <a:gd name="T4" fmla="*/ 2147483647 w 75"/>
              <a:gd name="T5" fmla="*/ 2147483647 h 65"/>
              <a:gd name="T6" fmla="*/ 2147483647 w 75"/>
              <a:gd name="T7" fmla="*/ 2147483647 h 65"/>
              <a:gd name="T8" fmla="*/ 2147483647 w 75"/>
              <a:gd name="T9" fmla="*/ 2147483647 h 65"/>
              <a:gd name="T10" fmla="*/ 2147483647 w 75"/>
              <a:gd name="T11" fmla="*/ 2147483647 h 65"/>
              <a:gd name="T12" fmla="*/ 2147483647 w 75"/>
              <a:gd name="T13" fmla="*/ 2147483647 h 65"/>
              <a:gd name="T14" fmla="*/ 2147483647 w 75"/>
              <a:gd name="T15" fmla="*/ 2147483647 h 65"/>
              <a:gd name="T16" fmla="*/ 2147483647 w 75"/>
              <a:gd name="T17" fmla="*/ 2147483647 h 65"/>
              <a:gd name="T18" fmla="*/ 2147483647 w 75"/>
              <a:gd name="T19" fmla="*/ 2147483647 h 65"/>
              <a:gd name="T20" fmla="*/ 2147483647 w 75"/>
              <a:gd name="T21" fmla="*/ 2147483647 h 65"/>
              <a:gd name="T22" fmla="*/ 2147483647 w 75"/>
              <a:gd name="T23" fmla="*/ 2147483647 h 65"/>
              <a:gd name="T24" fmla="*/ 2147483647 w 75"/>
              <a:gd name="T25" fmla="*/ 2147483647 h 65"/>
              <a:gd name="T26" fmla="*/ 2147483647 w 75"/>
              <a:gd name="T27" fmla="*/ 2147483647 h 65"/>
              <a:gd name="T28" fmla="*/ 2147483647 w 75"/>
              <a:gd name="T29" fmla="*/ 2147483647 h 65"/>
              <a:gd name="T30" fmla="*/ 2147483647 w 75"/>
              <a:gd name="T31" fmla="*/ 2147483647 h 65"/>
              <a:gd name="T32" fmla="*/ 2147483647 w 75"/>
              <a:gd name="T33" fmla="*/ 2147483647 h 65"/>
              <a:gd name="T34" fmla="*/ 2147483647 w 75"/>
              <a:gd name="T35" fmla="*/ 2147483647 h 65"/>
              <a:gd name="T36" fmla="*/ 2147483647 w 75"/>
              <a:gd name="T37" fmla="*/ 2147483647 h 65"/>
              <a:gd name="T38" fmla="*/ 2147483647 w 75"/>
              <a:gd name="T39" fmla="*/ 2147483647 h 65"/>
              <a:gd name="T40" fmla="*/ 2147483647 w 75"/>
              <a:gd name="T41" fmla="*/ 2147483647 h 65"/>
              <a:gd name="T42" fmla="*/ 2147483647 w 75"/>
              <a:gd name="T43" fmla="*/ 2147483647 h 65"/>
              <a:gd name="T44" fmla="*/ 2147483647 w 75"/>
              <a:gd name="T45" fmla="*/ 2147483647 h 65"/>
              <a:gd name="T46" fmla="*/ 2147483647 w 75"/>
              <a:gd name="T47" fmla="*/ 2147483647 h 65"/>
              <a:gd name="T48" fmla="*/ 2147483647 w 75"/>
              <a:gd name="T49" fmla="*/ 2147483647 h 65"/>
              <a:gd name="T50" fmla="*/ 2147483647 w 75"/>
              <a:gd name="T51" fmla="*/ 2147483647 h 65"/>
              <a:gd name="T52" fmla="*/ 2147483647 w 75"/>
              <a:gd name="T53" fmla="*/ 2147483647 h 65"/>
              <a:gd name="T54" fmla="*/ 2147483647 w 75"/>
              <a:gd name="T55" fmla="*/ 2147483647 h 65"/>
              <a:gd name="T56" fmla="*/ 2147483647 w 75"/>
              <a:gd name="T57" fmla="*/ 2147483647 h 65"/>
              <a:gd name="T58" fmla="*/ 2147483647 w 75"/>
              <a:gd name="T59" fmla="*/ 2147483647 h 65"/>
              <a:gd name="T60" fmla="*/ 2147483647 w 75"/>
              <a:gd name="T61" fmla="*/ 2147483647 h 65"/>
              <a:gd name="T62" fmla="*/ 2147483647 w 75"/>
              <a:gd name="T63" fmla="*/ 2147483647 h 65"/>
              <a:gd name="T64" fmla="*/ 2147483647 w 75"/>
              <a:gd name="T65" fmla="*/ 2147483647 h 65"/>
              <a:gd name="T66" fmla="*/ 2147483647 w 75"/>
              <a:gd name="T67" fmla="*/ 2147483647 h 65"/>
              <a:gd name="T68" fmla="*/ 2147483647 w 75"/>
              <a:gd name="T69" fmla="*/ 2147483647 h 65"/>
              <a:gd name="T70" fmla="*/ 2147483647 w 75"/>
              <a:gd name="T71" fmla="*/ 2147483647 h 65"/>
              <a:gd name="T72" fmla="*/ 2147483647 w 75"/>
              <a:gd name="T73" fmla="*/ 2147483647 h 65"/>
              <a:gd name="T74" fmla="*/ 2147483647 w 75"/>
              <a:gd name="T75" fmla="*/ 2147483647 h 65"/>
              <a:gd name="T76" fmla="*/ 2147483647 w 75"/>
              <a:gd name="T77" fmla="*/ 2147483647 h 65"/>
              <a:gd name="T78" fmla="*/ 2147483647 w 75"/>
              <a:gd name="T79" fmla="*/ 2147483647 h 65"/>
              <a:gd name="T80" fmla="*/ 2147483647 w 75"/>
              <a:gd name="T81" fmla="*/ 2147483647 h 65"/>
              <a:gd name="T82" fmla="*/ 2147483647 w 75"/>
              <a:gd name="T83" fmla="*/ 2147483647 h 65"/>
              <a:gd name="T84" fmla="*/ 2147483647 w 75"/>
              <a:gd name="T85" fmla="*/ 2147483647 h 65"/>
              <a:gd name="T86" fmla="*/ 2147483647 w 75"/>
              <a:gd name="T87" fmla="*/ 2147483647 h 65"/>
              <a:gd name="T88" fmla="*/ 2147483647 w 75"/>
              <a:gd name="T89" fmla="*/ 2147483647 h 65"/>
              <a:gd name="T90" fmla="*/ 2147483647 w 75"/>
              <a:gd name="T91" fmla="*/ 2147483647 h 65"/>
              <a:gd name="T92" fmla="*/ 2147483647 w 75"/>
              <a:gd name="T93" fmla="*/ 2147483647 h 65"/>
              <a:gd name="T94" fmla="*/ 2147483647 w 75"/>
              <a:gd name="T95" fmla="*/ 2147483647 h 65"/>
              <a:gd name="T96" fmla="*/ 2147483647 w 75"/>
              <a:gd name="T97" fmla="*/ 2147483647 h 65"/>
              <a:gd name="T98" fmla="*/ 2147483647 w 75"/>
              <a:gd name="T99" fmla="*/ 2147483647 h 65"/>
              <a:gd name="T100" fmla="*/ 2147483647 w 75"/>
              <a:gd name="T101" fmla="*/ 2147483647 h 65"/>
              <a:gd name="T102" fmla="*/ 2147483647 w 75"/>
              <a:gd name="T103" fmla="*/ 2147483647 h 65"/>
              <a:gd name="T104" fmla="*/ 2147483647 w 75"/>
              <a:gd name="T105" fmla="*/ 2147483647 h 6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5"/>
              <a:gd name="T160" fmla="*/ 0 h 65"/>
              <a:gd name="T161" fmla="*/ 75 w 75"/>
              <a:gd name="T162" fmla="*/ 65 h 6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5" h="65">
                <a:moveTo>
                  <a:pt x="58" y="32"/>
                </a:moveTo>
                <a:lnTo>
                  <a:pt x="52" y="32"/>
                </a:lnTo>
                <a:lnTo>
                  <a:pt x="48" y="32"/>
                </a:lnTo>
                <a:lnTo>
                  <a:pt x="42" y="36"/>
                </a:lnTo>
                <a:lnTo>
                  <a:pt x="36" y="36"/>
                </a:lnTo>
                <a:lnTo>
                  <a:pt x="32" y="36"/>
                </a:lnTo>
                <a:lnTo>
                  <a:pt x="32" y="40"/>
                </a:lnTo>
                <a:lnTo>
                  <a:pt x="28" y="40"/>
                </a:lnTo>
                <a:lnTo>
                  <a:pt x="24" y="40"/>
                </a:lnTo>
                <a:lnTo>
                  <a:pt x="34" y="40"/>
                </a:lnTo>
                <a:lnTo>
                  <a:pt x="42" y="40"/>
                </a:lnTo>
                <a:lnTo>
                  <a:pt x="52" y="36"/>
                </a:lnTo>
                <a:lnTo>
                  <a:pt x="58" y="36"/>
                </a:lnTo>
                <a:lnTo>
                  <a:pt x="58" y="32"/>
                </a:lnTo>
                <a:lnTo>
                  <a:pt x="62" y="32"/>
                </a:lnTo>
                <a:lnTo>
                  <a:pt x="58" y="32"/>
                </a:lnTo>
                <a:lnTo>
                  <a:pt x="54" y="36"/>
                </a:lnTo>
                <a:lnTo>
                  <a:pt x="50" y="36"/>
                </a:lnTo>
                <a:lnTo>
                  <a:pt x="50" y="40"/>
                </a:lnTo>
                <a:lnTo>
                  <a:pt x="44" y="40"/>
                </a:lnTo>
                <a:lnTo>
                  <a:pt x="40" y="40"/>
                </a:lnTo>
                <a:lnTo>
                  <a:pt x="36" y="40"/>
                </a:lnTo>
                <a:lnTo>
                  <a:pt x="28" y="44"/>
                </a:lnTo>
                <a:lnTo>
                  <a:pt x="28" y="48"/>
                </a:lnTo>
                <a:lnTo>
                  <a:pt x="24" y="48"/>
                </a:lnTo>
                <a:lnTo>
                  <a:pt x="24" y="52"/>
                </a:lnTo>
                <a:lnTo>
                  <a:pt x="28" y="48"/>
                </a:lnTo>
                <a:lnTo>
                  <a:pt x="32" y="48"/>
                </a:lnTo>
                <a:lnTo>
                  <a:pt x="40" y="48"/>
                </a:lnTo>
                <a:lnTo>
                  <a:pt x="44" y="44"/>
                </a:lnTo>
                <a:lnTo>
                  <a:pt x="48" y="44"/>
                </a:lnTo>
                <a:lnTo>
                  <a:pt x="52" y="44"/>
                </a:lnTo>
                <a:lnTo>
                  <a:pt x="56" y="40"/>
                </a:lnTo>
                <a:lnTo>
                  <a:pt x="64" y="34"/>
                </a:lnTo>
                <a:lnTo>
                  <a:pt x="68" y="34"/>
                </a:lnTo>
                <a:lnTo>
                  <a:pt x="64" y="32"/>
                </a:lnTo>
                <a:lnTo>
                  <a:pt x="62" y="38"/>
                </a:lnTo>
                <a:lnTo>
                  <a:pt x="58" y="38"/>
                </a:lnTo>
                <a:lnTo>
                  <a:pt x="54" y="38"/>
                </a:lnTo>
                <a:lnTo>
                  <a:pt x="50" y="38"/>
                </a:lnTo>
                <a:lnTo>
                  <a:pt x="42" y="42"/>
                </a:lnTo>
                <a:lnTo>
                  <a:pt x="32" y="42"/>
                </a:lnTo>
                <a:lnTo>
                  <a:pt x="28" y="42"/>
                </a:lnTo>
                <a:lnTo>
                  <a:pt x="22" y="48"/>
                </a:lnTo>
                <a:lnTo>
                  <a:pt x="18" y="48"/>
                </a:lnTo>
                <a:lnTo>
                  <a:pt x="22" y="48"/>
                </a:lnTo>
                <a:lnTo>
                  <a:pt x="34" y="46"/>
                </a:lnTo>
                <a:lnTo>
                  <a:pt x="40" y="46"/>
                </a:lnTo>
                <a:lnTo>
                  <a:pt x="46" y="42"/>
                </a:lnTo>
                <a:lnTo>
                  <a:pt x="50" y="38"/>
                </a:lnTo>
                <a:lnTo>
                  <a:pt x="54" y="38"/>
                </a:lnTo>
                <a:lnTo>
                  <a:pt x="58" y="38"/>
                </a:lnTo>
                <a:lnTo>
                  <a:pt x="62" y="38"/>
                </a:lnTo>
                <a:lnTo>
                  <a:pt x="66" y="34"/>
                </a:lnTo>
                <a:lnTo>
                  <a:pt x="72" y="34"/>
                </a:lnTo>
                <a:lnTo>
                  <a:pt x="68" y="34"/>
                </a:lnTo>
                <a:lnTo>
                  <a:pt x="68" y="38"/>
                </a:lnTo>
                <a:lnTo>
                  <a:pt x="62" y="42"/>
                </a:lnTo>
                <a:lnTo>
                  <a:pt x="56" y="46"/>
                </a:lnTo>
                <a:lnTo>
                  <a:pt x="44" y="46"/>
                </a:lnTo>
                <a:lnTo>
                  <a:pt x="36" y="46"/>
                </a:lnTo>
                <a:lnTo>
                  <a:pt x="32" y="50"/>
                </a:lnTo>
                <a:lnTo>
                  <a:pt x="28" y="50"/>
                </a:lnTo>
                <a:lnTo>
                  <a:pt x="24" y="50"/>
                </a:lnTo>
                <a:lnTo>
                  <a:pt x="20" y="50"/>
                </a:lnTo>
                <a:lnTo>
                  <a:pt x="18" y="54"/>
                </a:lnTo>
                <a:lnTo>
                  <a:pt x="24" y="54"/>
                </a:lnTo>
                <a:lnTo>
                  <a:pt x="34" y="54"/>
                </a:lnTo>
                <a:lnTo>
                  <a:pt x="42" y="50"/>
                </a:lnTo>
                <a:lnTo>
                  <a:pt x="46" y="50"/>
                </a:lnTo>
                <a:lnTo>
                  <a:pt x="50" y="50"/>
                </a:lnTo>
                <a:lnTo>
                  <a:pt x="58" y="44"/>
                </a:lnTo>
                <a:lnTo>
                  <a:pt x="62" y="40"/>
                </a:lnTo>
                <a:lnTo>
                  <a:pt x="66" y="40"/>
                </a:lnTo>
                <a:lnTo>
                  <a:pt x="70" y="40"/>
                </a:lnTo>
                <a:lnTo>
                  <a:pt x="74" y="40"/>
                </a:lnTo>
                <a:lnTo>
                  <a:pt x="70" y="40"/>
                </a:lnTo>
                <a:lnTo>
                  <a:pt x="66" y="40"/>
                </a:lnTo>
                <a:lnTo>
                  <a:pt x="66" y="44"/>
                </a:lnTo>
                <a:lnTo>
                  <a:pt x="58" y="44"/>
                </a:lnTo>
                <a:lnTo>
                  <a:pt x="54" y="48"/>
                </a:lnTo>
                <a:lnTo>
                  <a:pt x="50" y="48"/>
                </a:lnTo>
                <a:lnTo>
                  <a:pt x="46" y="48"/>
                </a:lnTo>
                <a:lnTo>
                  <a:pt x="42" y="48"/>
                </a:lnTo>
                <a:lnTo>
                  <a:pt x="52" y="48"/>
                </a:lnTo>
                <a:lnTo>
                  <a:pt x="56" y="48"/>
                </a:lnTo>
                <a:lnTo>
                  <a:pt x="62" y="44"/>
                </a:lnTo>
                <a:lnTo>
                  <a:pt x="66" y="44"/>
                </a:lnTo>
                <a:lnTo>
                  <a:pt x="70" y="44"/>
                </a:lnTo>
                <a:lnTo>
                  <a:pt x="74" y="44"/>
                </a:lnTo>
                <a:lnTo>
                  <a:pt x="64" y="48"/>
                </a:lnTo>
                <a:lnTo>
                  <a:pt x="60" y="54"/>
                </a:lnTo>
                <a:lnTo>
                  <a:pt x="56" y="54"/>
                </a:lnTo>
                <a:lnTo>
                  <a:pt x="52" y="54"/>
                </a:lnTo>
                <a:lnTo>
                  <a:pt x="44" y="54"/>
                </a:lnTo>
                <a:lnTo>
                  <a:pt x="38" y="58"/>
                </a:lnTo>
                <a:lnTo>
                  <a:pt x="34" y="58"/>
                </a:lnTo>
                <a:lnTo>
                  <a:pt x="30" y="58"/>
                </a:lnTo>
                <a:lnTo>
                  <a:pt x="26" y="58"/>
                </a:lnTo>
                <a:lnTo>
                  <a:pt x="20" y="58"/>
                </a:lnTo>
                <a:lnTo>
                  <a:pt x="16" y="60"/>
                </a:lnTo>
                <a:lnTo>
                  <a:pt x="12" y="60"/>
                </a:lnTo>
                <a:lnTo>
                  <a:pt x="8" y="60"/>
                </a:lnTo>
                <a:lnTo>
                  <a:pt x="8" y="64"/>
                </a:lnTo>
                <a:lnTo>
                  <a:pt x="4" y="64"/>
                </a:lnTo>
                <a:lnTo>
                  <a:pt x="0" y="64"/>
                </a:lnTo>
                <a:lnTo>
                  <a:pt x="8" y="56"/>
                </a:lnTo>
                <a:lnTo>
                  <a:pt x="12" y="56"/>
                </a:lnTo>
                <a:lnTo>
                  <a:pt x="16" y="52"/>
                </a:lnTo>
                <a:lnTo>
                  <a:pt x="20" y="52"/>
                </a:lnTo>
                <a:lnTo>
                  <a:pt x="24" y="48"/>
                </a:lnTo>
                <a:lnTo>
                  <a:pt x="28" y="48"/>
                </a:lnTo>
                <a:lnTo>
                  <a:pt x="36" y="44"/>
                </a:lnTo>
                <a:lnTo>
                  <a:pt x="40" y="44"/>
                </a:lnTo>
                <a:lnTo>
                  <a:pt x="44" y="44"/>
                </a:lnTo>
                <a:lnTo>
                  <a:pt x="50" y="44"/>
                </a:lnTo>
                <a:lnTo>
                  <a:pt x="50" y="40"/>
                </a:lnTo>
                <a:lnTo>
                  <a:pt x="46" y="40"/>
                </a:lnTo>
                <a:lnTo>
                  <a:pt x="42" y="44"/>
                </a:lnTo>
                <a:lnTo>
                  <a:pt x="34" y="44"/>
                </a:lnTo>
                <a:lnTo>
                  <a:pt x="28" y="48"/>
                </a:lnTo>
                <a:lnTo>
                  <a:pt x="32" y="48"/>
                </a:lnTo>
                <a:lnTo>
                  <a:pt x="42" y="48"/>
                </a:lnTo>
                <a:lnTo>
                  <a:pt x="38" y="54"/>
                </a:lnTo>
                <a:lnTo>
                  <a:pt x="34" y="54"/>
                </a:lnTo>
                <a:lnTo>
                  <a:pt x="40" y="54"/>
                </a:lnTo>
                <a:lnTo>
                  <a:pt x="44" y="12"/>
                </a:lnTo>
                <a:lnTo>
                  <a:pt x="38" y="12"/>
                </a:lnTo>
                <a:lnTo>
                  <a:pt x="34" y="12"/>
                </a:lnTo>
                <a:lnTo>
                  <a:pt x="28" y="12"/>
                </a:lnTo>
                <a:lnTo>
                  <a:pt x="24" y="12"/>
                </a:lnTo>
                <a:lnTo>
                  <a:pt x="28" y="18"/>
                </a:lnTo>
                <a:lnTo>
                  <a:pt x="32" y="18"/>
                </a:lnTo>
                <a:lnTo>
                  <a:pt x="40" y="18"/>
                </a:lnTo>
                <a:lnTo>
                  <a:pt x="44" y="18"/>
                </a:lnTo>
                <a:lnTo>
                  <a:pt x="48" y="18"/>
                </a:lnTo>
                <a:lnTo>
                  <a:pt x="52" y="18"/>
                </a:lnTo>
                <a:lnTo>
                  <a:pt x="46" y="24"/>
                </a:lnTo>
                <a:lnTo>
                  <a:pt x="38" y="34"/>
                </a:lnTo>
                <a:lnTo>
                  <a:pt x="38" y="38"/>
                </a:lnTo>
                <a:lnTo>
                  <a:pt x="38" y="42"/>
                </a:lnTo>
                <a:lnTo>
                  <a:pt x="42" y="44"/>
                </a:lnTo>
                <a:lnTo>
                  <a:pt x="46" y="50"/>
                </a:lnTo>
                <a:lnTo>
                  <a:pt x="50" y="50"/>
                </a:lnTo>
                <a:lnTo>
                  <a:pt x="52" y="46"/>
                </a:lnTo>
                <a:lnTo>
                  <a:pt x="48" y="42"/>
                </a:lnTo>
                <a:lnTo>
                  <a:pt x="50" y="46"/>
                </a:lnTo>
                <a:lnTo>
                  <a:pt x="52" y="42"/>
                </a:lnTo>
                <a:lnTo>
                  <a:pt x="48" y="46"/>
                </a:lnTo>
                <a:lnTo>
                  <a:pt x="36" y="46"/>
                </a:lnTo>
                <a:lnTo>
                  <a:pt x="36" y="42"/>
                </a:lnTo>
                <a:lnTo>
                  <a:pt x="40" y="42"/>
                </a:lnTo>
                <a:lnTo>
                  <a:pt x="40" y="38"/>
                </a:lnTo>
                <a:lnTo>
                  <a:pt x="44" y="38"/>
                </a:lnTo>
                <a:lnTo>
                  <a:pt x="44" y="34"/>
                </a:lnTo>
                <a:lnTo>
                  <a:pt x="44" y="28"/>
                </a:lnTo>
                <a:lnTo>
                  <a:pt x="40" y="28"/>
                </a:lnTo>
                <a:lnTo>
                  <a:pt x="36" y="24"/>
                </a:lnTo>
                <a:lnTo>
                  <a:pt x="32" y="24"/>
                </a:lnTo>
                <a:lnTo>
                  <a:pt x="28" y="24"/>
                </a:lnTo>
                <a:lnTo>
                  <a:pt x="28" y="20"/>
                </a:lnTo>
                <a:lnTo>
                  <a:pt x="24" y="20"/>
                </a:lnTo>
                <a:lnTo>
                  <a:pt x="26" y="16"/>
                </a:lnTo>
                <a:lnTo>
                  <a:pt x="34" y="16"/>
                </a:lnTo>
                <a:lnTo>
                  <a:pt x="38" y="16"/>
                </a:lnTo>
                <a:lnTo>
                  <a:pt x="38" y="12"/>
                </a:lnTo>
                <a:lnTo>
                  <a:pt x="52" y="8"/>
                </a:lnTo>
                <a:lnTo>
                  <a:pt x="56" y="8"/>
                </a:lnTo>
                <a:lnTo>
                  <a:pt x="60" y="8"/>
                </a:lnTo>
                <a:lnTo>
                  <a:pt x="64" y="4"/>
                </a:lnTo>
                <a:lnTo>
                  <a:pt x="72" y="0"/>
                </a:lnTo>
                <a:lnTo>
                  <a:pt x="66" y="4"/>
                </a:lnTo>
                <a:lnTo>
                  <a:pt x="58" y="4"/>
                </a:lnTo>
                <a:lnTo>
                  <a:pt x="54" y="4"/>
                </a:lnTo>
                <a:lnTo>
                  <a:pt x="54" y="8"/>
                </a:lnTo>
                <a:lnTo>
                  <a:pt x="50" y="8"/>
                </a:lnTo>
                <a:lnTo>
                  <a:pt x="46" y="8"/>
                </a:lnTo>
                <a:lnTo>
                  <a:pt x="50" y="8"/>
                </a:lnTo>
                <a:lnTo>
                  <a:pt x="54" y="8"/>
                </a:lnTo>
                <a:lnTo>
                  <a:pt x="58" y="8"/>
                </a:lnTo>
                <a:lnTo>
                  <a:pt x="62" y="8"/>
                </a:lnTo>
                <a:lnTo>
                  <a:pt x="66" y="2"/>
                </a:lnTo>
                <a:lnTo>
                  <a:pt x="62" y="2"/>
                </a:lnTo>
                <a:lnTo>
                  <a:pt x="58" y="2"/>
                </a:lnTo>
                <a:lnTo>
                  <a:pt x="54" y="8"/>
                </a:lnTo>
                <a:lnTo>
                  <a:pt x="50" y="8"/>
                </a:lnTo>
                <a:lnTo>
                  <a:pt x="38" y="8"/>
                </a:lnTo>
                <a:lnTo>
                  <a:pt x="34" y="12"/>
                </a:lnTo>
                <a:lnTo>
                  <a:pt x="30" y="12"/>
                </a:lnTo>
                <a:lnTo>
                  <a:pt x="34" y="12"/>
                </a:lnTo>
                <a:lnTo>
                  <a:pt x="38" y="12"/>
                </a:lnTo>
                <a:lnTo>
                  <a:pt x="42" y="12"/>
                </a:lnTo>
                <a:lnTo>
                  <a:pt x="46" y="12"/>
                </a:lnTo>
                <a:lnTo>
                  <a:pt x="54" y="8"/>
                </a:lnTo>
                <a:lnTo>
                  <a:pt x="56" y="10"/>
                </a:lnTo>
                <a:lnTo>
                  <a:pt x="62" y="18"/>
                </a:lnTo>
                <a:lnTo>
                  <a:pt x="58" y="14"/>
                </a:lnTo>
                <a:lnTo>
                  <a:pt x="58" y="18"/>
                </a:lnTo>
                <a:lnTo>
                  <a:pt x="54" y="12"/>
                </a:lnTo>
                <a:lnTo>
                  <a:pt x="50" y="12"/>
                </a:lnTo>
                <a:lnTo>
                  <a:pt x="46" y="12"/>
                </a:lnTo>
                <a:lnTo>
                  <a:pt x="46" y="16"/>
                </a:lnTo>
                <a:lnTo>
                  <a:pt x="46" y="20"/>
                </a:lnTo>
                <a:lnTo>
                  <a:pt x="50" y="20"/>
                </a:lnTo>
                <a:lnTo>
                  <a:pt x="50" y="24"/>
                </a:lnTo>
                <a:lnTo>
                  <a:pt x="46" y="24"/>
                </a:lnTo>
                <a:lnTo>
                  <a:pt x="46" y="20"/>
                </a:lnTo>
                <a:lnTo>
                  <a:pt x="46" y="24"/>
                </a:lnTo>
                <a:lnTo>
                  <a:pt x="50" y="30"/>
                </a:lnTo>
                <a:lnTo>
                  <a:pt x="50" y="34"/>
                </a:lnTo>
                <a:lnTo>
                  <a:pt x="54" y="40"/>
                </a:lnTo>
                <a:lnTo>
                  <a:pt x="50" y="30"/>
                </a:lnTo>
                <a:lnTo>
                  <a:pt x="50" y="26"/>
                </a:lnTo>
                <a:lnTo>
                  <a:pt x="58" y="32"/>
                </a:lnTo>
              </a:path>
            </a:pathLst>
          </a:custGeom>
          <a:solidFill>
            <a:schemeClr val="accent1"/>
          </a:solidFill>
          <a:ln w="12700" cap="rnd">
            <a:solidFill>
              <a:schemeClr val="tx1"/>
            </a:solidFill>
            <a:round/>
            <a:headEnd/>
            <a:tailEnd/>
          </a:ln>
        </p:spPr>
        <p:txBody>
          <a:bodyPr/>
          <a:lstStyle/>
          <a:p>
            <a:endParaRPr lang="en-US" sz="455"/>
          </a:p>
        </p:txBody>
      </p:sp>
      <p:sp>
        <p:nvSpPr>
          <p:cNvPr id="46158" name="Freeform 113"/>
          <p:cNvSpPr>
            <a:spLocks/>
          </p:cNvSpPr>
          <p:nvPr/>
        </p:nvSpPr>
        <p:spPr bwMode="auto">
          <a:xfrm>
            <a:off x="5121853" y="5295035"/>
            <a:ext cx="85147" cy="154420"/>
          </a:xfrm>
          <a:custGeom>
            <a:avLst/>
            <a:gdLst>
              <a:gd name="T0" fmla="*/ 2147483647 w 77"/>
              <a:gd name="T1" fmla="*/ 0 h 149"/>
              <a:gd name="T2" fmla="*/ 2147483647 w 77"/>
              <a:gd name="T3" fmla="*/ 2147483647 h 149"/>
              <a:gd name="T4" fmla="*/ 2147483647 w 77"/>
              <a:gd name="T5" fmla="*/ 2147483647 h 149"/>
              <a:gd name="T6" fmla="*/ 2147483647 w 77"/>
              <a:gd name="T7" fmla="*/ 2147483647 h 149"/>
              <a:gd name="T8" fmla="*/ 2147483647 w 77"/>
              <a:gd name="T9" fmla="*/ 2147483647 h 149"/>
              <a:gd name="T10" fmla="*/ 2147483647 w 77"/>
              <a:gd name="T11" fmla="*/ 2147483647 h 149"/>
              <a:gd name="T12" fmla="*/ 2147483647 w 77"/>
              <a:gd name="T13" fmla="*/ 2147483647 h 149"/>
              <a:gd name="T14" fmla="*/ 2147483647 w 77"/>
              <a:gd name="T15" fmla="*/ 2147483647 h 149"/>
              <a:gd name="T16" fmla="*/ 2147483647 w 77"/>
              <a:gd name="T17" fmla="*/ 2147483647 h 149"/>
              <a:gd name="T18" fmla="*/ 2147483647 w 77"/>
              <a:gd name="T19" fmla="*/ 2147483647 h 149"/>
              <a:gd name="T20" fmla="*/ 2147483647 w 77"/>
              <a:gd name="T21" fmla="*/ 2147483647 h 149"/>
              <a:gd name="T22" fmla="*/ 2147483647 w 77"/>
              <a:gd name="T23" fmla="*/ 2147483647 h 149"/>
              <a:gd name="T24" fmla="*/ 2147483647 w 77"/>
              <a:gd name="T25" fmla="*/ 2147483647 h 149"/>
              <a:gd name="T26" fmla="*/ 2147483647 w 77"/>
              <a:gd name="T27" fmla="*/ 2147483647 h 149"/>
              <a:gd name="T28" fmla="*/ 2147483647 w 77"/>
              <a:gd name="T29" fmla="*/ 2147483647 h 149"/>
              <a:gd name="T30" fmla="*/ 2147483647 w 77"/>
              <a:gd name="T31" fmla="*/ 2147483647 h 149"/>
              <a:gd name="T32" fmla="*/ 2147483647 w 77"/>
              <a:gd name="T33" fmla="*/ 2147483647 h 149"/>
              <a:gd name="T34" fmla="*/ 2147483647 w 77"/>
              <a:gd name="T35" fmla="*/ 2147483647 h 149"/>
              <a:gd name="T36" fmla="*/ 2147483647 w 77"/>
              <a:gd name="T37" fmla="*/ 2147483647 h 149"/>
              <a:gd name="T38" fmla="*/ 2147483647 w 77"/>
              <a:gd name="T39" fmla="*/ 2147483647 h 149"/>
              <a:gd name="T40" fmla="*/ 2147483647 w 77"/>
              <a:gd name="T41" fmla="*/ 2147483647 h 149"/>
              <a:gd name="T42" fmla="*/ 0 w 77"/>
              <a:gd name="T43" fmla="*/ 2147483647 h 149"/>
              <a:gd name="T44" fmla="*/ 2147483647 w 77"/>
              <a:gd name="T45" fmla="*/ 2147483647 h 149"/>
              <a:gd name="T46" fmla="*/ 2147483647 w 77"/>
              <a:gd name="T47" fmla="*/ 2147483647 h 149"/>
              <a:gd name="T48" fmla="*/ 2147483647 w 77"/>
              <a:gd name="T49" fmla="*/ 2147483647 h 149"/>
              <a:gd name="T50" fmla="*/ 2147483647 w 77"/>
              <a:gd name="T51" fmla="*/ 2147483647 h 149"/>
              <a:gd name="T52" fmla="*/ 2147483647 w 77"/>
              <a:gd name="T53" fmla="*/ 2147483647 h 149"/>
              <a:gd name="T54" fmla="*/ 2147483647 w 77"/>
              <a:gd name="T55" fmla="*/ 2147483647 h 149"/>
              <a:gd name="T56" fmla="*/ 2147483647 w 77"/>
              <a:gd name="T57" fmla="*/ 2147483647 h 149"/>
              <a:gd name="T58" fmla="*/ 2147483647 w 77"/>
              <a:gd name="T59" fmla="*/ 2147483647 h 149"/>
              <a:gd name="T60" fmla="*/ 2147483647 w 77"/>
              <a:gd name="T61" fmla="*/ 2147483647 h 149"/>
              <a:gd name="T62" fmla="*/ 2147483647 w 77"/>
              <a:gd name="T63" fmla="*/ 2147483647 h 149"/>
              <a:gd name="T64" fmla="*/ 2147483647 w 77"/>
              <a:gd name="T65" fmla="*/ 2147483647 h 149"/>
              <a:gd name="T66" fmla="*/ 2147483647 w 77"/>
              <a:gd name="T67" fmla="*/ 2147483647 h 149"/>
              <a:gd name="T68" fmla="*/ 2147483647 w 77"/>
              <a:gd name="T69" fmla="*/ 2147483647 h 149"/>
              <a:gd name="T70" fmla="*/ 2147483647 w 77"/>
              <a:gd name="T71" fmla="*/ 2147483647 h 149"/>
              <a:gd name="T72" fmla="*/ 2147483647 w 77"/>
              <a:gd name="T73" fmla="*/ 2147483647 h 149"/>
              <a:gd name="T74" fmla="*/ 2147483647 w 77"/>
              <a:gd name="T75" fmla="*/ 2147483647 h 149"/>
              <a:gd name="T76" fmla="*/ 2147483647 w 77"/>
              <a:gd name="T77" fmla="*/ 2147483647 h 149"/>
              <a:gd name="T78" fmla="*/ 2147483647 w 77"/>
              <a:gd name="T79" fmla="*/ 2147483647 h 149"/>
              <a:gd name="T80" fmla="*/ 2147483647 w 77"/>
              <a:gd name="T81" fmla="*/ 2147483647 h 149"/>
              <a:gd name="T82" fmla="*/ 2147483647 w 77"/>
              <a:gd name="T83" fmla="*/ 2147483647 h 149"/>
              <a:gd name="T84" fmla="*/ 2147483647 w 77"/>
              <a:gd name="T85" fmla="*/ 2147483647 h 149"/>
              <a:gd name="T86" fmla="*/ 2147483647 w 77"/>
              <a:gd name="T87" fmla="*/ 2147483647 h 149"/>
              <a:gd name="T88" fmla="*/ 2147483647 w 77"/>
              <a:gd name="T89" fmla="*/ 2147483647 h 149"/>
              <a:gd name="T90" fmla="*/ 2147483647 w 77"/>
              <a:gd name="T91" fmla="*/ 2147483647 h 149"/>
              <a:gd name="T92" fmla="*/ 2147483647 w 77"/>
              <a:gd name="T93" fmla="*/ 2147483647 h 149"/>
              <a:gd name="T94" fmla="*/ 2147483647 w 77"/>
              <a:gd name="T95" fmla="*/ 2147483647 h 149"/>
              <a:gd name="T96" fmla="*/ 2147483647 w 77"/>
              <a:gd name="T97" fmla="*/ 2147483647 h 149"/>
              <a:gd name="T98" fmla="*/ 2147483647 w 77"/>
              <a:gd name="T99" fmla="*/ 2147483647 h 149"/>
              <a:gd name="T100" fmla="*/ 2147483647 w 77"/>
              <a:gd name="T101" fmla="*/ 2147483647 h 149"/>
              <a:gd name="T102" fmla="*/ 2147483647 w 77"/>
              <a:gd name="T103" fmla="*/ 2147483647 h 149"/>
              <a:gd name="T104" fmla="*/ 2147483647 w 77"/>
              <a:gd name="T105" fmla="*/ 2147483647 h 149"/>
              <a:gd name="T106" fmla="*/ 2147483647 w 77"/>
              <a:gd name="T107" fmla="*/ 2147483647 h 149"/>
              <a:gd name="T108" fmla="*/ 2147483647 w 77"/>
              <a:gd name="T109" fmla="*/ 2147483647 h 149"/>
              <a:gd name="T110" fmla="*/ 2147483647 w 77"/>
              <a:gd name="T111" fmla="*/ 2147483647 h 149"/>
              <a:gd name="T112" fmla="*/ 2147483647 w 77"/>
              <a:gd name="T113" fmla="*/ 2147483647 h 149"/>
              <a:gd name="T114" fmla="*/ 2147483647 w 77"/>
              <a:gd name="T115" fmla="*/ 2147483647 h 149"/>
              <a:gd name="T116" fmla="*/ 2147483647 w 77"/>
              <a:gd name="T117" fmla="*/ 2147483647 h 149"/>
              <a:gd name="T118" fmla="*/ 2147483647 w 77"/>
              <a:gd name="T119" fmla="*/ 2147483647 h 1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
              <a:gd name="T181" fmla="*/ 0 h 149"/>
              <a:gd name="T182" fmla="*/ 77 w 77"/>
              <a:gd name="T183" fmla="*/ 149 h 1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 h="149">
                <a:moveTo>
                  <a:pt x="16" y="0"/>
                </a:moveTo>
                <a:lnTo>
                  <a:pt x="12" y="0"/>
                </a:lnTo>
                <a:lnTo>
                  <a:pt x="16" y="0"/>
                </a:lnTo>
                <a:lnTo>
                  <a:pt x="16" y="4"/>
                </a:lnTo>
                <a:lnTo>
                  <a:pt x="16" y="8"/>
                </a:lnTo>
                <a:lnTo>
                  <a:pt x="16" y="14"/>
                </a:lnTo>
                <a:lnTo>
                  <a:pt x="18" y="18"/>
                </a:lnTo>
                <a:lnTo>
                  <a:pt x="22" y="18"/>
                </a:lnTo>
                <a:lnTo>
                  <a:pt x="22" y="22"/>
                </a:lnTo>
                <a:lnTo>
                  <a:pt x="22" y="26"/>
                </a:lnTo>
                <a:lnTo>
                  <a:pt x="26" y="28"/>
                </a:lnTo>
                <a:lnTo>
                  <a:pt x="26" y="32"/>
                </a:lnTo>
                <a:lnTo>
                  <a:pt x="26" y="36"/>
                </a:lnTo>
                <a:lnTo>
                  <a:pt x="26" y="40"/>
                </a:lnTo>
                <a:lnTo>
                  <a:pt x="26" y="44"/>
                </a:lnTo>
                <a:lnTo>
                  <a:pt x="30" y="48"/>
                </a:lnTo>
                <a:lnTo>
                  <a:pt x="30" y="54"/>
                </a:lnTo>
                <a:lnTo>
                  <a:pt x="30" y="58"/>
                </a:lnTo>
                <a:lnTo>
                  <a:pt x="34" y="62"/>
                </a:lnTo>
                <a:lnTo>
                  <a:pt x="34" y="66"/>
                </a:lnTo>
                <a:lnTo>
                  <a:pt x="38" y="66"/>
                </a:lnTo>
                <a:lnTo>
                  <a:pt x="38" y="70"/>
                </a:lnTo>
                <a:lnTo>
                  <a:pt x="42" y="74"/>
                </a:lnTo>
                <a:lnTo>
                  <a:pt x="42" y="78"/>
                </a:lnTo>
                <a:lnTo>
                  <a:pt x="42" y="84"/>
                </a:lnTo>
                <a:lnTo>
                  <a:pt x="42" y="88"/>
                </a:lnTo>
                <a:lnTo>
                  <a:pt x="46" y="92"/>
                </a:lnTo>
                <a:lnTo>
                  <a:pt x="46" y="96"/>
                </a:lnTo>
                <a:lnTo>
                  <a:pt x="50" y="98"/>
                </a:lnTo>
                <a:lnTo>
                  <a:pt x="50" y="102"/>
                </a:lnTo>
                <a:lnTo>
                  <a:pt x="56" y="106"/>
                </a:lnTo>
                <a:lnTo>
                  <a:pt x="56" y="110"/>
                </a:lnTo>
                <a:lnTo>
                  <a:pt x="60" y="110"/>
                </a:lnTo>
                <a:lnTo>
                  <a:pt x="60" y="114"/>
                </a:lnTo>
                <a:lnTo>
                  <a:pt x="56" y="114"/>
                </a:lnTo>
                <a:lnTo>
                  <a:pt x="56" y="110"/>
                </a:lnTo>
                <a:lnTo>
                  <a:pt x="56" y="106"/>
                </a:lnTo>
                <a:lnTo>
                  <a:pt x="56" y="102"/>
                </a:lnTo>
                <a:lnTo>
                  <a:pt x="50" y="100"/>
                </a:lnTo>
                <a:lnTo>
                  <a:pt x="50" y="96"/>
                </a:lnTo>
                <a:lnTo>
                  <a:pt x="50" y="92"/>
                </a:lnTo>
                <a:lnTo>
                  <a:pt x="50" y="88"/>
                </a:lnTo>
                <a:lnTo>
                  <a:pt x="46" y="88"/>
                </a:lnTo>
                <a:lnTo>
                  <a:pt x="46" y="84"/>
                </a:lnTo>
                <a:lnTo>
                  <a:pt x="42" y="78"/>
                </a:lnTo>
                <a:lnTo>
                  <a:pt x="42" y="74"/>
                </a:lnTo>
                <a:lnTo>
                  <a:pt x="42" y="70"/>
                </a:lnTo>
                <a:lnTo>
                  <a:pt x="38" y="70"/>
                </a:lnTo>
                <a:lnTo>
                  <a:pt x="38" y="66"/>
                </a:lnTo>
                <a:lnTo>
                  <a:pt x="38" y="62"/>
                </a:lnTo>
                <a:lnTo>
                  <a:pt x="34" y="62"/>
                </a:lnTo>
                <a:lnTo>
                  <a:pt x="34" y="56"/>
                </a:lnTo>
                <a:lnTo>
                  <a:pt x="32" y="52"/>
                </a:lnTo>
                <a:lnTo>
                  <a:pt x="32" y="48"/>
                </a:lnTo>
                <a:lnTo>
                  <a:pt x="32" y="44"/>
                </a:lnTo>
                <a:lnTo>
                  <a:pt x="28" y="42"/>
                </a:lnTo>
                <a:lnTo>
                  <a:pt x="24" y="36"/>
                </a:lnTo>
                <a:lnTo>
                  <a:pt x="20" y="36"/>
                </a:lnTo>
                <a:lnTo>
                  <a:pt x="16" y="32"/>
                </a:lnTo>
                <a:lnTo>
                  <a:pt x="12" y="26"/>
                </a:lnTo>
                <a:lnTo>
                  <a:pt x="12" y="22"/>
                </a:lnTo>
                <a:lnTo>
                  <a:pt x="8" y="22"/>
                </a:lnTo>
                <a:lnTo>
                  <a:pt x="4" y="22"/>
                </a:lnTo>
                <a:lnTo>
                  <a:pt x="4" y="18"/>
                </a:lnTo>
                <a:lnTo>
                  <a:pt x="4" y="14"/>
                </a:lnTo>
                <a:lnTo>
                  <a:pt x="0" y="14"/>
                </a:lnTo>
                <a:lnTo>
                  <a:pt x="0" y="10"/>
                </a:lnTo>
                <a:lnTo>
                  <a:pt x="4" y="10"/>
                </a:lnTo>
                <a:lnTo>
                  <a:pt x="8" y="10"/>
                </a:lnTo>
                <a:lnTo>
                  <a:pt x="12" y="8"/>
                </a:lnTo>
                <a:lnTo>
                  <a:pt x="16" y="8"/>
                </a:lnTo>
                <a:lnTo>
                  <a:pt x="24" y="36"/>
                </a:lnTo>
                <a:lnTo>
                  <a:pt x="28" y="40"/>
                </a:lnTo>
                <a:lnTo>
                  <a:pt x="28" y="44"/>
                </a:lnTo>
                <a:lnTo>
                  <a:pt x="30" y="48"/>
                </a:lnTo>
                <a:lnTo>
                  <a:pt x="30" y="52"/>
                </a:lnTo>
                <a:lnTo>
                  <a:pt x="34" y="52"/>
                </a:lnTo>
                <a:lnTo>
                  <a:pt x="34" y="56"/>
                </a:lnTo>
                <a:lnTo>
                  <a:pt x="38" y="60"/>
                </a:lnTo>
                <a:lnTo>
                  <a:pt x="38" y="66"/>
                </a:lnTo>
                <a:lnTo>
                  <a:pt x="38" y="70"/>
                </a:lnTo>
                <a:lnTo>
                  <a:pt x="42" y="74"/>
                </a:lnTo>
                <a:lnTo>
                  <a:pt x="42" y="78"/>
                </a:lnTo>
                <a:lnTo>
                  <a:pt x="42" y="82"/>
                </a:lnTo>
                <a:lnTo>
                  <a:pt x="46" y="90"/>
                </a:lnTo>
                <a:lnTo>
                  <a:pt x="46" y="96"/>
                </a:lnTo>
                <a:lnTo>
                  <a:pt x="50" y="100"/>
                </a:lnTo>
                <a:lnTo>
                  <a:pt x="54" y="100"/>
                </a:lnTo>
                <a:lnTo>
                  <a:pt x="54" y="104"/>
                </a:lnTo>
                <a:lnTo>
                  <a:pt x="54" y="108"/>
                </a:lnTo>
                <a:lnTo>
                  <a:pt x="58" y="108"/>
                </a:lnTo>
                <a:lnTo>
                  <a:pt x="58" y="112"/>
                </a:lnTo>
                <a:lnTo>
                  <a:pt x="62" y="114"/>
                </a:lnTo>
                <a:lnTo>
                  <a:pt x="62" y="118"/>
                </a:lnTo>
                <a:lnTo>
                  <a:pt x="62" y="122"/>
                </a:lnTo>
                <a:lnTo>
                  <a:pt x="66" y="122"/>
                </a:lnTo>
                <a:lnTo>
                  <a:pt x="66" y="126"/>
                </a:lnTo>
                <a:lnTo>
                  <a:pt x="68" y="130"/>
                </a:lnTo>
                <a:lnTo>
                  <a:pt x="72" y="134"/>
                </a:lnTo>
                <a:lnTo>
                  <a:pt x="76" y="140"/>
                </a:lnTo>
                <a:lnTo>
                  <a:pt x="76" y="144"/>
                </a:lnTo>
                <a:lnTo>
                  <a:pt x="76" y="148"/>
                </a:lnTo>
                <a:lnTo>
                  <a:pt x="50" y="148"/>
                </a:lnTo>
                <a:lnTo>
                  <a:pt x="50" y="144"/>
                </a:lnTo>
                <a:lnTo>
                  <a:pt x="46" y="140"/>
                </a:lnTo>
                <a:lnTo>
                  <a:pt x="46" y="136"/>
                </a:lnTo>
                <a:lnTo>
                  <a:pt x="38" y="132"/>
                </a:lnTo>
                <a:lnTo>
                  <a:pt x="36" y="126"/>
                </a:lnTo>
                <a:lnTo>
                  <a:pt x="36" y="122"/>
                </a:lnTo>
                <a:lnTo>
                  <a:pt x="36" y="118"/>
                </a:lnTo>
                <a:lnTo>
                  <a:pt x="36" y="114"/>
                </a:lnTo>
                <a:lnTo>
                  <a:pt x="32" y="112"/>
                </a:lnTo>
                <a:lnTo>
                  <a:pt x="28" y="108"/>
                </a:lnTo>
                <a:lnTo>
                  <a:pt x="28" y="104"/>
                </a:lnTo>
                <a:lnTo>
                  <a:pt x="28" y="100"/>
                </a:lnTo>
                <a:lnTo>
                  <a:pt x="28" y="96"/>
                </a:lnTo>
                <a:lnTo>
                  <a:pt x="24" y="96"/>
                </a:lnTo>
                <a:lnTo>
                  <a:pt x="24" y="92"/>
                </a:lnTo>
                <a:lnTo>
                  <a:pt x="24" y="88"/>
                </a:lnTo>
                <a:lnTo>
                  <a:pt x="24" y="82"/>
                </a:lnTo>
                <a:lnTo>
                  <a:pt x="24" y="78"/>
                </a:lnTo>
                <a:lnTo>
                  <a:pt x="24" y="74"/>
                </a:lnTo>
                <a:lnTo>
                  <a:pt x="24" y="70"/>
                </a:lnTo>
                <a:lnTo>
                  <a:pt x="20" y="66"/>
                </a:lnTo>
                <a:lnTo>
                  <a:pt x="20" y="60"/>
                </a:lnTo>
                <a:lnTo>
                  <a:pt x="20" y="56"/>
                </a:lnTo>
                <a:lnTo>
                  <a:pt x="20" y="52"/>
                </a:lnTo>
                <a:lnTo>
                  <a:pt x="20" y="48"/>
                </a:lnTo>
                <a:lnTo>
                  <a:pt x="16" y="48"/>
                </a:lnTo>
                <a:lnTo>
                  <a:pt x="12" y="44"/>
                </a:lnTo>
                <a:lnTo>
                  <a:pt x="8" y="44"/>
                </a:lnTo>
                <a:lnTo>
                  <a:pt x="10" y="54"/>
                </a:lnTo>
                <a:lnTo>
                  <a:pt x="14" y="58"/>
                </a:lnTo>
                <a:lnTo>
                  <a:pt x="18" y="62"/>
                </a:lnTo>
                <a:lnTo>
                  <a:pt x="22" y="62"/>
                </a:lnTo>
                <a:lnTo>
                  <a:pt x="22" y="66"/>
                </a:lnTo>
                <a:lnTo>
                  <a:pt x="22" y="70"/>
                </a:lnTo>
                <a:lnTo>
                  <a:pt x="26" y="72"/>
                </a:lnTo>
                <a:lnTo>
                  <a:pt x="26" y="76"/>
                </a:lnTo>
                <a:lnTo>
                  <a:pt x="30" y="84"/>
                </a:lnTo>
                <a:lnTo>
                  <a:pt x="30" y="88"/>
                </a:lnTo>
                <a:lnTo>
                  <a:pt x="30" y="92"/>
                </a:lnTo>
                <a:lnTo>
                  <a:pt x="32" y="98"/>
                </a:lnTo>
                <a:lnTo>
                  <a:pt x="32" y="102"/>
                </a:lnTo>
                <a:lnTo>
                  <a:pt x="36" y="102"/>
                </a:lnTo>
                <a:lnTo>
                  <a:pt x="36" y="106"/>
                </a:lnTo>
                <a:lnTo>
                  <a:pt x="40" y="106"/>
                </a:lnTo>
                <a:lnTo>
                  <a:pt x="44" y="106"/>
                </a:lnTo>
                <a:lnTo>
                  <a:pt x="44" y="110"/>
                </a:lnTo>
                <a:lnTo>
                  <a:pt x="48" y="110"/>
                </a:lnTo>
                <a:lnTo>
                  <a:pt x="44" y="112"/>
                </a:lnTo>
                <a:lnTo>
                  <a:pt x="40" y="112"/>
                </a:lnTo>
                <a:lnTo>
                  <a:pt x="36" y="106"/>
                </a:lnTo>
                <a:lnTo>
                  <a:pt x="36" y="102"/>
                </a:lnTo>
                <a:lnTo>
                  <a:pt x="36" y="98"/>
                </a:lnTo>
                <a:lnTo>
                  <a:pt x="32" y="94"/>
                </a:lnTo>
                <a:lnTo>
                  <a:pt x="32" y="88"/>
                </a:lnTo>
                <a:lnTo>
                  <a:pt x="32" y="84"/>
                </a:lnTo>
                <a:lnTo>
                  <a:pt x="28" y="84"/>
                </a:lnTo>
                <a:lnTo>
                  <a:pt x="28" y="80"/>
                </a:lnTo>
                <a:lnTo>
                  <a:pt x="28" y="76"/>
                </a:lnTo>
                <a:lnTo>
                  <a:pt x="26" y="70"/>
                </a:lnTo>
                <a:lnTo>
                  <a:pt x="26" y="66"/>
                </a:lnTo>
                <a:lnTo>
                  <a:pt x="26" y="62"/>
                </a:lnTo>
                <a:lnTo>
                  <a:pt x="26" y="58"/>
                </a:lnTo>
                <a:lnTo>
                  <a:pt x="22" y="58"/>
                </a:lnTo>
                <a:lnTo>
                  <a:pt x="22" y="52"/>
                </a:lnTo>
                <a:lnTo>
                  <a:pt x="18" y="52"/>
                </a:lnTo>
                <a:lnTo>
                  <a:pt x="14" y="52"/>
                </a:lnTo>
                <a:lnTo>
                  <a:pt x="14" y="48"/>
                </a:lnTo>
                <a:lnTo>
                  <a:pt x="10" y="48"/>
                </a:lnTo>
                <a:lnTo>
                  <a:pt x="8" y="44"/>
                </a:lnTo>
                <a:lnTo>
                  <a:pt x="4" y="44"/>
                </a:lnTo>
                <a:lnTo>
                  <a:pt x="4" y="40"/>
                </a:lnTo>
                <a:lnTo>
                  <a:pt x="0" y="40"/>
                </a:lnTo>
                <a:lnTo>
                  <a:pt x="4" y="40"/>
                </a:lnTo>
                <a:lnTo>
                  <a:pt x="8" y="40"/>
                </a:lnTo>
                <a:lnTo>
                  <a:pt x="12" y="44"/>
                </a:lnTo>
                <a:lnTo>
                  <a:pt x="42" y="120"/>
                </a:lnTo>
                <a:lnTo>
                  <a:pt x="60" y="142"/>
                </a:lnTo>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455"/>
          </a:p>
        </p:txBody>
      </p:sp>
      <p:sp>
        <p:nvSpPr>
          <p:cNvPr id="46159" name="Freeform 114"/>
          <p:cNvSpPr>
            <a:spLocks/>
          </p:cNvSpPr>
          <p:nvPr/>
        </p:nvSpPr>
        <p:spPr bwMode="auto">
          <a:xfrm>
            <a:off x="4750955" y="5625523"/>
            <a:ext cx="49068" cy="40409"/>
          </a:xfrm>
          <a:custGeom>
            <a:avLst/>
            <a:gdLst>
              <a:gd name="T0" fmla="*/ 2147483647 w 45"/>
              <a:gd name="T1" fmla="*/ 2147483647 h 39"/>
              <a:gd name="T2" fmla="*/ 2147483647 w 45"/>
              <a:gd name="T3" fmla="*/ 2147483647 h 39"/>
              <a:gd name="T4" fmla="*/ 2147483647 w 45"/>
              <a:gd name="T5" fmla="*/ 2147483647 h 39"/>
              <a:gd name="T6" fmla="*/ 2147483647 w 45"/>
              <a:gd name="T7" fmla="*/ 2147483647 h 39"/>
              <a:gd name="T8" fmla="*/ 0 w 45"/>
              <a:gd name="T9" fmla="*/ 2147483647 h 39"/>
              <a:gd name="T10" fmla="*/ 2147483647 w 45"/>
              <a:gd name="T11" fmla="*/ 2147483647 h 39"/>
              <a:gd name="T12" fmla="*/ 2147483647 w 45"/>
              <a:gd name="T13" fmla="*/ 2147483647 h 39"/>
              <a:gd name="T14" fmla="*/ 2147483647 w 45"/>
              <a:gd name="T15" fmla="*/ 2147483647 h 39"/>
              <a:gd name="T16" fmla="*/ 2147483647 w 45"/>
              <a:gd name="T17" fmla="*/ 2147483647 h 39"/>
              <a:gd name="T18" fmla="*/ 2147483647 w 45"/>
              <a:gd name="T19" fmla="*/ 2147483647 h 39"/>
              <a:gd name="T20" fmla="*/ 2147483647 w 45"/>
              <a:gd name="T21" fmla="*/ 2147483647 h 39"/>
              <a:gd name="T22" fmla="*/ 2147483647 w 45"/>
              <a:gd name="T23" fmla="*/ 2147483647 h 39"/>
              <a:gd name="T24" fmla="*/ 2147483647 w 45"/>
              <a:gd name="T25" fmla="*/ 2147483647 h 39"/>
              <a:gd name="T26" fmla="*/ 2147483647 w 45"/>
              <a:gd name="T27" fmla="*/ 2147483647 h 39"/>
              <a:gd name="T28" fmla="*/ 2147483647 w 45"/>
              <a:gd name="T29" fmla="*/ 0 h 39"/>
              <a:gd name="T30" fmla="*/ 2147483647 w 45"/>
              <a:gd name="T31" fmla="*/ 0 h 39"/>
              <a:gd name="T32" fmla="*/ 2147483647 w 45"/>
              <a:gd name="T33" fmla="*/ 2147483647 h 39"/>
              <a:gd name="T34" fmla="*/ 2147483647 w 45"/>
              <a:gd name="T35" fmla="*/ 2147483647 h 39"/>
              <a:gd name="T36" fmla="*/ 2147483647 w 45"/>
              <a:gd name="T37" fmla="*/ 2147483647 h 39"/>
              <a:gd name="T38" fmla="*/ 2147483647 w 45"/>
              <a:gd name="T39" fmla="*/ 2147483647 h 39"/>
              <a:gd name="T40" fmla="*/ 2147483647 w 45"/>
              <a:gd name="T41" fmla="*/ 2147483647 h 39"/>
              <a:gd name="T42" fmla="*/ 2147483647 w 45"/>
              <a:gd name="T43" fmla="*/ 2147483647 h 39"/>
              <a:gd name="T44" fmla="*/ 2147483647 w 45"/>
              <a:gd name="T45" fmla="*/ 2147483647 h 39"/>
              <a:gd name="T46" fmla="*/ 2147483647 w 45"/>
              <a:gd name="T47" fmla="*/ 2147483647 h 39"/>
              <a:gd name="T48" fmla="*/ 2147483647 w 45"/>
              <a:gd name="T49" fmla="*/ 2147483647 h 39"/>
              <a:gd name="T50" fmla="*/ 2147483647 w 45"/>
              <a:gd name="T51" fmla="*/ 2147483647 h 39"/>
              <a:gd name="T52" fmla="*/ 2147483647 w 45"/>
              <a:gd name="T53" fmla="*/ 2147483647 h 39"/>
              <a:gd name="T54" fmla="*/ 2147483647 w 45"/>
              <a:gd name="T55" fmla="*/ 2147483647 h 39"/>
              <a:gd name="T56" fmla="*/ 2147483647 w 45"/>
              <a:gd name="T57" fmla="*/ 2147483647 h 39"/>
              <a:gd name="T58" fmla="*/ 2147483647 w 45"/>
              <a:gd name="T59" fmla="*/ 2147483647 h 39"/>
              <a:gd name="T60" fmla="*/ 2147483647 w 45"/>
              <a:gd name="T61" fmla="*/ 2147483647 h 39"/>
              <a:gd name="T62" fmla="*/ 2147483647 w 45"/>
              <a:gd name="T63" fmla="*/ 2147483647 h 39"/>
              <a:gd name="T64" fmla="*/ 2147483647 w 45"/>
              <a:gd name="T65" fmla="*/ 2147483647 h 39"/>
              <a:gd name="T66" fmla="*/ 2147483647 w 45"/>
              <a:gd name="T67" fmla="*/ 2147483647 h 39"/>
              <a:gd name="T68" fmla="*/ 2147483647 w 45"/>
              <a:gd name="T69" fmla="*/ 2147483647 h 39"/>
              <a:gd name="T70" fmla="*/ 2147483647 w 45"/>
              <a:gd name="T71" fmla="*/ 2147483647 h 39"/>
              <a:gd name="T72" fmla="*/ 2147483647 w 45"/>
              <a:gd name="T73" fmla="*/ 2147483647 h 39"/>
              <a:gd name="T74" fmla="*/ 2147483647 w 45"/>
              <a:gd name="T75" fmla="*/ 2147483647 h 39"/>
              <a:gd name="T76" fmla="*/ 2147483647 w 45"/>
              <a:gd name="T77" fmla="*/ 2147483647 h 39"/>
              <a:gd name="T78" fmla="*/ 2147483647 w 45"/>
              <a:gd name="T79" fmla="*/ 2147483647 h 39"/>
              <a:gd name="T80" fmla="*/ 2147483647 w 45"/>
              <a:gd name="T81" fmla="*/ 2147483647 h 39"/>
              <a:gd name="T82" fmla="*/ 2147483647 w 45"/>
              <a:gd name="T83" fmla="*/ 2147483647 h 39"/>
              <a:gd name="T84" fmla="*/ 2147483647 w 45"/>
              <a:gd name="T85" fmla="*/ 2147483647 h 39"/>
              <a:gd name="T86" fmla="*/ 2147483647 w 45"/>
              <a:gd name="T87" fmla="*/ 2147483647 h 39"/>
              <a:gd name="T88" fmla="*/ 2147483647 w 45"/>
              <a:gd name="T89" fmla="*/ 2147483647 h 39"/>
              <a:gd name="T90" fmla="*/ 2147483647 w 45"/>
              <a:gd name="T91" fmla="*/ 2147483647 h 3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
              <a:gd name="T139" fmla="*/ 0 h 39"/>
              <a:gd name="T140" fmla="*/ 45 w 45"/>
              <a:gd name="T141" fmla="*/ 39 h 3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 h="39">
                <a:moveTo>
                  <a:pt x="24" y="25"/>
                </a:moveTo>
                <a:lnTo>
                  <a:pt x="12" y="34"/>
                </a:lnTo>
                <a:lnTo>
                  <a:pt x="8" y="34"/>
                </a:lnTo>
                <a:lnTo>
                  <a:pt x="5" y="34"/>
                </a:lnTo>
                <a:lnTo>
                  <a:pt x="0" y="34"/>
                </a:lnTo>
                <a:lnTo>
                  <a:pt x="3" y="34"/>
                </a:lnTo>
                <a:lnTo>
                  <a:pt x="8" y="34"/>
                </a:lnTo>
                <a:lnTo>
                  <a:pt x="8" y="25"/>
                </a:lnTo>
                <a:lnTo>
                  <a:pt x="14" y="25"/>
                </a:lnTo>
                <a:lnTo>
                  <a:pt x="14" y="17"/>
                </a:lnTo>
                <a:lnTo>
                  <a:pt x="19" y="17"/>
                </a:lnTo>
                <a:lnTo>
                  <a:pt x="27" y="4"/>
                </a:lnTo>
                <a:lnTo>
                  <a:pt x="30" y="4"/>
                </a:lnTo>
                <a:lnTo>
                  <a:pt x="36" y="4"/>
                </a:lnTo>
                <a:lnTo>
                  <a:pt x="39" y="0"/>
                </a:lnTo>
                <a:lnTo>
                  <a:pt x="36" y="0"/>
                </a:lnTo>
                <a:lnTo>
                  <a:pt x="24" y="21"/>
                </a:lnTo>
                <a:lnTo>
                  <a:pt x="19" y="25"/>
                </a:lnTo>
                <a:lnTo>
                  <a:pt x="14" y="34"/>
                </a:lnTo>
                <a:lnTo>
                  <a:pt x="7" y="38"/>
                </a:lnTo>
                <a:lnTo>
                  <a:pt x="3" y="38"/>
                </a:lnTo>
                <a:lnTo>
                  <a:pt x="7" y="38"/>
                </a:lnTo>
                <a:lnTo>
                  <a:pt x="10" y="38"/>
                </a:lnTo>
                <a:lnTo>
                  <a:pt x="15" y="38"/>
                </a:lnTo>
                <a:lnTo>
                  <a:pt x="19" y="38"/>
                </a:lnTo>
                <a:lnTo>
                  <a:pt x="22" y="30"/>
                </a:lnTo>
                <a:lnTo>
                  <a:pt x="25" y="30"/>
                </a:lnTo>
                <a:lnTo>
                  <a:pt x="29" y="30"/>
                </a:lnTo>
                <a:lnTo>
                  <a:pt x="32" y="30"/>
                </a:lnTo>
                <a:lnTo>
                  <a:pt x="36" y="25"/>
                </a:lnTo>
                <a:lnTo>
                  <a:pt x="39" y="25"/>
                </a:lnTo>
                <a:lnTo>
                  <a:pt x="42" y="25"/>
                </a:lnTo>
                <a:lnTo>
                  <a:pt x="39" y="25"/>
                </a:lnTo>
                <a:lnTo>
                  <a:pt x="36" y="25"/>
                </a:lnTo>
                <a:lnTo>
                  <a:pt x="32" y="34"/>
                </a:lnTo>
                <a:lnTo>
                  <a:pt x="29" y="34"/>
                </a:lnTo>
                <a:lnTo>
                  <a:pt x="22" y="34"/>
                </a:lnTo>
                <a:lnTo>
                  <a:pt x="14" y="34"/>
                </a:lnTo>
                <a:lnTo>
                  <a:pt x="17" y="34"/>
                </a:lnTo>
                <a:lnTo>
                  <a:pt x="20" y="25"/>
                </a:lnTo>
                <a:lnTo>
                  <a:pt x="24" y="25"/>
                </a:lnTo>
                <a:lnTo>
                  <a:pt x="27" y="25"/>
                </a:lnTo>
                <a:lnTo>
                  <a:pt x="30" y="25"/>
                </a:lnTo>
                <a:lnTo>
                  <a:pt x="34" y="25"/>
                </a:lnTo>
                <a:lnTo>
                  <a:pt x="44" y="13"/>
                </a:lnTo>
                <a:lnTo>
                  <a:pt x="24" y="25"/>
                </a:lnTo>
              </a:path>
            </a:pathLst>
          </a:custGeom>
          <a:solidFill>
            <a:schemeClr val="accent1"/>
          </a:solidFill>
          <a:ln w="12700" cap="rnd">
            <a:solidFill>
              <a:schemeClr val="tx1"/>
            </a:solidFill>
            <a:round/>
            <a:headEnd/>
            <a:tailEnd/>
          </a:ln>
        </p:spPr>
        <p:txBody>
          <a:bodyPr/>
          <a:lstStyle/>
          <a:p>
            <a:endParaRPr lang="en-US" sz="455"/>
          </a:p>
        </p:txBody>
      </p:sp>
      <p:sp>
        <p:nvSpPr>
          <p:cNvPr id="46160" name="Freeform 115"/>
          <p:cNvSpPr>
            <a:spLocks/>
          </p:cNvSpPr>
          <p:nvPr/>
        </p:nvSpPr>
        <p:spPr bwMode="auto">
          <a:xfrm>
            <a:off x="4892387" y="5348432"/>
            <a:ext cx="38966" cy="25977"/>
          </a:xfrm>
          <a:custGeom>
            <a:avLst/>
            <a:gdLst>
              <a:gd name="T0" fmla="*/ 0 w 35"/>
              <a:gd name="T1" fmla="*/ 2147483647 h 25"/>
              <a:gd name="T2" fmla="*/ 2147483647 w 35"/>
              <a:gd name="T3" fmla="*/ 2147483647 h 25"/>
              <a:gd name="T4" fmla="*/ 2147483647 w 35"/>
              <a:gd name="T5" fmla="*/ 2147483647 h 25"/>
              <a:gd name="T6" fmla="*/ 2147483647 w 35"/>
              <a:gd name="T7" fmla="*/ 2147483647 h 25"/>
              <a:gd name="T8" fmla="*/ 2147483647 w 35"/>
              <a:gd name="T9" fmla="*/ 2147483647 h 25"/>
              <a:gd name="T10" fmla="*/ 2147483647 w 35"/>
              <a:gd name="T11" fmla="*/ 2147483647 h 25"/>
              <a:gd name="T12" fmla="*/ 2147483647 w 35"/>
              <a:gd name="T13" fmla="*/ 2147483647 h 25"/>
              <a:gd name="T14" fmla="*/ 2147483647 w 35"/>
              <a:gd name="T15" fmla="*/ 2147483647 h 25"/>
              <a:gd name="T16" fmla="*/ 2147483647 w 35"/>
              <a:gd name="T17" fmla="*/ 2147483647 h 25"/>
              <a:gd name="T18" fmla="*/ 2147483647 w 35"/>
              <a:gd name="T19" fmla="*/ 2147483647 h 25"/>
              <a:gd name="T20" fmla="*/ 2147483647 w 35"/>
              <a:gd name="T21" fmla="*/ 2147483647 h 25"/>
              <a:gd name="T22" fmla="*/ 2147483647 w 35"/>
              <a:gd name="T23" fmla="*/ 2147483647 h 25"/>
              <a:gd name="T24" fmla="*/ 2147483647 w 35"/>
              <a:gd name="T25" fmla="*/ 2147483647 h 25"/>
              <a:gd name="T26" fmla="*/ 2147483647 w 35"/>
              <a:gd name="T27" fmla="*/ 2147483647 h 25"/>
              <a:gd name="T28" fmla="*/ 2147483647 w 35"/>
              <a:gd name="T29" fmla="*/ 2147483647 h 25"/>
              <a:gd name="T30" fmla="*/ 2147483647 w 35"/>
              <a:gd name="T31" fmla="*/ 2147483647 h 25"/>
              <a:gd name="T32" fmla="*/ 0 w 35"/>
              <a:gd name="T33" fmla="*/ 2147483647 h 25"/>
              <a:gd name="T34" fmla="*/ 0 w 35"/>
              <a:gd name="T35" fmla="*/ 2147483647 h 25"/>
              <a:gd name="T36" fmla="*/ 2147483647 w 35"/>
              <a:gd name="T37" fmla="*/ 2147483647 h 25"/>
              <a:gd name="T38" fmla="*/ 2147483647 w 35"/>
              <a:gd name="T39" fmla="*/ 2147483647 h 25"/>
              <a:gd name="T40" fmla="*/ 2147483647 w 35"/>
              <a:gd name="T41" fmla="*/ 2147483647 h 25"/>
              <a:gd name="T42" fmla="*/ 2147483647 w 35"/>
              <a:gd name="T43" fmla="*/ 2147483647 h 25"/>
              <a:gd name="T44" fmla="*/ 2147483647 w 35"/>
              <a:gd name="T45" fmla="*/ 2147483647 h 25"/>
              <a:gd name="T46" fmla="*/ 2147483647 w 35"/>
              <a:gd name="T47" fmla="*/ 2147483647 h 25"/>
              <a:gd name="T48" fmla="*/ 2147483647 w 35"/>
              <a:gd name="T49" fmla="*/ 2147483647 h 25"/>
              <a:gd name="T50" fmla="*/ 2147483647 w 35"/>
              <a:gd name="T51" fmla="*/ 2147483647 h 25"/>
              <a:gd name="T52" fmla="*/ 2147483647 w 35"/>
              <a:gd name="T53" fmla="*/ 2147483647 h 25"/>
              <a:gd name="T54" fmla="*/ 2147483647 w 35"/>
              <a:gd name="T55" fmla="*/ 2147483647 h 25"/>
              <a:gd name="T56" fmla="*/ 2147483647 w 35"/>
              <a:gd name="T57" fmla="*/ 2147483647 h 25"/>
              <a:gd name="T58" fmla="*/ 2147483647 w 35"/>
              <a:gd name="T59" fmla="*/ 2147483647 h 25"/>
              <a:gd name="T60" fmla="*/ 2147483647 w 35"/>
              <a:gd name="T61" fmla="*/ 2147483647 h 25"/>
              <a:gd name="T62" fmla="*/ 2147483647 w 35"/>
              <a:gd name="T63" fmla="*/ 2147483647 h 25"/>
              <a:gd name="T64" fmla="*/ 2147483647 w 35"/>
              <a:gd name="T65" fmla="*/ 2147483647 h 25"/>
              <a:gd name="T66" fmla="*/ 2147483647 w 35"/>
              <a:gd name="T67" fmla="*/ 2147483647 h 25"/>
              <a:gd name="T68" fmla="*/ 2147483647 w 35"/>
              <a:gd name="T69" fmla="*/ 2147483647 h 25"/>
              <a:gd name="T70" fmla="*/ 2147483647 w 35"/>
              <a:gd name="T71" fmla="*/ 2147483647 h 25"/>
              <a:gd name="T72" fmla="*/ 2147483647 w 35"/>
              <a:gd name="T73" fmla="*/ 2147483647 h 25"/>
              <a:gd name="T74" fmla="*/ 2147483647 w 35"/>
              <a:gd name="T75" fmla="*/ 2147483647 h 25"/>
              <a:gd name="T76" fmla="*/ 2147483647 w 35"/>
              <a:gd name="T77" fmla="*/ 2147483647 h 25"/>
              <a:gd name="T78" fmla="*/ 2147483647 w 35"/>
              <a:gd name="T79" fmla="*/ 2147483647 h 25"/>
              <a:gd name="T80" fmla="*/ 2147483647 w 35"/>
              <a:gd name="T81" fmla="*/ 2147483647 h 25"/>
              <a:gd name="T82" fmla="*/ 2147483647 w 35"/>
              <a:gd name="T83" fmla="*/ 2147483647 h 25"/>
              <a:gd name="T84" fmla="*/ 2147483647 w 35"/>
              <a:gd name="T85" fmla="*/ 2147483647 h 25"/>
              <a:gd name="T86" fmla="*/ 2147483647 w 35"/>
              <a:gd name="T87" fmla="*/ 2147483647 h 25"/>
              <a:gd name="T88" fmla="*/ 2147483647 w 35"/>
              <a:gd name="T89" fmla="*/ 2147483647 h 25"/>
              <a:gd name="T90" fmla="*/ 2147483647 w 35"/>
              <a:gd name="T91" fmla="*/ 2147483647 h 25"/>
              <a:gd name="T92" fmla="*/ 2147483647 w 35"/>
              <a:gd name="T93" fmla="*/ 2147483647 h 25"/>
              <a:gd name="T94" fmla="*/ 2147483647 w 35"/>
              <a:gd name="T95" fmla="*/ 2147483647 h 25"/>
              <a:gd name="T96" fmla="*/ 2147483647 w 35"/>
              <a:gd name="T97" fmla="*/ 2147483647 h 25"/>
              <a:gd name="T98" fmla="*/ 2147483647 w 35"/>
              <a:gd name="T99" fmla="*/ 2147483647 h 25"/>
              <a:gd name="T100" fmla="*/ 2147483647 w 35"/>
              <a:gd name="T101" fmla="*/ 0 h 25"/>
              <a:gd name="T102" fmla="*/ 2147483647 w 35"/>
              <a:gd name="T103" fmla="*/ 2147483647 h 25"/>
              <a:gd name="T104" fmla="*/ 2147483647 w 35"/>
              <a:gd name="T105" fmla="*/ 0 h 25"/>
              <a:gd name="T106" fmla="*/ 2147483647 w 35"/>
              <a:gd name="T107" fmla="*/ 2147483647 h 25"/>
              <a:gd name="T108" fmla="*/ 2147483647 w 35"/>
              <a:gd name="T109" fmla="*/ 2147483647 h 25"/>
              <a:gd name="T110" fmla="*/ 2147483647 w 35"/>
              <a:gd name="T111" fmla="*/ 2147483647 h 25"/>
              <a:gd name="T112" fmla="*/ 2147483647 w 35"/>
              <a:gd name="T113" fmla="*/ 2147483647 h 25"/>
              <a:gd name="T114" fmla="*/ 2147483647 w 35"/>
              <a:gd name="T115" fmla="*/ 2147483647 h 25"/>
              <a:gd name="T116" fmla="*/ 2147483647 w 35"/>
              <a:gd name="T117" fmla="*/ 2147483647 h 25"/>
              <a:gd name="T118" fmla="*/ 0 w 35"/>
              <a:gd name="T119" fmla="*/ 2147483647 h 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5"/>
              <a:gd name="T181" fmla="*/ 0 h 25"/>
              <a:gd name="T182" fmla="*/ 35 w 35"/>
              <a:gd name="T183" fmla="*/ 25 h 2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5" h="25">
                <a:moveTo>
                  <a:pt x="0" y="24"/>
                </a:moveTo>
                <a:lnTo>
                  <a:pt x="8" y="16"/>
                </a:lnTo>
                <a:lnTo>
                  <a:pt x="12" y="16"/>
                </a:lnTo>
                <a:lnTo>
                  <a:pt x="12" y="20"/>
                </a:lnTo>
                <a:lnTo>
                  <a:pt x="8" y="20"/>
                </a:lnTo>
                <a:lnTo>
                  <a:pt x="4" y="20"/>
                </a:lnTo>
                <a:lnTo>
                  <a:pt x="4" y="16"/>
                </a:lnTo>
                <a:lnTo>
                  <a:pt x="4" y="12"/>
                </a:lnTo>
                <a:lnTo>
                  <a:pt x="8" y="12"/>
                </a:lnTo>
                <a:lnTo>
                  <a:pt x="12" y="8"/>
                </a:lnTo>
                <a:lnTo>
                  <a:pt x="16" y="8"/>
                </a:lnTo>
                <a:lnTo>
                  <a:pt x="16" y="12"/>
                </a:lnTo>
                <a:lnTo>
                  <a:pt x="12" y="16"/>
                </a:lnTo>
                <a:lnTo>
                  <a:pt x="8" y="16"/>
                </a:lnTo>
                <a:lnTo>
                  <a:pt x="4" y="16"/>
                </a:lnTo>
                <a:lnTo>
                  <a:pt x="4" y="20"/>
                </a:lnTo>
                <a:lnTo>
                  <a:pt x="0" y="20"/>
                </a:lnTo>
                <a:lnTo>
                  <a:pt x="0" y="16"/>
                </a:lnTo>
                <a:lnTo>
                  <a:pt x="4" y="12"/>
                </a:lnTo>
                <a:lnTo>
                  <a:pt x="8" y="12"/>
                </a:lnTo>
                <a:lnTo>
                  <a:pt x="8" y="16"/>
                </a:lnTo>
                <a:lnTo>
                  <a:pt x="4" y="16"/>
                </a:lnTo>
                <a:lnTo>
                  <a:pt x="6" y="12"/>
                </a:lnTo>
                <a:lnTo>
                  <a:pt x="12" y="12"/>
                </a:lnTo>
                <a:lnTo>
                  <a:pt x="16" y="12"/>
                </a:lnTo>
                <a:lnTo>
                  <a:pt x="12" y="16"/>
                </a:lnTo>
                <a:lnTo>
                  <a:pt x="8" y="20"/>
                </a:lnTo>
                <a:lnTo>
                  <a:pt x="8" y="16"/>
                </a:lnTo>
                <a:lnTo>
                  <a:pt x="12" y="12"/>
                </a:lnTo>
                <a:lnTo>
                  <a:pt x="16" y="8"/>
                </a:lnTo>
                <a:lnTo>
                  <a:pt x="20" y="8"/>
                </a:lnTo>
                <a:lnTo>
                  <a:pt x="24" y="8"/>
                </a:lnTo>
                <a:lnTo>
                  <a:pt x="30" y="8"/>
                </a:lnTo>
                <a:lnTo>
                  <a:pt x="34" y="8"/>
                </a:lnTo>
                <a:lnTo>
                  <a:pt x="30" y="8"/>
                </a:lnTo>
                <a:lnTo>
                  <a:pt x="26" y="12"/>
                </a:lnTo>
                <a:lnTo>
                  <a:pt x="22" y="12"/>
                </a:lnTo>
                <a:lnTo>
                  <a:pt x="18" y="12"/>
                </a:lnTo>
                <a:lnTo>
                  <a:pt x="18" y="16"/>
                </a:lnTo>
                <a:lnTo>
                  <a:pt x="14" y="16"/>
                </a:lnTo>
                <a:lnTo>
                  <a:pt x="12" y="12"/>
                </a:lnTo>
                <a:lnTo>
                  <a:pt x="16" y="12"/>
                </a:lnTo>
                <a:lnTo>
                  <a:pt x="20" y="8"/>
                </a:lnTo>
                <a:lnTo>
                  <a:pt x="24" y="8"/>
                </a:lnTo>
                <a:lnTo>
                  <a:pt x="26" y="4"/>
                </a:lnTo>
                <a:lnTo>
                  <a:pt x="20" y="8"/>
                </a:lnTo>
                <a:lnTo>
                  <a:pt x="16" y="8"/>
                </a:lnTo>
                <a:lnTo>
                  <a:pt x="12" y="8"/>
                </a:lnTo>
                <a:lnTo>
                  <a:pt x="16" y="8"/>
                </a:lnTo>
                <a:lnTo>
                  <a:pt x="20" y="6"/>
                </a:lnTo>
                <a:lnTo>
                  <a:pt x="24" y="0"/>
                </a:lnTo>
                <a:lnTo>
                  <a:pt x="24" y="4"/>
                </a:lnTo>
                <a:lnTo>
                  <a:pt x="26" y="0"/>
                </a:lnTo>
                <a:lnTo>
                  <a:pt x="20" y="6"/>
                </a:lnTo>
                <a:lnTo>
                  <a:pt x="16" y="8"/>
                </a:lnTo>
                <a:lnTo>
                  <a:pt x="16" y="12"/>
                </a:lnTo>
                <a:lnTo>
                  <a:pt x="12" y="16"/>
                </a:lnTo>
                <a:lnTo>
                  <a:pt x="8" y="16"/>
                </a:lnTo>
                <a:lnTo>
                  <a:pt x="12" y="16"/>
                </a:lnTo>
                <a:lnTo>
                  <a:pt x="0" y="24"/>
                </a:lnTo>
              </a:path>
            </a:pathLst>
          </a:custGeom>
          <a:solidFill>
            <a:schemeClr val="accent1"/>
          </a:solidFill>
          <a:ln w="12700" cap="rnd">
            <a:solidFill>
              <a:schemeClr val="tx1"/>
            </a:solidFill>
            <a:round/>
            <a:headEnd/>
            <a:tailEnd/>
          </a:ln>
        </p:spPr>
        <p:txBody>
          <a:bodyPr/>
          <a:lstStyle/>
          <a:p>
            <a:endParaRPr lang="en-US" sz="455"/>
          </a:p>
        </p:txBody>
      </p:sp>
      <p:sp>
        <p:nvSpPr>
          <p:cNvPr id="46161" name="Freeform 116"/>
          <p:cNvSpPr>
            <a:spLocks/>
          </p:cNvSpPr>
          <p:nvPr/>
        </p:nvSpPr>
        <p:spPr bwMode="auto">
          <a:xfrm>
            <a:off x="4805795" y="5338330"/>
            <a:ext cx="92364" cy="50511"/>
          </a:xfrm>
          <a:custGeom>
            <a:avLst/>
            <a:gdLst>
              <a:gd name="T0" fmla="*/ 2147483647 w 83"/>
              <a:gd name="T1" fmla="*/ 2147483647 h 49"/>
              <a:gd name="T2" fmla="*/ 2147483647 w 83"/>
              <a:gd name="T3" fmla="*/ 2147483647 h 49"/>
              <a:gd name="T4" fmla="*/ 2147483647 w 83"/>
              <a:gd name="T5" fmla="*/ 2147483647 h 49"/>
              <a:gd name="T6" fmla="*/ 2147483647 w 83"/>
              <a:gd name="T7" fmla="*/ 2147483647 h 49"/>
              <a:gd name="T8" fmla="*/ 2147483647 w 83"/>
              <a:gd name="T9" fmla="*/ 2147483647 h 49"/>
              <a:gd name="T10" fmla="*/ 2147483647 w 83"/>
              <a:gd name="T11" fmla="*/ 2147483647 h 49"/>
              <a:gd name="T12" fmla="*/ 2147483647 w 83"/>
              <a:gd name="T13" fmla="*/ 2147483647 h 49"/>
              <a:gd name="T14" fmla="*/ 2147483647 w 83"/>
              <a:gd name="T15" fmla="*/ 2147483647 h 49"/>
              <a:gd name="T16" fmla="*/ 2147483647 w 83"/>
              <a:gd name="T17" fmla="*/ 2147483647 h 49"/>
              <a:gd name="T18" fmla="*/ 2147483647 w 83"/>
              <a:gd name="T19" fmla="*/ 2147483647 h 49"/>
              <a:gd name="T20" fmla="*/ 2147483647 w 83"/>
              <a:gd name="T21" fmla="*/ 2147483647 h 49"/>
              <a:gd name="T22" fmla="*/ 2147483647 w 83"/>
              <a:gd name="T23" fmla="*/ 2147483647 h 49"/>
              <a:gd name="T24" fmla="*/ 2147483647 w 83"/>
              <a:gd name="T25" fmla="*/ 2147483647 h 49"/>
              <a:gd name="T26" fmla="*/ 2147483647 w 83"/>
              <a:gd name="T27" fmla="*/ 2147483647 h 49"/>
              <a:gd name="T28" fmla="*/ 2147483647 w 83"/>
              <a:gd name="T29" fmla="*/ 2147483647 h 49"/>
              <a:gd name="T30" fmla="*/ 2147483647 w 83"/>
              <a:gd name="T31" fmla="*/ 0 h 49"/>
              <a:gd name="T32" fmla="*/ 2147483647 w 83"/>
              <a:gd name="T33" fmla="*/ 2147483647 h 49"/>
              <a:gd name="T34" fmla="*/ 2147483647 w 83"/>
              <a:gd name="T35" fmla="*/ 2147483647 h 49"/>
              <a:gd name="T36" fmla="*/ 2147483647 w 83"/>
              <a:gd name="T37" fmla="*/ 2147483647 h 49"/>
              <a:gd name="T38" fmla="*/ 2147483647 w 83"/>
              <a:gd name="T39" fmla="*/ 2147483647 h 49"/>
              <a:gd name="T40" fmla="*/ 2147483647 w 83"/>
              <a:gd name="T41" fmla="*/ 2147483647 h 49"/>
              <a:gd name="T42" fmla="*/ 2147483647 w 83"/>
              <a:gd name="T43" fmla="*/ 2147483647 h 49"/>
              <a:gd name="T44" fmla="*/ 2147483647 w 83"/>
              <a:gd name="T45" fmla="*/ 2147483647 h 49"/>
              <a:gd name="T46" fmla="*/ 2147483647 w 83"/>
              <a:gd name="T47" fmla="*/ 2147483647 h 49"/>
              <a:gd name="T48" fmla="*/ 2147483647 w 83"/>
              <a:gd name="T49" fmla="*/ 2147483647 h 49"/>
              <a:gd name="T50" fmla="*/ 2147483647 w 83"/>
              <a:gd name="T51" fmla="*/ 2147483647 h 49"/>
              <a:gd name="T52" fmla="*/ 2147483647 w 83"/>
              <a:gd name="T53" fmla="*/ 2147483647 h 49"/>
              <a:gd name="T54" fmla="*/ 2147483647 w 83"/>
              <a:gd name="T55" fmla="*/ 2147483647 h 49"/>
              <a:gd name="T56" fmla="*/ 2147483647 w 83"/>
              <a:gd name="T57" fmla="*/ 2147483647 h 49"/>
              <a:gd name="T58" fmla="*/ 2147483647 w 83"/>
              <a:gd name="T59" fmla="*/ 2147483647 h 49"/>
              <a:gd name="T60" fmla="*/ 2147483647 w 83"/>
              <a:gd name="T61" fmla="*/ 2147483647 h 49"/>
              <a:gd name="T62" fmla="*/ 0 w 83"/>
              <a:gd name="T63" fmla="*/ 2147483647 h 49"/>
              <a:gd name="T64" fmla="*/ 2147483647 w 83"/>
              <a:gd name="T65" fmla="*/ 2147483647 h 49"/>
              <a:gd name="T66" fmla="*/ 2147483647 w 83"/>
              <a:gd name="T67" fmla="*/ 2147483647 h 49"/>
              <a:gd name="T68" fmla="*/ 2147483647 w 83"/>
              <a:gd name="T69" fmla="*/ 2147483647 h 49"/>
              <a:gd name="T70" fmla="*/ 2147483647 w 83"/>
              <a:gd name="T71" fmla="*/ 2147483647 h 49"/>
              <a:gd name="T72" fmla="*/ 2147483647 w 83"/>
              <a:gd name="T73" fmla="*/ 2147483647 h 49"/>
              <a:gd name="T74" fmla="*/ 2147483647 w 83"/>
              <a:gd name="T75" fmla="*/ 2147483647 h 49"/>
              <a:gd name="T76" fmla="*/ 2147483647 w 83"/>
              <a:gd name="T77" fmla="*/ 2147483647 h 49"/>
              <a:gd name="T78" fmla="*/ 2147483647 w 83"/>
              <a:gd name="T79" fmla="*/ 2147483647 h 49"/>
              <a:gd name="T80" fmla="*/ 2147483647 w 83"/>
              <a:gd name="T81" fmla="*/ 2147483647 h 49"/>
              <a:gd name="T82" fmla="*/ 2147483647 w 83"/>
              <a:gd name="T83" fmla="*/ 2147483647 h 49"/>
              <a:gd name="T84" fmla="*/ 2147483647 w 83"/>
              <a:gd name="T85" fmla="*/ 2147483647 h 49"/>
              <a:gd name="T86" fmla="*/ 2147483647 w 83"/>
              <a:gd name="T87" fmla="*/ 2147483647 h 49"/>
              <a:gd name="T88" fmla="*/ 2147483647 w 83"/>
              <a:gd name="T89" fmla="*/ 2147483647 h 49"/>
              <a:gd name="T90" fmla="*/ 2147483647 w 83"/>
              <a:gd name="T91" fmla="*/ 2147483647 h 4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3"/>
              <a:gd name="T139" fmla="*/ 0 h 49"/>
              <a:gd name="T140" fmla="*/ 83 w 83"/>
              <a:gd name="T141" fmla="*/ 49 h 4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3" h="49">
                <a:moveTo>
                  <a:pt x="36" y="30"/>
                </a:moveTo>
                <a:lnTo>
                  <a:pt x="44" y="30"/>
                </a:lnTo>
                <a:lnTo>
                  <a:pt x="48" y="30"/>
                </a:lnTo>
                <a:lnTo>
                  <a:pt x="52" y="30"/>
                </a:lnTo>
                <a:lnTo>
                  <a:pt x="56" y="30"/>
                </a:lnTo>
                <a:lnTo>
                  <a:pt x="60" y="26"/>
                </a:lnTo>
                <a:lnTo>
                  <a:pt x="64" y="26"/>
                </a:lnTo>
                <a:lnTo>
                  <a:pt x="64" y="30"/>
                </a:lnTo>
                <a:lnTo>
                  <a:pt x="60" y="30"/>
                </a:lnTo>
                <a:lnTo>
                  <a:pt x="56" y="30"/>
                </a:lnTo>
                <a:lnTo>
                  <a:pt x="52" y="30"/>
                </a:lnTo>
                <a:lnTo>
                  <a:pt x="48" y="30"/>
                </a:lnTo>
                <a:lnTo>
                  <a:pt x="50" y="26"/>
                </a:lnTo>
                <a:lnTo>
                  <a:pt x="54" y="26"/>
                </a:lnTo>
                <a:lnTo>
                  <a:pt x="58" y="22"/>
                </a:lnTo>
                <a:lnTo>
                  <a:pt x="60" y="18"/>
                </a:lnTo>
                <a:lnTo>
                  <a:pt x="64" y="18"/>
                </a:lnTo>
                <a:lnTo>
                  <a:pt x="64" y="22"/>
                </a:lnTo>
                <a:lnTo>
                  <a:pt x="60" y="26"/>
                </a:lnTo>
                <a:lnTo>
                  <a:pt x="56" y="26"/>
                </a:lnTo>
                <a:lnTo>
                  <a:pt x="52" y="30"/>
                </a:lnTo>
                <a:lnTo>
                  <a:pt x="48" y="30"/>
                </a:lnTo>
                <a:lnTo>
                  <a:pt x="48" y="26"/>
                </a:lnTo>
                <a:lnTo>
                  <a:pt x="54" y="22"/>
                </a:lnTo>
                <a:lnTo>
                  <a:pt x="60" y="18"/>
                </a:lnTo>
                <a:lnTo>
                  <a:pt x="64" y="18"/>
                </a:lnTo>
                <a:lnTo>
                  <a:pt x="68" y="18"/>
                </a:lnTo>
                <a:lnTo>
                  <a:pt x="68" y="22"/>
                </a:lnTo>
                <a:lnTo>
                  <a:pt x="64" y="26"/>
                </a:lnTo>
                <a:lnTo>
                  <a:pt x="56" y="26"/>
                </a:lnTo>
                <a:lnTo>
                  <a:pt x="52" y="26"/>
                </a:lnTo>
                <a:lnTo>
                  <a:pt x="48" y="26"/>
                </a:lnTo>
                <a:lnTo>
                  <a:pt x="44" y="22"/>
                </a:lnTo>
                <a:lnTo>
                  <a:pt x="48" y="22"/>
                </a:lnTo>
                <a:lnTo>
                  <a:pt x="52" y="18"/>
                </a:lnTo>
                <a:lnTo>
                  <a:pt x="56" y="14"/>
                </a:lnTo>
                <a:lnTo>
                  <a:pt x="56" y="10"/>
                </a:lnTo>
                <a:lnTo>
                  <a:pt x="60" y="10"/>
                </a:lnTo>
                <a:lnTo>
                  <a:pt x="66" y="10"/>
                </a:lnTo>
                <a:lnTo>
                  <a:pt x="66" y="14"/>
                </a:lnTo>
                <a:lnTo>
                  <a:pt x="62" y="16"/>
                </a:lnTo>
                <a:lnTo>
                  <a:pt x="58" y="20"/>
                </a:lnTo>
                <a:lnTo>
                  <a:pt x="52" y="20"/>
                </a:lnTo>
                <a:lnTo>
                  <a:pt x="48" y="20"/>
                </a:lnTo>
                <a:lnTo>
                  <a:pt x="48" y="12"/>
                </a:lnTo>
                <a:lnTo>
                  <a:pt x="52" y="8"/>
                </a:lnTo>
                <a:lnTo>
                  <a:pt x="56" y="4"/>
                </a:lnTo>
                <a:lnTo>
                  <a:pt x="60" y="0"/>
                </a:lnTo>
                <a:lnTo>
                  <a:pt x="64" y="0"/>
                </a:lnTo>
                <a:lnTo>
                  <a:pt x="64" y="4"/>
                </a:lnTo>
                <a:lnTo>
                  <a:pt x="64" y="8"/>
                </a:lnTo>
                <a:lnTo>
                  <a:pt x="60" y="14"/>
                </a:lnTo>
                <a:lnTo>
                  <a:pt x="56" y="14"/>
                </a:lnTo>
                <a:lnTo>
                  <a:pt x="52" y="14"/>
                </a:lnTo>
                <a:lnTo>
                  <a:pt x="48" y="14"/>
                </a:lnTo>
                <a:lnTo>
                  <a:pt x="52" y="14"/>
                </a:lnTo>
                <a:lnTo>
                  <a:pt x="56" y="14"/>
                </a:lnTo>
                <a:lnTo>
                  <a:pt x="60" y="14"/>
                </a:lnTo>
                <a:lnTo>
                  <a:pt x="64" y="14"/>
                </a:lnTo>
                <a:lnTo>
                  <a:pt x="68" y="10"/>
                </a:lnTo>
                <a:lnTo>
                  <a:pt x="72" y="10"/>
                </a:lnTo>
                <a:lnTo>
                  <a:pt x="72" y="14"/>
                </a:lnTo>
                <a:lnTo>
                  <a:pt x="56" y="18"/>
                </a:lnTo>
                <a:lnTo>
                  <a:pt x="60" y="18"/>
                </a:lnTo>
                <a:lnTo>
                  <a:pt x="64" y="18"/>
                </a:lnTo>
                <a:lnTo>
                  <a:pt x="68" y="18"/>
                </a:lnTo>
                <a:lnTo>
                  <a:pt x="64" y="18"/>
                </a:lnTo>
                <a:lnTo>
                  <a:pt x="60" y="24"/>
                </a:lnTo>
                <a:lnTo>
                  <a:pt x="56" y="24"/>
                </a:lnTo>
                <a:lnTo>
                  <a:pt x="52" y="24"/>
                </a:lnTo>
                <a:lnTo>
                  <a:pt x="46" y="28"/>
                </a:lnTo>
                <a:lnTo>
                  <a:pt x="52" y="28"/>
                </a:lnTo>
                <a:lnTo>
                  <a:pt x="56" y="24"/>
                </a:lnTo>
                <a:lnTo>
                  <a:pt x="52" y="30"/>
                </a:lnTo>
                <a:lnTo>
                  <a:pt x="48" y="30"/>
                </a:lnTo>
                <a:lnTo>
                  <a:pt x="52" y="30"/>
                </a:lnTo>
                <a:lnTo>
                  <a:pt x="56" y="30"/>
                </a:lnTo>
                <a:lnTo>
                  <a:pt x="56" y="34"/>
                </a:lnTo>
                <a:lnTo>
                  <a:pt x="60" y="34"/>
                </a:lnTo>
                <a:lnTo>
                  <a:pt x="60" y="38"/>
                </a:lnTo>
                <a:lnTo>
                  <a:pt x="56" y="38"/>
                </a:lnTo>
                <a:lnTo>
                  <a:pt x="52" y="42"/>
                </a:lnTo>
                <a:lnTo>
                  <a:pt x="56" y="42"/>
                </a:lnTo>
                <a:lnTo>
                  <a:pt x="56" y="38"/>
                </a:lnTo>
                <a:lnTo>
                  <a:pt x="56" y="34"/>
                </a:lnTo>
                <a:lnTo>
                  <a:pt x="52" y="34"/>
                </a:lnTo>
                <a:lnTo>
                  <a:pt x="48" y="40"/>
                </a:lnTo>
                <a:lnTo>
                  <a:pt x="44" y="40"/>
                </a:lnTo>
                <a:lnTo>
                  <a:pt x="40" y="42"/>
                </a:lnTo>
                <a:lnTo>
                  <a:pt x="36" y="40"/>
                </a:lnTo>
                <a:lnTo>
                  <a:pt x="30" y="40"/>
                </a:lnTo>
                <a:lnTo>
                  <a:pt x="26" y="40"/>
                </a:lnTo>
                <a:lnTo>
                  <a:pt x="18" y="40"/>
                </a:lnTo>
                <a:lnTo>
                  <a:pt x="14" y="40"/>
                </a:lnTo>
                <a:lnTo>
                  <a:pt x="10" y="40"/>
                </a:lnTo>
                <a:lnTo>
                  <a:pt x="0" y="44"/>
                </a:lnTo>
                <a:lnTo>
                  <a:pt x="4" y="44"/>
                </a:lnTo>
                <a:lnTo>
                  <a:pt x="8" y="44"/>
                </a:lnTo>
                <a:lnTo>
                  <a:pt x="12" y="44"/>
                </a:lnTo>
                <a:lnTo>
                  <a:pt x="20" y="44"/>
                </a:lnTo>
                <a:lnTo>
                  <a:pt x="24" y="44"/>
                </a:lnTo>
                <a:lnTo>
                  <a:pt x="20" y="44"/>
                </a:lnTo>
                <a:lnTo>
                  <a:pt x="16" y="44"/>
                </a:lnTo>
                <a:lnTo>
                  <a:pt x="18" y="48"/>
                </a:lnTo>
                <a:lnTo>
                  <a:pt x="22" y="46"/>
                </a:lnTo>
                <a:lnTo>
                  <a:pt x="26" y="46"/>
                </a:lnTo>
                <a:lnTo>
                  <a:pt x="16" y="44"/>
                </a:lnTo>
                <a:lnTo>
                  <a:pt x="12" y="48"/>
                </a:lnTo>
                <a:lnTo>
                  <a:pt x="16" y="48"/>
                </a:lnTo>
                <a:lnTo>
                  <a:pt x="16" y="44"/>
                </a:lnTo>
                <a:lnTo>
                  <a:pt x="20" y="44"/>
                </a:lnTo>
                <a:lnTo>
                  <a:pt x="24" y="44"/>
                </a:lnTo>
                <a:lnTo>
                  <a:pt x="30" y="40"/>
                </a:lnTo>
                <a:lnTo>
                  <a:pt x="30" y="36"/>
                </a:lnTo>
                <a:lnTo>
                  <a:pt x="24" y="42"/>
                </a:lnTo>
                <a:lnTo>
                  <a:pt x="20" y="42"/>
                </a:lnTo>
                <a:lnTo>
                  <a:pt x="20" y="38"/>
                </a:lnTo>
                <a:lnTo>
                  <a:pt x="20" y="34"/>
                </a:lnTo>
                <a:lnTo>
                  <a:pt x="24" y="34"/>
                </a:lnTo>
                <a:lnTo>
                  <a:pt x="24" y="30"/>
                </a:lnTo>
                <a:lnTo>
                  <a:pt x="20" y="30"/>
                </a:lnTo>
                <a:lnTo>
                  <a:pt x="20" y="34"/>
                </a:lnTo>
                <a:lnTo>
                  <a:pt x="20" y="38"/>
                </a:lnTo>
                <a:lnTo>
                  <a:pt x="24" y="38"/>
                </a:lnTo>
                <a:lnTo>
                  <a:pt x="28" y="34"/>
                </a:lnTo>
                <a:lnTo>
                  <a:pt x="26" y="38"/>
                </a:lnTo>
                <a:lnTo>
                  <a:pt x="30" y="38"/>
                </a:lnTo>
                <a:lnTo>
                  <a:pt x="34" y="36"/>
                </a:lnTo>
                <a:lnTo>
                  <a:pt x="44" y="36"/>
                </a:lnTo>
                <a:lnTo>
                  <a:pt x="48" y="36"/>
                </a:lnTo>
                <a:lnTo>
                  <a:pt x="54" y="34"/>
                </a:lnTo>
                <a:lnTo>
                  <a:pt x="58" y="34"/>
                </a:lnTo>
                <a:lnTo>
                  <a:pt x="62" y="34"/>
                </a:lnTo>
                <a:lnTo>
                  <a:pt x="66" y="34"/>
                </a:lnTo>
                <a:lnTo>
                  <a:pt x="72" y="34"/>
                </a:lnTo>
                <a:lnTo>
                  <a:pt x="76" y="34"/>
                </a:lnTo>
                <a:lnTo>
                  <a:pt x="80" y="34"/>
                </a:lnTo>
                <a:lnTo>
                  <a:pt x="82" y="30"/>
                </a:lnTo>
                <a:lnTo>
                  <a:pt x="82" y="26"/>
                </a:lnTo>
                <a:lnTo>
                  <a:pt x="80" y="30"/>
                </a:lnTo>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455"/>
          </a:p>
        </p:txBody>
      </p:sp>
      <p:sp>
        <p:nvSpPr>
          <p:cNvPr id="46162" name="Freeform 117"/>
          <p:cNvSpPr>
            <a:spLocks/>
          </p:cNvSpPr>
          <p:nvPr/>
        </p:nvSpPr>
        <p:spPr bwMode="auto">
          <a:xfrm>
            <a:off x="2127250" y="5713558"/>
            <a:ext cx="184727" cy="118341"/>
          </a:xfrm>
          <a:custGeom>
            <a:avLst/>
            <a:gdLst>
              <a:gd name="T0" fmla="*/ 2147483647 w 167"/>
              <a:gd name="T1" fmla="*/ 2147483647 h 113"/>
              <a:gd name="T2" fmla="*/ 2147483647 w 167"/>
              <a:gd name="T3" fmla="*/ 2147483647 h 113"/>
              <a:gd name="T4" fmla="*/ 2147483647 w 167"/>
              <a:gd name="T5" fmla="*/ 2147483647 h 113"/>
              <a:gd name="T6" fmla="*/ 2147483647 w 167"/>
              <a:gd name="T7" fmla="*/ 2147483647 h 113"/>
              <a:gd name="T8" fmla="*/ 2147483647 w 167"/>
              <a:gd name="T9" fmla="*/ 2147483647 h 113"/>
              <a:gd name="T10" fmla="*/ 2147483647 w 167"/>
              <a:gd name="T11" fmla="*/ 2147483647 h 113"/>
              <a:gd name="T12" fmla="*/ 2147483647 w 167"/>
              <a:gd name="T13" fmla="*/ 2147483647 h 113"/>
              <a:gd name="T14" fmla="*/ 2147483647 w 167"/>
              <a:gd name="T15" fmla="*/ 2147483647 h 113"/>
              <a:gd name="T16" fmla="*/ 2147483647 w 167"/>
              <a:gd name="T17" fmla="*/ 2147483647 h 113"/>
              <a:gd name="T18" fmla="*/ 2147483647 w 167"/>
              <a:gd name="T19" fmla="*/ 2147483647 h 113"/>
              <a:gd name="T20" fmla="*/ 2147483647 w 167"/>
              <a:gd name="T21" fmla="*/ 2147483647 h 113"/>
              <a:gd name="T22" fmla="*/ 2147483647 w 167"/>
              <a:gd name="T23" fmla="*/ 0 h 113"/>
              <a:gd name="T24" fmla="*/ 2147483647 w 167"/>
              <a:gd name="T25" fmla="*/ 0 h 113"/>
              <a:gd name="T26" fmla="*/ 2147483647 w 167"/>
              <a:gd name="T27" fmla="*/ 2147483647 h 113"/>
              <a:gd name="T28" fmla="*/ 2147483647 w 167"/>
              <a:gd name="T29" fmla="*/ 2147483647 h 113"/>
              <a:gd name="T30" fmla="*/ 2147483647 w 167"/>
              <a:gd name="T31" fmla="*/ 2147483647 h 113"/>
              <a:gd name="T32" fmla="*/ 2147483647 w 167"/>
              <a:gd name="T33" fmla="*/ 2147483647 h 113"/>
              <a:gd name="T34" fmla="*/ 2147483647 w 167"/>
              <a:gd name="T35" fmla="*/ 2147483647 h 113"/>
              <a:gd name="T36" fmla="*/ 2147483647 w 167"/>
              <a:gd name="T37" fmla="*/ 2147483647 h 113"/>
              <a:gd name="T38" fmla="*/ 2147483647 w 167"/>
              <a:gd name="T39" fmla="*/ 2147483647 h 113"/>
              <a:gd name="T40" fmla="*/ 2147483647 w 167"/>
              <a:gd name="T41" fmla="*/ 2147483647 h 113"/>
              <a:gd name="T42" fmla="*/ 2147483647 w 167"/>
              <a:gd name="T43" fmla="*/ 2147483647 h 113"/>
              <a:gd name="T44" fmla="*/ 2147483647 w 167"/>
              <a:gd name="T45" fmla="*/ 2147483647 h 113"/>
              <a:gd name="T46" fmla="*/ 2147483647 w 167"/>
              <a:gd name="T47" fmla="*/ 2147483647 h 113"/>
              <a:gd name="T48" fmla="*/ 2147483647 w 167"/>
              <a:gd name="T49" fmla="*/ 2147483647 h 113"/>
              <a:gd name="T50" fmla="*/ 2147483647 w 167"/>
              <a:gd name="T51" fmla="*/ 2147483647 h 113"/>
              <a:gd name="T52" fmla="*/ 2147483647 w 167"/>
              <a:gd name="T53" fmla="*/ 2147483647 h 113"/>
              <a:gd name="T54" fmla="*/ 2147483647 w 167"/>
              <a:gd name="T55" fmla="*/ 2147483647 h 113"/>
              <a:gd name="T56" fmla="*/ 2147483647 w 167"/>
              <a:gd name="T57" fmla="*/ 2147483647 h 113"/>
              <a:gd name="T58" fmla="*/ 2147483647 w 167"/>
              <a:gd name="T59" fmla="*/ 2147483647 h 113"/>
              <a:gd name="T60" fmla="*/ 2147483647 w 167"/>
              <a:gd name="T61" fmla="*/ 2147483647 h 113"/>
              <a:gd name="T62" fmla="*/ 2147483647 w 167"/>
              <a:gd name="T63" fmla="*/ 2147483647 h 113"/>
              <a:gd name="T64" fmla="*/ 2147483647 w 167"/>
              <a:gd name="T65" fmla="*/ 2147483647 h 113"/>
              <a:gd name="T66" fmla="*/ 2147483647 w 167"/>
              <a:gd name="T67" fmla="*/ 2147483647 h 113"/>
              <a:gd name="T68" fmla="*/ 2147483647 w 167"/>
              <a:gd name="T69" fmla="*/ 2147483647 h 113"/>
              <a:gd name="T70" fmla="*/ 2147483647 w 167"/>
              <a:gd name="T71" fmla="*/ 2147483647 h 113"/>
              <a:gd name="T72" fmla="*/ 2147483647 w 167"/>
              <a:gd name="T73" fmla="*/ 2147483647 h 113"/>
              <a:gd name="T74" fmla="*/ 2147483647 w 167"/>
              <a:gd name="T75" fmla="*/ 2147483647 h 113"/>
              <a:gd name="T76" fmla="*/ 2147483647 w 167"/>
              <a:gd name="T77" fmla="*/ 2147483647 h 113"/>
              <a:gd name="T78" fmla="*/ 2147483647 w 167"/>
              <a:gd name="T79" fmla="*/ 2147483647 h 113"/>
              <a:gd name="T80" fmla="*/ 2147483647 w 167"/>
              <a:gd name="T81" fmla="*/ 2147483647 h 113"/>
              <a:gd name="T82" fmla="*/ 2147483647 w 167"/>
              <a:gd name="T83" fmla="*/ 2147483647 h 113"/>
              <a:gd name="T84" fmla="*/ 2147483647 w 167"/>
              <a:gd name="T85" fmla="*/ 2147483647 h 113"/>
              <a:gd name="T86" fmla="*/ 2147483647 w 167"/>
              <a:gd name="T87" fmla="*/ 2147483647 h 113"/>
              <a:gd name="T88" fmla="*/ 2147483647 w 167"/>
              <a:gd name="T89" fmla="*/ 2147483647 h 113"/>
              <a:gd name="T90" fmla="*/ 0 w 167"/>
              <a:gd name="T91" fmla="*/ 2147483647 h 113"/>
              <a:gd name="T92" fmla="*/ 2147483647 w 167"/>
              <a:gd name="T93" fmla="*/ 2147483647 h 113"/>
              <a:gd name="T94" fmla="*/ 2147483647 w 167"/>
              <a:gd name="T95" fmla="*/ 2147483647 h 113"/>
              <a:gd name="T96" fmla="*/ 2147483647 w 167"/>
              <a:gd name="T97" fmla="*/ 2147483647 h 113"/>
              <a:gd name="T98" fmla="*/ 2147483647 w 167"/>
              <a:gd name="T99" fmla="*/ 2147483647 h 113"/>
              <a:gd name="T100" fmla="*/ 2147483647 w 167"/>
              <a:gd name="T101" fmla="*/ 2147483647 h 113"/>
              <a:gd name="T102" fmla="*/ 2147483647 w 167"/>
              <a:gd name="T103" fmla="*/ 2147483647 h 113"/>
              <a:gd name="T104" fmla="*/ 2147483647 w 167"/>
              <a:gd name="T105" fmla="*/ 2147483647 h 113"/>
              <a:gd name="T106" fmla="*/ 2147483647 w 167"/>
              <a:gd name="T107" fmla="*/ 2147483647 h 113"/>
              <a:gd name="T108" fmla="*/ 2147483647 w 167"/>
              <a:gd name="T109" fmla="*/ 2147483647 h 113"/>
              <a:gd name="T110" fmla="*/ 2147483647 w 167"/>
              <a:gd name="T111" fmla="*/ 2147483647 h 113"/>
              <a:gd name="T112" fmla="*/ 2147483647 w 167"/>
              <a:gd name="T113" fmla="*/ 2147483647 h 113"/>
              <a:gd name="T114" fmla="*/ 2147483647 w 167"/>
              <a:gd name="T115" fmla="*/ 2147483647 h 113"/>
              <a:gd name="T116" fmla="*/ 2147483647 w 167"/>
              <a:gd name="T117" fmla="*/ 2147483647 h 113"/>
              <a:gd name="T118" fmla="*/ 2147483647 w 167"/>
              <a:gd name="T119" fmla="*/ 2147483647 h 1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7"/>
              <a:gd name="T181" fmla="*/ 0 h 113"/>
              <a:gd name="T182" fmla="*/ 167 w 167"/>
              <a:gd name="T183" fmla="*/ 113 h 11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7" h="113">
                <a:moveTo>
                  <a:pt x="76" y="2"/>
                </a:moveTo>
                <a:lnTo>
                  <a:pt x="80" y="4"/>
                </a:lnTo>
                <a:lnTo>
                  <a:pt x="84" y="4"/>
                </a:lnTo>
                <a:lnTo>
                  <a:pt x="88" y="6"/>
                </a:lnTo>
                <a:lnTo>
                  <a:pt x="92" y="6"/>
                </a:lnTo>
                <a:lnTo>
                  <a:pt x="96" y="4"/>
                </a:lnTo>
                <a:lnTo>
                  <a:pt x="100" y="4"/>
                </a:lnTo>
                <a:lnTo>
                  <a:pt x="104" y="4"/>
                </a:lnTo>
                <a:lnTo>
                  <a:pt x="108" y="6"/>
                </a:lnTo>
                <a:lnTo>
                  <a:pt x="112" y="6"/>
                </a:lnTo>
                <a:lnTo>
                  <a:pt x="116" y="8"/>
                </a:lnTo>
                <a:lnTo>
                  <a:pt x="120" y="8"/>
                </a:lnTo>
                <a:lnTo>
                  <a:pt x="124" y="8"/>
                </a:lnTo>
                <a:lnTo>
                  <a:pt x="128" y="8"/>
                </a:lnTo>
                <a:lnTo>
                  <a:pt x="132" y="6"/>
                </a:lnTo>
                <a:lnTo>
                  <a:pt x="128" y="6"/>
                </a:lnTo>
                <a:lnTo>
                  <a:pt x="122" y="6"/>
                </a:lnTo>
                <a:lnTo>
                  <a:pt x="116" y="6"/>
                </a:lnTo>
                <a:lnTo>
                  <a:pt x="112" y="4"/>
                </a:lnTo>
                <a:lnTo>
                  <a:pt x="108" y="4"/>
                </a:lnTo>
                <a:lnTo>
                  <a:pt x="104" y="2"/>
                </a:lnTo>
                <a:lnTo>
                  <a:pt x="100" y="2"/>
                </a:lnTo>
                <a:lnTo>
                  <a:pt x="104" y="0"/>
                </a:lnTo>
                <a:lnTo>
                  <a:pt x="108" y="0"/>
                </a:lnTo>
                <a:lnTo>
                  <a:pt x="112" y="0"/>
                </a:lnTo>
                <a:lnTo>
                  <a:pt x="116" y="0"/>
                </a:lnTo>
                <a:lnTo>
                  <a:pt x="120" y="2"/>
                </a:lnTo>
                <a:lnTo>
                  <a:pt x="124" y="2"/>
                </a:lnTo>
                <a:lnTo>
                  <a:pt x="128" y="2"/>
                </a:lnTo>
                <a:lnTo>
                  <a:pt x="132" y="2"/>
                </a:lnTo>
                <a:lnTo>
                  <a:pt x="136" y="2"/>
                </a:lnTo>
                <a:lnTo>
                  <a:pt x="140" y="4"/>
                </a:lnTo>
                <a:lnTo>
                  <a:pt x="144" y="2"/>
                </a:lnTo>
                <a:lnTo>
                  <a:pt x="148" y="2"/>
                </a:lnTo>
                <a:lnTo>
                  <a:pt x="152" y="2"/>
                </a:lnTo>
                <a:lnTo>
                  <a:pt x="156" y="4"/>
                </a:lnTo>
                <a:lnTo>
                  <a:pt x="160" y="4"/>
                </a:lnTo>
                <a:lnTo>
                  <a:pt x="164" y="6"/>
                </a:lnTo>
                <a:lnTo>
                  <a:pt x="166" y="10"/>
                </a:lnTo>
                <a:lnTo>
                  <a:pt x="164" y="14"/>
                </a:lnTo>
                <a:lnTo>
                  <a:pt x="162" y="18"/>
                </a:lnTo>
                <a:lnTo>
                  <a:pt x="162" y="22"/>
                </a:lnTo>
                <a:lnTo>
                  <a:pt x="160" y="28"/>
                </a:lnTo>
                <a:lnTo>
                  <a:pt x="160" y="32"/>
                </a:lnTo>
                <a:lnTo>
                  <a:pt x="158" y="36"/>
                </a:lnTo>
                <a:lnTo>
                  <a:pt x="158" y="44"/>
                </a:lnTo>
                <a:lnTo>
                  <a:pt x="156" y="50"/>
                </a:lnTo>
                <a:lnTo>
                  <a:pt x="154" y="54"/>
                </a:lnTo>
                <a:lnTo>
                  <a:pt x="152" y="58"/>
                </a:lnTo>
                <a:lnTo>
                  <a:pt x="150" y="62"/>
                </a:lnTo>
                <a:lnTo>
                  <a:pt x="150" y="66"/>
                </a:lnTo>
                <a:lnTo>
                  <a:pt x="148" y="70"/>
                </a:lnTo>
                <a:lnTo>
                  <a:pt x="146" y="74"/>
                </a:lnTo>
                <a:lnTo>
                  <a:pt x="144" y="78"/>
                </a:lnTo>
                <a:lnTo>
                  <a:pt x="142" y="84"/>
                </a:lnTo>
                <a:lnTo>
                  <a:pt x="140" y="88"/>
                </a:lnTo>
                <a:lnTo>
                  <a:pt x="138" y="92"/>
                </a:lnTo>
                <a:lnTo>
                  <a:pt x="136" y="96"/>
                </a:lnTo>
                <a:lnTo>
                  <a:pt x="134" y="100"/>
                </a:lnTo>
                <a:lnTo>
                  <a:pt x="132" y="104"/>
                </a:lnTo>
                <a:lnTo>
                  <a:pt x="128" y="106"/>
                </a:lnTo>
                <a:lnTo>
                  <a:pt x="124" y="110"/>
                </a:lnTo>
                <a:lnTo>
                  <a:pt x="120" y="110"/>
                </a:lnTo>
                <a:lnTo>
                  <a:pt x="116" y="110"/>
                </a:lnTo>
                <a:lnTo>
                  <a:pt x="112" y="112"/>
                </a:lnTo>
                <a:lnTo>
                  <a:pt x="108" y="112"/>
                </a:lnTo>
                <a:lnTo>
                  <a:pt x="104" y="112"/>
                </a:lnTo>
                <a:lnTo>
                  <a:pt x="98" y="112"/>
                </a:lnTo>
                <a:lnTo>
                  <a:pt x="94" y="112"/>
                </a:lnTo>
                <a:lnTo>
                  <a:pt x="90" y="112"/>
                </a:lnTo>
                <a:lnTo>
                  <a:pt x="84" y="110"/>
                </a:lnTo>
                <a:lnTo>
                  <a:pt x="78" y="110"/>
                </a:lnTo>
                <a:lnTo>
                  <a:pt x="74" y="110"/>
                </a:lnTo>
                <a:lnTo>
                  <a:pt x="68" y="110"/>
                </a:lnTo>
                <a:lnTo>
                  <a:pt x="64" y="110"/>
                </a:lnTo>
                <a:lnTo>
                  <a:pt x="60" y="110"/>
                </a:lnTo>
                <a:lnTo>
                  <a:pt x="56" y="110"/>
                </a:lnTo>
                <a:lnTo>
                  <a:pt x="52" y="110"/>
                </a:lnTo>
                <a:lnTo>
                  <a:pt x="48" y="110"/>
                </a:lnTo>
                <a:lnTo>
                  <a:pt x="44" y="108"/>
                </a:lnTo>
                <a:lnTo>
                  <a:pt x="40" y="108"/>
                </a:lnTo>
                <a:lnTo>
                  <a:pt x="36" y="108"/>
                </a:lnTo>
                <a:lnTo>
                  <a:pt x="32" y="108"/>
                </a:lnTo>
                <a:lnTo>
                  <a:pt x="28" y="108"/>
                </a:lnTo>
                <a:lnTo>
                  <a:pt x="24" y="108"/>
                </a:lnTo>
                <a:lnTo>
                  <a:pt x="20" y="108"/>
                </a:lnTo>
                <a:lnTo>
                  <a:pt x="16" y="108"/>
                </a:lnTo>
                <a:lnTo>
                  <a:pt x="12" y="108"/>
                </a:lnTo>
                <a:lnTo>
                  <a:pt x="8" y="108"/>
                </a:lnTo>
                <a:lnTo>
                  <a:pt x="4" y="106"/>
                </a:lnTo>
                <a:lnTo>
                  <a:pt x="2" y="102"/>
                </a:lnTo>
                <a:lnTo>
                  <a:pt x="0" y="98"/>
                </a:lnTo>
                <a:lnTo>
                  <a:pt x="0" y="94"/>
                </a:lnTo>
                <a:lnTo>
                  <a:pt x="2" y="90"/>
                </a:lnTo>
                <a:lnTo>
                  <a:pt x="2" y="86"/>
                </a:lnTo>
                <a:lnTo>
                  <a:pt x="4" y="78"/>
                </a:lnTo>
                <a:lnTo>
                  <a:pt x="6" y="72"/>
                </a:lnTo>
                <a:lnTo>
                  <a:pt x="10" y="70"/>
                </a:lnTo>
                <a:lnTo>
                  <a:pt x="12" y="66"/>
                </a:lnTo>
                <a:lnTo>
                  <a:pt x="16" y="64"/>
                </a:lnTo>
                <a:lnTo>
                  <a:pt x="20" y="62"/>
                </a:lnTo>
                <a:lnTo>
                  <a:pt x="26" y="58"/>
                </a:lnTo>
                <a:lnTo>
                  <a:pt x="30" y="56"/>
                </a:lnTo>
                <a:lnTo>
                  <a:pt x="34" y="54"/>
                </a:lnTo>
                <a:lnTo>
                  <a:pt x="38" y="50"/>
                </a:lnTo>
                <a:lnTo>
                  <a:pt x="42" y="46"/>
                </a:lnTo>
                <a:lnTo>
                  <a:pt x="44" y="42"/>
                </a:lnTo>
                <a:lnTo>
                  <a:pt x="48" y="38"/>
                </a:lnTo>
                <a:lnTo>
                  <a:pt x="50" y="34"/>
                </a:lnTo>
                <a:lnTo>
                  <a:pt x="54" y="32"/>
                </a:lnTo>
                <a:lnTo>
                  <a:pt x="56" y="28"/>
                </a:lnTo>
                <a:lnTo>
                  <a:pt x="60" y="24"/>
                </a:lnTo>
                <a:lnTo>
                  <a:pt x="62" y="20"/>
                </a:lnTo>
                <a:lnTo>
                  <a:pt x="64" y="16"/>
                </a:lnTo>
                <a:lnTo>
                  <a:pt x="68" y="14"/>
                </a:lnTo>
                <a:lnTo>
                  <a:pt x="72" y="10"/>
                </a:lnTo>
                <a:lnTo>
                  <a:pt x="76" y="8"/>
                </a:lnTo>
                <a:lnTo>
                  <a:pt x="78" y="4"/>
                </a:lnTo>
                <a:lnTo>
                  <a:pt x="82" y="4"/>
                </a:lnTo>
                <a:lnTo>
                  <a:pt x="76" y="2"/>
                </a:lnTo>
              </a:path>
            </a:pathLst>
          </a:custGeom>
          <a:solidFill>
            <a:schemeClr val="bg1"/>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en-US" sz="455"/>
          </a:p>
        </p:txBody>
      </p:sp>
      <p:sp>
        <p:nvSpPr>
          <p:cNvPr id="46163" name="Freeform 118"/>
          <p:cNvSpPr>
            <a:spLocks/>
          </p:cNvSpPr>
          <p:nvPr/>
        </p:nvSpPr>
        <p:spPr bwMode="auto">
          <a:xfrm>
            <a:off x="2303318" y="5537489"/>
            <a:ext cx="80818" cy="21647"/>
          </a:xfrm>
          <a:custGeom>
            <a:avLst/>
            <a:gdLst>
              <a:gd name="T0" fmla="*/ 2147483647 w 73"/>
              <a:gd name="T1" fmla="*/ 2147483647 h 21"/>
              <a:gd name="T2" fmla="*/ 2147483647 w 73"/>
              <a:gd name="T3" fmla="*/ 2147483647 h 21"/>
              <a:gd name="T4" fmla="*/ 2147483647 w 73"/>
              <a:gd name="T5" fmla="*/ 2147483647 h 21"/>
              <a:gd name="T6" fmla="*/ 2147483647 w 73"/>
              <a:gd name="T7" fmla="*/ 2147483647 h 21"/>
              <a:gd name="T8" fmla="*/ 2147483647 w 73"/>
              <a:gd name="T9" fmla="*/ 2147483647 h 21"/>
              <a:gd name="T10" fmla="*/ 2147483647 w 73"/>
              <a:gd name="T11" fmla="*/ 2147483647 h 21"/>
              <a:gd name="T12" fmla="*/ 2147483647 w 73"/>
              <a:gd name="T13" fmla="*/ 2147483647 h 21"/>
              <a:gd name="T14" fmla="*/ 2147483647 w 73"/>
              <a:gd name="T15" fmla="*/ 2147483647 h 21"/>
              <a:gd name="T16" fmla="*/ 2147483647 w 73"/>
              <a:gd name="T17" fmla="*/ 2147483647 h 21"/>
              <a:gd name="T18" fmla="*/ 2147483647 w 73"/>
              <a:gd name="T19" fmla="*/ 2147483647 h 21"/>
              <a:gd name="T20" fmla="*/ 2147483647 w 73"/>
              <a:gd name="T21" fmla="*/ 2147483647 h 21"/>
              <a:gd name="T22" fmla="*/ 2147483647 w 73"/>
              <a:gd name="T23" fmla="*/ 2147483647 h 21"/>
              <a:gd name="T24" fmla="*/ 2147483647 w 73"/>
              <a:gd name="T25" fmla="*/ 2147483647 h 21"/>
              <a:gd name="T26" fmla="*/ 2147483647 w 73"/>
              <a:gd name="T27" fmla="*/ 2147483647 h 21"/>
              <a:gd name="T28" fmla="*/ 2147483647 w 73"/>
              <a:gd name="T29" fmla="*/ 2147483647 h 21"/>
              <a:gd name="T30" fmla="*/ 2147483647 w 73"/>
              <a:gd name="T31" fmla="*/ 2147483647 h 21"/>
              <a:gd name="T32" fmla="*/ 2147483647 w 73"/>
              <a:gd name="T33" fmla="*/ 2147483647 h 21"/>
              <a:gd name="T34" fmla="*/ 2147483647 w 73"/>
              <a:gd name="T35" fmla="*/ 2147483647 h 21"/>
              <a:gd name="T36" fmla="*/ 2147483647 w 73"/>
              <a:gd name="T37" fmla="*/ 2147483647 h 21"/>
              <a:gd name="T38" fmla="*/ 2147483647 w 73"/>
              <a:gd name="T39" fmla="*/ 2147483647 h 21"/>
              <a:gd name="T40" fmla="*/ 2147483647 w 73"/>
              <a:gd name="T41" fmla="*/ 2147483647 h 21"/>
              <a:gd name="T42" fmla="*/ 2147483647 w 73"/>
              <a:gd name="T43" fmla="*/ 2147483647 h 21"/>
              <a:gd name="T44" fmla="*/ 2147483647 w 73"/>
              <a:gd name="T45" fmla="*/ 2147483647 h 21"/>
              <a:gd name="T46" fmla="*/ 2147483647 w 73"/>
              <a:gd name="T47" fmla="*/ 2147483647 h 21"/>
              <a:gd name="T48" fmla="*/ 2147483647 w 73"/>
              <a:gd name="T49" fmla="*/ 2147483647 h 21"/>
              <a:gd name="T50" fmla="*/ 2147483647 w 73"/>
              <a:gd name="T51" fmla="*/ 0 h 21"/>
              <a:gd name="T52" fmla="*/ 2147483647 w 73"/>
              <a:gd name="T53" fmla="*/ 0 h 21"/>
              <a:gd name="T54" fmla="*/ 2147483647 w 73"/>
              <a:gd name="T55" fmla="*/ 0 h 21"/>
              <a:gd name="T56" fmla="*/ 2147483647 w 73"/>
              <a:gd name="T57" fmla="*/ 0 h 21"/>
              <a:gd name="T58" fmla="*/ 2147483647 w 73"/>
              <a:gd name="T59" fmla="*/ 0 h 21"/>
              <a:gd name="T60" fmla="*/ 2147483647 w 73"/>
              <a:gd name="T61" fmla="*/ 0 h 21"/>
              <a:gd name="T62" fmla="*/ 2147483647 w 73"/>
              <a:gd name="T63" fmla="*/ 0 h 21"/>
              <a:gd name="T64" fmla="*/ 2147483647 w 73"/>
              <a:gd name="T65" fmla="*/ 0 h 21"/>
              <a:gd name="T66" fmla="*/ 2147483647 w 73"/>
              <a:gd name="T67" fmla="*/ 0 h 21"/>
              <a:gd name="T68" fmla="*/ 2147483647 w 73"/>
              <a:gd name="T69" fmla="*/ 0 h 21"/>
              <a:gd name="T70" fmla="*/ 2147483647 w 73"/>
              <a:gd name="T71" fmla="*/ 0 h 21"/>
              <a:gd name="T72" fmla="*/ 2147483647 w 73"/>
              <a:gd name="T73" fmla="*/ 2147483647 h 21"/>
              <a:gd name="T74" fmla="*/ 2147483647 w 73"/>
              <a:gd name="T75" fmla="*/ 2147483647 h 21"/>
              <a:gd name="T76" fmla="*/ 0 w 73"/>
              <a:gd name="T77" fmla="*/ 2147483647 h 21"/>
              <a:gd name="T78" fmla="*/ 0 w 73"/>
              <a:gd name="T79" fmla="*/ 2147483647 h 21"/>
              <a:gd name="T80" fmla="*/ 2147483647 w 73"/>
              <a:gd name="T81" fmla="*/ 2147483647 h 21"/>
              <a:gd name="T82" fmla="*/ 2147483647 w 73"/>
              <a:gd name="T83" fmla="*/ 2147483647 h 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3"/>
              <a:gd name="T127" fmla="*/ 0 h 21"/>
              <a:gd name="T128" fmla="*/ 73 w 73"/>
              <a:gd name="T129" fmla="*/ 21 h 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3" h="21">
                <a:moveTo>
                  <a:pt x="4" y="16"/>
                </a:moveTo>
                <a:lnTo>
                  <a:pt x="8" y="16"/>
                </a:lnTo>
                <a:lnTo>
                  <a:pt x="12" y="16"/>
                </a:lnTo>
                <a:lnTo>
                  <a:pt x="16" y="18"/>
                </a:lnTo>
                <a:lnTo>
                  <a:pt x="20" y="18"/>
                </a:lnTo>
                <a:lnTo>
                  <a:pt x="24" y="20"/>
                </a:lnTo>
                <a:lnTo>
                  <a:pt x="28" y="20"/>
                </a:lnTo>
                <a:lnTo>
                  <a:pt x="32" y="20"/>
                </a:lnTo>
                <a:lnTo>
                  <a:pt x="36" y="20"/>
                </a:lnTo>
                <a:lnTo>
                  <a:pt x="40" y="20"/>
                </a:lnTo>
                <a:lnTo>
                  <a:pt x="44" y="20"/>
                </a:lnTo>
                <a:lnTo>
                  <a:pt x="48" y="18"/>
                </a:lnTo>
                <a:lnTo>
                  <a:pt x="52" y="18"/>
                </a:lnTo>
                <a:lnTo>
                  <a:pt x="56" y="18"/>
                </a:lnTo>
                <a:lnTo>
                  <a:pt x="60" y="18"/>
                </a:lnTo>
                <a:lnTo>
                  <a:pt x="64" y="18"/>
                </a:lnTo>
                <a:lnTo>
                  <a:pt x="68" y="18"/>
                </a:lnTo>
                <a:lnTo>
                  <a:pt x="70" y="14"/>
                </a:lnTo>
                <a:lnTo>
                  <a:pt x="72" y="10"/>
                </a:lnTo>
                <a:lnTo>
                  <a:pt x="72" y="6"/>
                </a:lnTo>
                <a:lnTo>
                  <a:pt x="68" y="6"/>
                </a:lnTo>
                <a:lnTo>
                  <a:pt x="64" y="4"/>
                </a:lnTo>
                <a:lnTo>
                  <a:pt x="60" y="4"/>
                </a:lnTo>
                <a:lnTo>
                  <a:pt x="56" y="2"/>
                </a:lnTo>
                <a:lnTo>
                  <a:pt x="52" y="2"/>
                </a:lnTo>
                <a:lnTo>
                  <a:pt x="48" y="0"/>
                </a:lnTo>
                <a:lnTo>
                  <a:pt x="44" y="0"/>
                </a:lnTo>
                <a:lnTo>
                  <a:pt x="40" y="0"/>
                </a:lnTo>
                <a:lnTo>
                  <a:pt x="36" y="0"/>
                </a:lnTo>
                <a:lnTo>
                  <a:pt x="32" y="0"/>
                </a:lnTo>
                <a:lnTo>
                  <a:pt x="28" y="0"/>
                </a:lnTo>
                <a:lnTo>
                  <a:pt x="24" y="0"/>
                </a:lnTo>
                <a:lnTo>
                  <a:pt x="20" y="0"/>
                </a:lnTo>
                <a:lnTo>
                  <a:pt x="16" y="0"/>
                </a:lnTo>
                <a:lnTo>
                  <a:pt x="12" y="0"/>
                </a:lnTo>
                <a:lnTo>
                  <a:pt x="8" y="0"/>
                </a:lnTo>
                <a:lnTo>
                  <a:pt x="4" y="2"/>
                </a:lnTo>
                <a:lnTo>
                  <a:pt x="2" y="6"/>
                </a:lnTo>
                <a:lnTo>
                  <a:pt x="0" y="10"/>
                </a:lnTo>
                <a:lnTo>
                  <a:pt x="0" y="14"/>
                </a:lnTo>
                <a:lnTo>
                  <a:pt x="4" y="16"/>
                </a:lnTo>
              </a:path>
            </a:pathLst>
          </a:custGeom>
          <a:solidFill>
            <a:schemeClr val="bg1"/>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en-US" sz="455"/>
          </a:p>
        </p:txBody>
      </p:sp>
      <p:sp>
        <p:nvSpPr>
          <p:cNvPr id="46164" name="Freeform 119"/>
          <p:cNvSpPr>
            <a:spLocks/>
          </p:cNvSpPr>
          <p:nvPr/>
        </p:nvSpPr>
        <p:spPr bwMode="auto">
          <a:xfrm>
            <a:off x="2323523" y="5510069"/>
            <a:ext cx="67830" cy="15875"/>
          </a:xfrm>
          <a:custGeom>
            <a:avLst/>
            <a:gdLst>
              <a:gd name="T0" fmla="*/ 2147483647 w 61"/>
              <a:gd name="T1" fmla="*/ 2147483647 h 15"/>
              <a:gd name="T2" fmla="*/ 2147483647 w 61"/>
              <a:gd name="T3" fmla="*/ 2147483647 h 15"/>
              <a:gd name="T4" fmla="*/ 2147483647 w 61"/>
              <a:gd name="T5" fmla="*/ 2147483647 h 15"/>
              <a:gd name="T6" fmla="*/ 2147483647 w 61"/>
              <a:gd name="T7" fmla="*/ 2147483647 h 15"/>
              <a:gd name="T8" fmla="*/ 2147483647 w 61"/>
              <a:gd name="T9" fmla="*/ 2147483647 h 15"/>
              <a:gd name="T10" fmla="*/ 2147483647 w 61"/>
              <a:gd name="T11" fmla="*/ 2147483647 h 15"/>
              <a:gd name="T12" fmla="*/ 2147483647 w 61"/>
              <a:gd name="T13" fmla="*/ 2147483647 h 15"/>
              <a:gd name="T14" fmla="*/ 2147483647 w 61"/>
              <a:gd name="T15" fmla="*/ 2147483647 h 15"/>
              <a:gd name="T16" fmla="*/ 2147483647 w 61"/>
              <a:gd name="T17" fmla="*/ 2147483647 h 15"/>
              <a:gd name="T18" fmla="*/ 2147483647 w 61"/>
              <a:gd name="T19" fmla="*/ 2147483647 h 15"/>
              <a:gd name="T20" fmla="*/ 2147483647 w 61"/>
              <a:gd name="T21" fmla="*/ 2147483647 h 15"/>
              <a:gd name="T22" fmla="*/ 2147483647 w 61"/>
              <a:gd name="T23" fmla="*/ 2147483647 h 15"/>
              <a:gd name="T24" fmla="*/ 2147483647 w 61"/>
              <a:gd name="T25" fmla="*/ 2147483647 h 15"/>
              <a:gd name="T26" fmla="*/ 2147483647 w 61"/>
              <a:gd name="T27" fmla="*/ 2147483647 h 15"/>
              <a:gd name="T28" fmla="*/ 2147483647 w 61"/>
              <a:gd name="T29" fmla="*/ 2147483647 h 15"/>
              <a:gd name="T30" fmla="*/ 2147483647 w 61"/>
              <a:gd name="T31" fmla="*/ 2147483647 h 15"/>
              <a:gd name="T32" fmla="*/ 2147483647 w 61"/>
              <a:gd name="T33" fmla="*/ 2147483647 h 15"/>
              <a:gd name="T34" fmla="*/ 2147483647 w 61"/>
              <a:gd name="T35" fmla="*/ 2147483647 h 15"/>
              <a:gd name="T36" fmla="*/ 2147483647 w 61"/>
              <a:gd name="T37" fmla="*/ 2147483647 h 15"/>
              <a:gd name="T38" fmla="*/ 2147483647 w 61"/>
              <a:gd name="T39" fmla="*/ 2147483647 h 15"/>
              <a:gd name="T40" fmla="*/ 2147483647 w 61"/>
              <a:gd name="T41" fmla="*/ 2147483647 h 15"/>
              <a:gd name="T42" fmla="*/ 2147483647 w 61"/>
              <a:gd name="T43" fmla="*/ 2147483647 h 15"/>
              <a:gd name="T44" fmla="*/ 0 w 61"/>
              <a:gd name="T45" fmla="*/ 2147483647 h 15"/>
              <a:gd name="T46" fmla="*/ 2147483647 w 61"/>
              <a:gd name="T47" fmla="*/ 2147483647 h 15"/>
              <a:gd name="T48" fmla="*/ 2147483647 w 61"/>
              <a:gd name="T49" fmla="*/ 2147483647 h 15"/>
              <a:gd name="T50" fmla="*/ 2147483647 w 61"/>
              <a:gd name="T51" fmla="*/ 2147483647 h 15"/>
              <a:gd name="T52" fmla="*/ 2147483647 w 61"/>
              <a:gd name="T53" fmla="*/ 2147483647 h 15"/>
              <a:gd name="T54" fmla="*/ 2147483647 w 61"/>
              <a:gd name="T55" fmla="*/ 2147483647 h 15"/>
              <a:gd name="T56" fmla="*/ 2147483647 w 61"/>
              <a:gd name="T57" fmla="*/ 2147483647 h 15"/>
              <a:gd name="T58" fmla="*/ 2147483647 w 61"/>
              <a:gd name="T59" fmla="*/ 2147483647 h 15"/>
              <a:gd name="T60" fmla="*/ 2147483647 w 61"/>
              <a:gd name="T61" fmla="*/ 2147483647 h 15"/>
              <a:gd name="T62" fmla="*/ 2147483647 w 61"/>
              <a:gd name="T63" fmla="*/ 2147483647 h 15"/>
              <a:gd name="T64" fmla="*/ 2147483647 w 61"/>
              <a:gd name="T65" fmla="*/ 2147483647 h 15"/>
              <a:gd name="T66" fmla="*/ 2147483647 w 61"/>
              <a:gd name="T67" fmla="*/ 2147483647 h 15"/>
              <a:gd name="T68" fmla="*/ 2147483647 w 61"/>
              <a:gd name="T69" fmla="*/ 2147483647 h 15"/>
              <a:gd name="T70" fmla="*/ 2147483647 w 61"/>
              <a:gd name="T71" fmla="*/ 2147483647 h 15"/>
              <a:gd name="T72" fmla="*/ 2147483647 w 61"/>
              <a:gd name="T73" fmla="*/ 2147483647 h 15"/>
              <a:gd name="T74" fmla="*/ 2147483647 w 61"/>
              <a:gd name="T75" fmla="*/ 2147483647 h 15"/>
              <a:gd name="T76" fmla="*/ 2147483647 w 61"/>
              <a:gd name="T77" fmla="*/ 2147483647 h 15"/>
              <a:gd name="T78" fmla="*/ 2147483647 w 61"/>
              <a:gd name="T79" fmla="*/ 2147483647 h 15"/>
              <a:gd name="T80" fmla="*/ 2147483647 w 61"/>
              <a:gd name="T81" fmla="*/ 2147483647 h 15"/>
              <a:gd name="T82" fmla="*/ 2147483647 w 61"/>
              <a:gd name="T83" fmla="*/ 2147483647 h 15"/>
              <a:gd name="T84" fmla="*/ 2147483647 w 61"/>
              <a:gd name="T85" fmla="*/ 2147483647 h 15"/>
              <a:gd name="T86" fmla="*/ 2147483647 w 61"/>
              <a:gd name="T87" fmla="*/ 2147483647 h 15"/>
              <a:gd name="T88" fmla="*/ 2147483647 w 61"/>
              <a:gd name="T89" fmla="*/ 2147483647 h 15"/>
              <a:gd name="T90" fmla="*/ 2147483647 w 61"/>
              <a:gd name="T91" fmla="*/ 2147483647 h 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1"/>
              <a:gd name="T139" fmla="*/ 0 h 15"/>
              <a:gd name="T140" fmla="*/ 61 w 61"/>
              <a:gd name="T141" fmla="*/ 15 h 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1" h="15">
                <a:moveTo>
                  <a:pt x="12" y="8"/>
                </a:moveTo>
                <a:lnTo>
                  <a:pt x="16" y="8"/>
                </a:lnTo>
                <a:lnTo>
                  <a:pt x="20" y="10"/>
                </a:lnTo>
                <a:lnTo>
                  <a:pt x="16" y="10"/>
                </a:lnTo>
                <a:lnTo>
                  <a:pt x="12" y="10"/>
                </a:lnTo>
                <a:lnTo>
                  <a:pt x="16" y="12"/>
                </a:lnTo>
                <a:lnTo>
                  <a:pt x="20" y="12"/>
                </a:lnTo>
                <a:lnTo>
                  <a:pt x="24" y="12"/>
                </a:lnTo>
                <a:lnTo>
                  <a:pt x="28" y="12"/>
                </a:lnTo>
                <a:lnTo>
                  <a:pt x="32" y="12"/>
                </a:lnTo>
                <a:lnTo>
                  <a:pt x="36" y="10"/>
                </a:lnTo>
                <a:lnTo>
                  <a:pt x="40" y="10"/>
                </a:lnTo>
                <a:lnTo>
                  <a:pt x="44" y="10"/>
                </a:lnTo>
                <a:lnTo>
                  <a:pt x="40" y="10"/>
                </a:lnTo>
                <a:lnTo>
                  <a:pt x="36" y="10"/>
                </a:lnTo>
                <a:lnTo>
                  <a:pt x="32" y="10"/>
                </a:lnTo>
                <a:lnTo>
                  <a:pt x="28" y="10"/>
                </a:lnTo>
                <a:lnTo>
                  <a:pt x="24" y="8"/>
                </a:lnTo>
                <a:lnTo>
                  <a:pt x="28" y="8"/>
                </a:lnTo>
                <a:lnTo>
                  <a:pt x="32" y="8"/>
                </a:lnTo>
                <a:lnTo>
                  <a:pt x="26" y="6"/>
                </a:lnTo>
                <a:lnTo>
                  <a:pt x="30" y="2"/>
                </a:lnTo>
                <a:lnTo>
                  <a:pt x="34" y="2"/>
                </a:lnTo>
                <a:lnTo>
                  <a:pt x="38" y="2"/>
                </a:lnTo>
                <a:lnTo>
                  <a:pt x="34" y="4"/>
                </a:lnTo>
                <a:lnTo>
                  <a:pt x="28" y="4"/>
                </a:lnTo>
                <a:lnTo>
                  <a:pt x="22" y="4"/>
                </a:lnTo>
                <a:lnTo>
                  <a:pt x="18" y="4"/>
                </a:lnTo>
                <a:lnTo>
                  <a:pt x="22" y="6"/>
                </a:lnTo>
                <a:lnTo>
                  <a:pt x="26" y="6"/>
                </a:lnTo>
                <a:lnTo>
                  <a:pt x="22" y="6"/>
                </a:lnTo>
                <a:lnTo>
                  <a:pt x="18" y="6"/>
                </a:lnTo>
                <a:lnTo>
                  <a:pt x="22" y="6"/>
                </a:lnTo>
                <a:lnTo>
                  <a:pt x="26" y="8"/>
                </a:lnTo>
                <a:lnTo>
                  <a:pt x="30" y="10"/>
                </a:lnTo>
                <a:lnTo>
                  <a:pt x="26" y="10"/>
                </a:lnTo>
                <a:lnTo>
                  <a:pt x="22" y="12"/>
                </a:lnTo>
                <a:lnTo>
                  <a:pt x="18" y="12"/>
                </a:lnTo>
                <a:lnTo>
                  <a:pt x="14" y="12"/>
                </a:lnTo>
                <a:lnTo>
                  <a:pt x="10" y="12"/>
                </a:lnTo>
                <a:lnTo>
                  <a:pt x="14" y="10"/>
                </a:lnTo>
                <a:lnTo>
                  <a:pt x="18" y="8"/>
                </a:lnTo>
                <a:lnTo>
                  <a:pt x="12" y="8"/>
                </a:lnTo>
                <a:lnTo>
                  <a:pt x="8" y="8"/>
                </a:lnTo>
                <a:lnTo>
                  <a:pt x="4" y="8"/>
                </a:lnTo>
                <a:lnTo>
                  <a:pt x="0" y="8"/>
                </a:lnTo>
                <a:lnTo>
                  <a:pt x="6" y="8"/>
                </a:lnTo>
                <a:lnTo>
                  <a:pt x="10" y="8"/>
                </a:lnTo>
                <a:lnTo>
                  <a:pt x="14" y="10"/>
                </a:lnTo>
                <a:lnTo>
                  <a:pt x="18" y="10"/>
                </a:lnTo>
                <a:lnTo>
                  <a:pt x="22" y="10"/>
                </a:lnTo>
                <a:lnTo>
                  <a:pt x="26" y="10"/>
                </a:lnTo>
                <a:lnTo>
                  <a:pt x="30" y="10"/>
                </a:lnTo>
                <a:lnTo>
                  <a:pt x="34" y="12"/>
                </a:lnTo>
                <a:lnTo>
                  <a:pt x="38" y="12"/>
                </a:lnTo>
                <a:lnTo>
                  <a:pt x="42" y="14"/>
                </a:lnTo>
                <a:lnTo>
                  <a:pt x="46" y="14"/>
                </a:lnTo>
                <a:lnTo>
                  <a:pt x="48" y="10"/>
                </a:lnTo>
                <a:lnTo>
                  <a:pt x="44" y="10"/>
                </a:lnTo>
                <a:lnTo>
                  <a:pt x="40" y="10"/>
                </a:lnTo>
                <a:lnTo>
                  <a:pt x="36" y="10"/>
                </a:lnTo>
                <a:lnTo>
                  <a:pt x="32" y="8"/>
                </a:lnTo>
                <a:lnTo>
                  <a:pt x="24" y="6"/>
                </a:lnTo>
                <a:lnTo>
                  <a:pt x="20" y="6"/>
                </a:lnTo>
                <a:lnTo>
                  <a:pt x="16" y="6"/>
                </a:lnTo>
                <a:lnTo>
                  <a:pt x="12" y="4"/>
                </a:lnTo>
                <a:lnTo>
                  <a:pt x="8" y="4"/>
                </a:lnTo>
                <a:lnTo>
                  <a:pt x="4" y="4"/>
                </a:lnTo>
                <a:lnTo>
                  <a:pt x="0" y="6"/>
                </a:lnTo>
                <a:lnTo>
                  <a:pt x="4" y="8"/>
                </a:lnTo>
                <a:lnTo>
                  <a:pt x="8" y="8"/>
                </a:lnTo>
                <a:lnTo>
                  <a:pt x="12" y="8"/>
                </a:lnTo>
                <a:lnTo>
                  <a:pt x="16" y="8"/>
                </a:lnTo>
                <a:lnTo>
                  <a:pt x="20" y="8"/>
                </a:lnTo>
                <a:lnTo>
                  <a:pt x="24" y="8"/>
                </a:lnTo>
                <a:lnTo>
                  <a:pt x="28" y="8"/>
                </a:lnTo>
                <a:lnTo>
                  <a:pt x="32" y="8"/>
                </a:lnTo>
                <a:lnTo>
                  <a:pt x="36" y="8"/>
                </a:lnTo>
                <a:lnTo>
                  <a:pt x="40" y="6"/>
                </a:lnTo>
                <a:lnTo>
                  <a:pt x="44" y="6"/>
                </a:lnTo>
                <a:lnTo>
                  <a:pt x="48" y="6"/>
                </a:lnTo>
                <a:lnTo>
                  <a:pt x="52" y="6"/>
                </a:lnTo>
                <a:lnTo>
                  <a:pt x="56" y="6"/>
                </a:lnTo>
                <a:lnTo>
                  <a:pt x="60" y="6"/>
                </a:lnTo>
                <a:lnTo>
                  <a:pt x="56" y="8"/>
                </a:lnTo>
                <a:lnTo>
                  <a:pt x="50" y="8"/>
                </a:lnTo>
                <a:lnTo>
                  <a:pt x="46" y="10"/>
                </a:lnTo>
                <a:lnTo>
                  <a:pt x="42" y="8"/>
                </a:lnTo>
                <a:lnTo>
                  <a:pt x="42" y="4"/>
                </a:lnTo>
                <a:lnTo>
                  <a:pt x="38" y="2"/>
                </a:lnTo>
                <a:lnTo>
                  <a:pt x="34" y="2"/>
                </a:lnTo>
                <a:lnTo>
                  <a:pt x="30" y="2"/>
                </a:lnTo>
                <a:lnTo>
                  <a:pt x="26" y="0"/>
                </a:lnTo>
              </a:path>
            </a:pathLst>
          </a:custGeom>
          <a:solidFill>
            <a:schemeClr val="bg1"/>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en-US" sz="455"/>
          </a:p>
        </p:txBody>
      </p:sp>
      <p:sp>
        <p:nvSpPr>
          <p:cNvPr id="46165" name="Freeform 120"/>
          <p:cNvSpPr>
            <a:spLocks/>
          </p:cNvSpPr>
          <p:nvPr/>
        </p:nvSpPr>
        <p:spPr bwMode="auto">
          <a:xfrm>
            <a:off x="2210955" y="5570682"/>
            <a:ext cx="177512" cy="76489"/>
          </a:xfrm>
          <a:custGeom>
            <a:avLst/>
            <a:gdLst>
              <a:gd name="T0" fmla="*/ 2147483647 w 161"/>
              <a:gd name="T1" fmla="*/ 2147483647 h 73"/>
              <a:gd name="T2" fmla="*/ 2147483647 w 161"/>
              <a:gd name="T3" fmla="*/ 2147483647 h 73"/>
              <a:gd name="T4" fmla="*/ 2147483647 w 161"/>
              <a:gd name="T5" fmla="*/ 2147483647 h 73"/>
              <a:gd name="T6" fmla="*/ 2147483647 w 161"/>
              <a:gd name="T7" fmla="*/ 2147483647 h 73"/>
              <a:gd name="T8" fmla="*/ 2147483647 w 161"/>
              <a:gd name="T9" fmla="*/ 0 h 73"/>
              <a:gd name="T10" fmla="*/ 2147483647 w 161"/>
              <a:gd name="T11" fmla="*/ 2147483647 h 73"/>
              <a:gd name="T12" fmla="*/ 2147483647 w 161"/>
              <a:gd name="T13" fmla="*/ 0 h 73"/>
              <a:gd name="T14" fmla="*/ 2147483647 w 161"/>
              <a:gd name="T15" fmla="*/ 0 h 73"/>
              <a:gd name="T16" fmla="*/ 2147483647 w 161"/>
              <a:gd name="T17" fmla="*/ 0 h 73"/>
              <a:gd name="T18" fmla="*/ 2147483647 w 161"/>
              <a:gd name="T19" fmla="*/ 0 h 73"/>
              <a:gd name="T20" fmla="*/ 2147483647 w 161"/>
              <a:gd name="T21" fmla="*/ 2147483647 h 73"/>
              <a:gd name="T22" fmla="*/ 2147483647 w 161"/>
              <a:gd name="T23" fmla="*/ 2147483647 h 73"/>
              <a:gd name="T24" fmla="*/ 2147483647 w 161"/>
              <a:gd name="T25" fmla="*/ 0 h 73"/>
              <a:gd name="T26" fmla="*/ 2147483647 w 161"/>
              <a:gd name="T27" fmla="*/ 2147483647 h 73"/>
              <a:gd name="T28" fmla="*/ 2147483647 w 161"/>
              <a:gd name="T29" fmla="*/ 2147483647 h 73"/>
              <a:gd name="T30" fmla="*/ 2147483647 w 161"/>
              <a:gd name="T31" fmla="*/ 2147483647 h 73"/>
              <a:gd name="T32" fmla="*/ 2147483647 w 161"/>
              <a:gd name="T33" fmla="*/ 2147483647 h 73"/>
              <a:gd name="T34" fmla="*/ 2147483647 w 161"/>
              <a:gd name="T35" fmla="*/ 2147483647 h 73"/>
              <a:gd name="T36" fmla="*/ 2147483647 w 161"/>
              <a:gd name="T37" fmla="*/ 2147483647 h 73"/>
              <a:gd name="T38" fmla="*/ 2147483647 w 161"/>
              <a:gd name="T39" fmla="*/ 2147483647 h 73"/>
              <a:gd name="T40" fmla="*/ 2147483647 w 161"/>
              <a:gd name="T41" fmla="*/ 2147483647 h 73"/>
              <a:gd name="T42" fmla="*/ 2147483647 w 161"/>
              <a:gd name="T43" fmla="*/ 2147483647 h 73"/>
              <a:gd name="T44" fmla="*/ 2147483647 w 161"/>
              <a:gd name="T45" fmla="*/ 2147483647 h 73"/>
              <a:gd name="T46" fmla="*/ 2147483647 w 161"/>
              <a:gd name="T47" fmla="*/ 2147483647 h 73"/>
              <a:gd name="T48" fmla="*/ 2147483647 w 161"/>
              <a:gd name="T49" fmla="*/ 2147483647 h 73"/>
              <a:gd name="T50" fmla="*/ 2147483647 w 161"/>
              <a:gd name="T51" fmla="*/ 2147483647 h 73"/>
              <a:gd name="T52" fmla="*/ 2147483647 w 161"/>
              <a:gd name="T53" fmla="*/ 2147483647 h 73"/>
              <a:gd name="T54" fmla="*/ 2147483647 w 161"/>
              <a:gd name="T55" fmla="*/ 2147483647 h 73"/>
              <a:gd name="T56" fmla="*/ 2147483647 w 161"/>
              <a:gd name="T57" fmla="*/ 2147483647 h 73"/>
              <a:gd name="T58" fmla="*/ 2147483647 w 161"/>
              <a:gd name="T59" fmla="*/ 2147483647 h 73"/>
              <a:gd name="T60" fmla="*/ 2147483647 w 161"/>
              <a:gd name="T61" fmla="*/ 2147483647 h 73"/>
              <a:gd name="T62" fmla="*/ 2147483647 w 161"/>
              <a:gd name="T63" fmla="*/ 2147483647 h 73"/>
              <a:gd name="T64" fmla="*/ 2147483647 w 161"/>
              <a:gd name="T65" fmla="*/ 2147483647 h 73"/>
              <a:gd name="T66" fmla="*/ 2147483647 w 161"/>
              <a:gd name="T67" fmla="*/ 2147483647 h 73"/>
              <a:gd name="T68" fmla="*/ 2147483647 w 161"/>
              <a:gd name="T69" fmla="*/ 2147483647 h 73"/>
              <a:gd name="T70" fmla="*/ 2147483647 w 161"/>
              <a:gd name="T71" fmla="*/ 2147483647 h 73"/>
              <a:gd name="T72" fmla="*/ 2147483647 w 161"/>
              <a:gd name="T73" fmla="*/ 2147483647 h 73"/>
              <a:gd name="T74" fmla="*/ 2147483647 w 161"/>
              <a:gd name="T75" fmla="*/ 2147483647 h 73"/>
              <a:gd name="T76" fmla="*/ 2147483647 w 161"/>
              <a:gd name="T77" fmla="*/ 2147483647 h 73"/>
              <a:gd name="T78" fmla="*/ 2147483647 w 161"/>
              <a:gd name="T79" fmla="*/ 2147483647 h 73"/>
              <a:gd name="T80" fmla="*/ 2147483647 w 161"/>
              <a:gd name="T81" fmla="*/ 2147483647 h 73"/>
              <a:gd name="T82" fmla="*/ 2147483647 w 161"/>
              <a:gd name="T83" fmla="*/ 2147483647 h 73"/>
              <a:gd name="T84" fmla="*/ 2147483647 w 161"/>
              <a:gd name="T85" fmla="*/ 2147483647 h 73"/>
              <a:gd name="T86" fmla="*/ 2147483647 w 161"/>
              <a:gd name="T87" fmla="*/ 2147483647 h 73"/>
              <a:gd name="T88" fmla="*/ 2147483647 w 161"/>
              <a:gd name="T89" fmla="*/ 2147483647 h 73"/>
              <a:gd name="T90" fmla="*/ 2147483647 w 161"/>
              <a:gd name="T91" fmla="*/ 2147483647 h 73"/>
              <a:gd name="T92" fmla="*/ 2147483647 w 161"/>
              <a:gd name="T93" fmla="*/ 2147483647 h 73"/>
              <a:gd name="T94" fmla="*/ 2147483647 w 161"/>
              <a:gd name="T95" fmla="*/ 2147483647 h 73"/>
              <a:gd name="T96" fmla="*/ 2147483647 w 161"/>
              <a:gd name="T97" fmla="*/ 2147483647 h 73"/>
              <a:gd name="T98" fmla="*/ 2147483647 w 161"/>
              <a:gd name="T99" fmla="*/ 2147483647 h 73"/>
              <a:gd name="T100" fmla="*/ 2147483647 w 161"/>
              <a:gd name="T101" fmla="*/ 2147483647 h 73"/>
              <a:gd name="T102" fmla="*/ 2147483647 w 161"/>
              <a:gd name="T103" fmla="*/ 2147483647 h 73"/>
              <a:gd name="T104" fmla="*/ 2147483647 w 161"/>
              <a:gd name="T105" fmla="*/ 2147483647 h 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1"/>
              <a:gd name="T160" fmla="*/ 0 h 73"/>
              <a:gd name="T161" fmla="*/ 161 w 161"/>
              <a:gd name="T162" fmla="*/ 73 h 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1" h="73">
                <a:moveTo>
                  <a:pt x="74" y="4"/>
                </a:moveTo>
                <a:lnTo>
                  <a:pt x="78" y="4"/>
                </a:lnTo>
                <a:lnTo>
                  <a:pt x="82" y="4"/>
                </a:lnTo>
                <a:lnTo>
                  <a:pt x="86" y="6"/>
                </a:lnTo>
                <a:lnTo>
                  <a:pt x="90" y="6"/>
                </a:lnTo>
                <a:lnTo>
                  <a:pt x="86" y="4"/>
                </a:lnTo>
                <a:lnTo>
                  <a:pt x="82" y="4"/>
                </a:lnTo>
                <a:lnTo>
                  <a:pt x="78" y="4"/>
                </a:lnTo>
                <a:lnTo>
                  <a:pt x="80" y="0"/>
                </a:lnTo>
                <a:lnTo>
                  <a:pt x="84" y="0"/>
                </a:lnTo>
                <a:lnTo>
                  <a:pt x="88" y="0"/>
                </a:lnTo>
                <a:lnTo>
                  <a:pt x="92" y="2"/>
                </a:lnTo>
                <a:lnTo>
                  <a:pt x="96" y="2"/>
                </a:lnTo>
                <a:lnTo>
                  <a:pt x="100" y="0"/>
                </a:lnTo>
                <a:lnTo>
                  <a:pt x="104" y="0"/>
                </a:lnTo>
                <a:lnTo>
                  <a:pt x="108" y="0"/>
                </a:lnTo>
                <a:lnTo>
                  <a:pt x="112" y="0"/>
                </a:lnTo>
                <a:lnTo>
                  <a:pt x="116" y="0"/>
                </a:lnTo>
                <a:lnTo>
                  <a:pt x="120" y="0"/>
                </a:lnTo>
                <a:lnTo>
                  <a:pt x="124" y="0"/>
                </a:lnTo>
                <a:lnTo>
                  <a:pt x="128" y="0"/>
                </a:lnTo>
                <a:lnTo>
                  <a:pt x="132" y="2"/>
                </a:lnTo>
                <a:lnTo>
                  <a:pt x="136" y="2"/>
                </a:lnTo>
                <a:lnTo>
                  <a:pt x="140" y="2"/>
                </a:lnTo>
                <a:lnTo>
                  <a:pt x="144" y="2"/>
                </a:lnTo>
                <a:lnTo>
                  <a:pt x="148" y="0"/>
                </a:lnTo>
                <a:lnTo>
                  <a:pt x="152" y="0"/>
                </a:lnTo>
                <a:lnTo>
                  <a:pt x="156" y="2"/>
                </a:lnTo>
                <a:lnTo>
                  <a:pt x="160" y="2"/>
                </a:lnTo>
                <a:lnTo>
                  <a:pt x="160" y="6"/>
                </a:lnTo>
                <a:lnTo>
                  <a:pt x="158" y="10"/>
                </a:lnTo>
                <a:lnTo>
                  <a:pt x="158" y="14"/>
                </a:lnTo>
                <a:lnTo>
                  <a:pt x="156" y="18"/>
                </a:lnTo>
                <a:lnTo>
                  <a:pt x="156" y="22"/>
                </a:lnTo>
                <a:lnTo>
                  <a:pt x="154" y="26"/>
                </a:lnTo>
                <a:lnTo>
                  <a:pt x="152" y="30"/>
                </a:lnTo>
                <a:lnTo>
                  <a:pt x="150" y="34"/>
                </a:lnTo>
                <a:lnTo>
                  <a:pt x="148" y="38"/>
                </a:lnTo>
                <a:lnTo>
                  <a:pt x="148" y="44"/>
                </a:lnTo>
                <a:lnTo>
                  <a:pt x="146" y="48"/>
                </a:lnTo>
                <a:lnTo>
                  <a:pt x="144" y="52"/>
                </a:lnTo>
                <a:lnTo>
                  <a:pt x="144" y="56"/>
                </a:lnTo>
                <a:lnTo>
                  <a:pt x="144" y="60"/>
                </a:lnTo>
                <a:lnTo>
                  <a:pt x="142" y="64"/>
                </a:lnTo>
                <a:lnTo>
                  <a:pt x="142" y="68"/>
                </a:lnTo>
                <a:lnTo>
                  <a:pt x="140" y="72"/>
                </a:lnTo>
                <a:lnTo>
                  <a:pt x="136" y="72"/>
                </a:lnTo>
                <a:lnTo>
                  <a:pt x="132" y="70"/>
                </a:lnTo>
                <a:lnTo>
                  <a:pt x="128" y="70"/>
                </a:lnTo>
                <a:lnTo>
                  <a:pt x="124" y="70"/>
                </a:lnTo>
                <a:lnTo>
                  <a:pt x="120" y="70"/>
                </a:lnTo>
                <a:lnTo>
                  <a:pt x="116" y="70"/>
                </a:lnTo>
                <a:lnTo>
                  <a:pt x="112" y="70"/>
                </a:lnTo>
                <a:lnTo>
                  <a:pt x="108" y="70"/>
                </a:lnTo>
                <a:lnTo>
                  <a:pt x="104" y="70"/>
                </a:lnTo>
                <a:lnTo>
                  <a:pt x="100" y="72"/>
                </a:lnTo>
                <a:lnTo>
                  <a:pt x="96" y="72"/>
                </a:lnTo>
                <a:lnTo>
                  <a:pt x="92" y="72"/>
                </a:lnTo>
                <a:lnTo>
                  <a:pt x="88" y="72"/>
                </a:lnTo>
                <a:lnTo>
                  <a:pt x="84" y="72"/>
                </a:lnTo>
                <a:lnTo>
                  <a:pt x="80" y="72"/>
                </a:lnTo>
                <a:lnTo>
                  <a:pt x="76" y="72"/>
                </a:lnTo>
                <a:lnTo>
                  <a:pt x="72" y="72"/>
                </a:lnTo>
                <a:lnTo>
                  <a:pt x="68" y="72"/>
                </a:lnTo>
                <a:lnTo>
                  <a:pt x="64" y="72"/>
                </a:lnTo>
                <a:lnTo>
                  <a:pt x="60" y="72"/>
                </a:lnTo>
                <a:lnTo>
                  <a:pt x="56" y="72"/>
                </a:lnTo>
                <a:lnTo>
                  <a:pt x="52" y="72"/>
                </a:lnTo>
                <a:lnTo>
                  <a:pt x="48" y="72"/>
                </a:lnTo>
                <a:lnTo>
                  <a:pt x="44" y="72"/>
                </a:lnTo>
                <a:lnTo>
                  <a:pt x="40" y="72"/>
                </a:lnTo>
                <a:lnTo>
                  <a:pt x="36" y="72"/>
                </a:lnTo>
                <a:lnTo>
                  <a:pt x="32" y="72"/>
                </a:lnTo>
                <a:lnTo>
                  <a:pt x="28" y="70"/>
                </a:lnTo>
                <a:lnTo>
                  <a:pt x="24" y="70"/>
                </a:lnTo>
                <a:lnTo>
                  <a:pt x="20" y="70"/>
                </a:lnTo>
                <a:lnTo>
                  <a:pt x="16" y="70"/>
                </a:lnTo>
                <a:lnTo>
                  <a:pt x="12" y="70"/>
                </a:lnTo>
                <a:lnTo>
                  <a:pt x="8" y="70"/>
                </a:lnTo>
                <a:lnTo>
                  <a:pt x="4" y="70"/>
                </a:lnTo>
                <a:lnTo>
                  <a:pt x="0" y="70"/>
                </a:lnTo>
                <a:lnTo>
                  <a:pt x="4" y="66"/>
                </a:lnTo>
                <a:lnTo>
                  <a:pt x="8" y="66"/>
                </a:lnTo>
                <a:lnTo>
                  <a:pt x="12" y="64"/>
                </a:lnTo>
                <a:lnTo>
                  <a:pt x="14" y="60"/>
                </a:lnTo>
                <a:lnTo>
                  <a:pt x="18" y="58"/>
                </a:lnTo>
                <a:lnTo>
                  <a:pt x="22" y="54"/>
                </a:lnTo>
                <a:lnTo>
                  <a:pt x="26" y="52"/>
                </a:lnTo>
                <a:lnTo>
                  <a:pt x="28" y="48"/>
                </a:lnTo>
                <a:lnTo>
                  <a:pt x="32" y="46"/>
                </a:lnTo>
                <a:lnTo>
                  <a:pt x="32" y="42"/>
                </a:lnTo>
                <a:lnTo>
                  <a:pt x="36" y="40"/>
                </a:lnTo>
                <a:lnTo>
                  <a:pt x="40" y="38"/>
                </a:lnTo>
                <a:lnTo>
                  <a:pt x="44" y="34"/>
                </a:lnTo>
                <a:lnTo>
                  <a:pt x="48" y="32"/>
                </a:lnTo>
                <a:lnTo>
                  <a:pt x="50" y="28"/>
                </a:lnTo>
                <a:lnTo>
                  <a:pt x="54" y="26"/>
                </a:lnTo>
                <a:lnTo>
                  <a:pt x="56" y="22"/>
                </a:lnTo>
                <a:lnTo>
                  <a:pt x="56" y="18"/>
                </a:lnTo>
                <a:lnTo>
                  <a:pt x="60" y="16"/>
                </a:lnTo>
                <a:lnTo>
                  <a:pt x="62" y="12"/>
                </a:lnTo>
                <a:lnTo>
                  <a:pt x="66" y="12"/>
                </a:lnTo>
                <a:lnTo>
                  <a:pt x="68" y="8"/>
                </a:lnTo>
                <a:lnTo>
                  <a:pt x="72" y="8"/>
                </a:lnTo>
                <a:lnTo>
                  <a:pt x="76" y="6"/>
                </a:lnTo>
                <a:lnTo>
                  <a:pt x="80" y="4"/>
                </a:lnTo>
                <a:lnTo>
                  <a:pt x="74" y="4"/>
                </a:lnTo>
              </a:path>
            </a:pathLst>
          </a:custGeom>
          <a:solidFill>
            <a:schemeClr val="bg1"/>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en-US" sz="455"/>
          </a:p>
        </p:txBody>
      </p:sp>
      <p:sp>
        <p:nvSpPr>
          <p:cNvPr id="46166" name="Freeform 121"/>
          <p:cNvSpPr>
            <a:spLocks/>
          </p:cNvSpPr>
          <p:nvPr/>
        </p:nvSpPr>
        <p:spPr bwMode="auto">
          <a:xfrm>
            <a:off x="2274455" y="5576455"/>
            <a:ext cx="31750" cy="63500"/>
          </a:xfrm>
          <a:custGeom>
            <a:avLst/>
            <a:gdLst>
              <a:gd name="T0" fmla="*/ 2147483647 w 29"/>
              <a:gd name="T1" fmla="*/ 2147483647 h 61"/>
              <a:gd name="T2" fmla="*/ 2147483647 w 29"/>
              <a:gd name="T3" fmla="*/ 2147483647 h 61"/>
              <a:gd name="T4" fmla="*/ 2147483647 w 29"/>
              <a:gd name="T5" fmla="*/ 2147483647 h 61"/>
              <a:gd name="T6" fmla="*/ 2147483647 w 29"/>
              <a:gd name="T7" fmla="*/ 2147483647 h 61"/>
              <a:gd name="T8" fmla="*/ 2147483647 w 29"/>
              <a:gd name="T9" fmla="*/ 2147483647 h 61"/>
              <a:gd name="T10" fmla="*/ 2147483647 w 29"/>
              <a:gd name="T11" fmla="*/ 2147483647 h 61"/>
              <a:gd name="T12" fmla="*/ 2147483647 w 29"/>
              <a:gd name="T13" fmla="*/ 2147483647 h 61"/>
              <a:gd name="T14" fmla="*/ 2147483647 w 29"/>
              <a:gd name="T15" fmla="*/ 2147483647 h 61"/>
              <a:gd name="T16" fmla="*/ 2147483647 w 29"/>
              <a:gd name="T17" fmla="*/ 2147483647 h 61"/>
              <a:gd name="T18" fmla="*/ 2147483647 w 29"/>
              <a:gd name="T19" fmla="*/ 2147483647 h 61"/>
              <a:gd name="T20" fmla="*/ 2147483647 w 29"/>
              <a:gd name="T21" fmla="*/ 2147483647 h 61"/>
              <a:gd name="T22" fmla="*/ 2147483647 w 29"/>
              <a:gd name="T23" fmla="*/ 2147483647 h 61"/>
              <a:gd name="T24" fmla="*/ 2147483647 w 29"/>
              <a:gd name="T25" fmla="*/ 2147483647 h 61"/>
              <a:gd name="T26" fmla="*/ 0 w 29"/>
              <a:gd name="T27" fmla="*/ 2147483647 h 61"/>
              <a:gd name="T28" fmla="*/ 0 w 29"/>
              <a:gd name="T29" fmla="*/ 2147483647 h 61"/>
              <a:gd name="T30" fmla="*/ 2147483647 w 29"/>
              <a:gd name="T31" fmla="*/ 2147483647 h 61"/>
              <a:gd name="T32" fmla="*/ 2147483647 w 29"/>
              <a:gd name="T33" fmla="*/ 2147483647 h 61"/>
              <a:gd name="T34" fmla="*/ 2147483647 w 29"/>
              <a:gd name="T35" fmla="*/ 2147483647 h 61"/>
              <a:gd name="T36" fmla="*/ 2147483647 w 29"/>
              <a:gd name="T37" fmla="*/ 2147483647 h 61"/>
              <a:gd name="T38" fmla="*/ 2147483647 w 29"/>
              <a:gd name="T39" fmla="*/ 2147483647 h 61"/>
              <a:gd name="T40" fmla="*/ 2147483647 w 29"/>
              <a:gd name="T41" fmla="*/ 2147483647 h 61"/>
              <a:gd name="T42" fmla="*/ 2147483647 w 29"/>
              <a:gd name="T43" fmla="*/ 2147483647 h 61"/>
              <a:gd name="T44" fmla="*/ 2147483647 w 29"/>
              <a:gd name="T45" fmla="*/ 2147483647 h 61"/>
              <a:gd name="T46" fmla="*/ 2147483647 w 29"/>
              <a:gd name="T47" fmla="*/ 2147483647 h 61"/>
              <a:gd name="T48" fmla="*/ 2147483647 w 29"/>
              <a:gd name="T49" fmla="*/ 2147483647 h 61"/>
              <a:gd name="T50" fmla="*/ 2147483647 w 29"/>
              <a:gd name="T51" fmla="*/ 2147483647 h 61"/>
              <a:gd name="T52" fmla="*/ 2147483647 w 29"/>
              <a:gd name="T53" fmla="*/ 2147483647 h 61"/>
              <a:gd name="T54" fmla="*/ 2147483647 w 29"/>
              <a:gd name="T55" fmla="*/ 2147483647 h 61"/>
              <a:gd name="T56" fmla="*/ 2147483647 w 29"/>
              <a:gd name="T57" fmla="*/ 2147483647 h 61"/>
              <a:gd name="T58" fmla="*/ 2147483647 w 29"/>
              <a:gd name="T59" fmla="*/ 2147483647 h 61"/>
              <a:gd name="T60" fmla="*/ 2147483647 w 29"/>
              <a:gd name="T61" fmla="*/ 2147483647 h 61"/>
              <a:gd name="T62" fmla="*/ 2147483647 w 29"/>
              <a:gd name="T63" fmla="*/ 2147483647 h 61"/>
              <a:gd name="T64" fmla="*/ 2147483647 w 29"/>
              <a:gd name="T65" fmla="*/ 2147483647 h 61"/>
              <a:gd name="T66" fmla="*/ 2147483647 w 29"/>
              <a:gd name="T67" fmla="*/ 0 h 61"/>
              <a:gd name="T68" fmla="*/ 2147483647 w 29"/>
              <a:gd name="T69" fmla="*/ 0 h 61"/>
              <a:gd name="T70" fmla="*/ 2147483647 w 29"/>
              <a:gd name="T71" fmla="*/ 2147483647 h 6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
              <a:gd name="T109" fmla="*/ 0 h 61"/>
              <a:gd name="T110" fmla="*/ 29 w 29"/>
              <a:gd name="T111" fmla="*/ 61 h 6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 h="61">
                <a:moveTo>
                  <a:pt x="20" y="2"/>
                </a:moveTo>
                <a:lnTo>
                  <a:pt x="18" y="6"/>
                </a:lnTo>
                <a:lnTo>
                  <a:pt x="16" y="10"/>
                </a:lnTo>
                <a:lnTo>
                  <a:pt x="16" y="14"/>
                </a:lnTo>
                <a:lnTo>
                  <a:pt x="14" y="18"/>
                </a:lnTo>
                <a:lnTo>
                  <a:pt x="12" y="22"/>
                </a:lnTo>
                <a:lnTo>
                  <a:pt x="12" y="26"/>
                </a:lnTo>
                <a:lnTo>
                  <a:pt x="10" y="30"/>
                </a:lnTo>
                <a:lnTo>
                  <a:pt x="8" y="34"/>
                </a:lnTo>
                <a:lnTo>
                  <a:pt x="6" y="38"/>
                </a:lnTo>
                <a:lnTo>
                  <a:pt x="6" y="42"/>
                </a:lnTo>
                <a:lnTo>
                  <a:pt x="4" y="46"/>
                </a:lnTo>
                <a:lnTo>
                  <a:pt x="2" y="50"/>
                </a:lnTo>
                <a:lnTo>
                  <a:pt x="0" y="54"/>
                </a:lnTo>
                <a:lnTo>
                  <a:pt x="0" y="58"/>
                </a:lnTo>
                <a:lnTo>
                  <a:pt x="4" y="60"/>
                </a:lnTo>
                <a:lnTo>
                  <a:pt x="8" y="60"/>
                </a:lnTo>
                <a:lnTo>
                  <a:pt x="10" y="56"/>
                </a:lnTo>
                <a:lnTo>
                  <a:pt x="10" y="52"/>
                </a:lnTo>
                <a:lnTo>
                  <a:pt x="12" y="48"/>
                </a:lnTo>
                <a:lnTo>
                  <a:pt x="14" y="44"/>
                </a:lnTo>
                <a:lnTo>
                  <a:pt x="16" y="40"/>
                </a:lnTo>
                <a:lnTo>
                  <a:pt x="18" y="36"/>
                </a:lnTo>
                <a:lnTo>
                  <a:pt x="20" y="32"/>
                </a:lnTo>
                <a:lnTo>
                  <a:pt x="20" y="28"/>
                </a:lnTo>
                <a:lnTo>
                  <a:pt x="20" y="24"/>
                </a:lnTo>
                <a:lnTo>
                  <a:pt x="22" y="20"/>
                </a:lnTo>
                <a:lnTo>
                  <a:pt x="24" y="16"/>
                </a:lnTo>
                <a:lnTo>
                  <a:pt x="28" y="14"/>
                </a:lnTo>
                <a:lnTo>
                  <a:pt x="28" y="10"/>
                </a:lnTo>
                <a:lnTo>
                  <a:pt x="28" y="6"/>
                </a:lnTo>
                <a:lnTo>
                  <a:pt x="28" y="2"/>
                </a:lnTo>
                <a:lnTo>
                  <a:pt x="24" y="2"/>
                </a:lnTo>
                <a:lnTo>
                  <a:pt x="20" y="0"/>
                </a:lnTo>
                <a:lnTo>
                  <a:pt x="16" y="0"/>
                </a:lnTo>
                <a:lnTo>
                  <a:pt x="20" y="2"/>
                </a:lnTo>
              </a:path>
            </a:pathLst>
          </a:custGeom>
          <a:solidFill>
            <a:schemeClr val="accent1"/>
          </a:solidFill>
          <a:ln w="12700" cap="rnd">
            <a:solidFill>
              <a:schemeClr val="tx1"/>
            </a:solidFill>
            <a:round/>
            <a:headEnd/>
            <a:tailEnd/>
          </a:ln>
        </p:spPr>
        <p:txBody>
          <a:bodyPr/>
          <a:lstStyle/>
          <a:p>
            <a:endParaRPr lang="en-US" sz="455"/>
          </a:p>
        </p:txBody>
      </p:sp>
      <p:sp>
        <p:nvSpPr>
          <p:cNvPr id="46167" name="Freeform 122"/>
          <p:cNvSpPr>
            <a:spLocks/>
          </p:cNvSpPr>
          <p:nvPr/>
        </p:nvSpPr>
        <p:spPr bwMode="auto">
          <a:xfrm>
            <a:off x="2336512" y="5579341"/>
            <a:ext cx="30306" cy="60614"/>
          </a:xfrm>
          <a:custGeom>
            <a:avLst/>
            <a:gdLst>
              <a:gd name="T0" fmla="*/ 2147483647 w 27"/>
              <a:gd name="T1" fmla="*/ 2147483647 h 59"/>
              <a:gd name="T2" fmla="*/ 2147483647 w 27"/>
              <a:gd name="T3" fmla="*/ 2147483647 h 59"/>
              <a:gd name="T4" fmla="*/ 2147483647 w 27"/>
              <a:gd name="T5" fmla="*/ 2147483647 h 59"/>
              <a:gd name="T6" fmla="*/ 2147483647 w 27"/>
              <a:gd name="T7" fmla="*/ 2147483647 h 59"/>
              <a:gd name="T8" fmla="*/ 2147483647 w 27"/>
              <a:gd name="T9" fmla="*/ 2147483647 h 59"/>
              <a:gd name="T10" fmla="*/ 2147483647 w 27"/>
              <a:gd name="T11" fmla="*/ 2147483647 h 59"/>
              <a:gd name="T12" fmla="*/ 2147483647 w 27"/>
              <a:gd name="T13" fmla="*/ 2147483647 h 59"/>
              <a:gd name="T14" fmla="*/ 2147483647 w 27"/>
              <a:gd name="T15" fmla="*/ 2147483647 h 59"/>
              <a:gd name="T16" fmla="*/ 2147483647 w 27"/>
              <a:gd name="T17" fmla="*/ 2147483647 h 59"/>
              <a:gd name="T18" fmla="*/ 2147483647 w 27"/>
              <a:gd name="T19" fmla="*/ 2147483647 h 59"/>
              <a:gd name="T20" fmla="*/ 2147483647 w 27"/>
              <a:gd name="T21" fmla="*/ 2147483647 h 59"/>
              <a:gd name="T22" fmla="*/ 2147483647 w 27"/>
              <a:gd name="T23" fmla="*/ 2147483647 h 59"/>
              <a:gd name="T24" fmla="*/ 2147483647 w 27"/>
              <a:gd name="T25" fmla="*/ 2147483647 h 59"/>
              <a:gd name="T26" fmla="*/ 2147483647 w 27"/>
              <a:gd name="T27" fmla="*/ 2147483647 h 59"/>
              <a:gd name="T28" fmla="*/ 2147483647 w 27"/>
              <a:gd name="T29" fmla="*/ 2147483647 h 59"/>
              <a:gd name="T30" fmla="*/ 2147483647 w 27"/>
              <a:gd name="T31" fmla="*/ 2147483647 h 59"/>
              <a:gd name="T32" fmla="*/ 0 w 27"/>
              <a:gd name="T33" fmla="*/ 2147483647 h 59"/>
              <a:gd name="T34" fmla="*/ 0 w 27"/>
              <a:gd name="T35" fmla="*/ 2147483647 h 59"/>
              <a:gd name="T36" fmla="*/ 2147483647 w 27"/>
              <a:gd name="T37" fmla="*/ 2147483647 h 59"/>
              <a:gd name="T38" fmla="*/ 2147483647 w 27"/>
              <a:gd name="T39" fmla="*/ 2147483647 h 59"/>
              <a:gd name="T40" fmla="*/ 2147483647 w 27"/>
              <a:gd name="T41" fmla="*/ 2147483647 h 59"/>
              <a:gd name="T42" fmla="*/ 2147483647 w 27"/>
              <a:gd name="T43" fmla="*/ 2147483647 h 59"/>
              <a:gd name="T44" fmla="*/ 2147483647 w 27"/>
              <a:gd name="T45" fmla="*/ 2147483647 h 59"/>
              <a:gd name="T46" fmla="*/ 2147483647 w 27"/>
              <a:gd name="T47" fmla="*/ 2147483647 h 59"/>
              <a:gd name="T48" fmla="*/ 2147483647 w 27"/>
              <a:gd name="T49" fmla="*/ 2147483647 h 59"/>
              <a:gd name="T50" fmla="*/ 2147483647 w 27"/>
              <a:gd name="T51" fmla="*/ 2147483647 h 59"/>
              <a:gd name="T52" fmla="*/ 2147483647 w 27"/>
              <a:gd name="T53" fmla="*/ 2147483647 h 59"/>
              <a:gd name="T54" fmla="*/ 2147483647 w 27"/>
              <a:gd name="T55" fmla="*/ 2147483647 h 59"/>
              <a:gd name="T56" fmla="*/ 2147483647 w 27"/>
              <a:gd name="T57" fmla="*/ 2147483647 h 59"/>
              <a:gd name="T58" fmla="*/ 2147483647 w 27"/>
              <a:gd name="T59" fmla="*/ 2147483647 h 59"/>
              <a:gd name="T60" fmla="*/ 2147483647 w 27"/>
              <a:gd name="T61" fmla="*/ 2147483647 h 59"/>
              <a:gd name="T62" fmla="*/ 2147483647 w 27"/>
              <a:gd name="T63" fmla="*/ 0 h 59"/>
              <a:gd name="T64" fmla="*/ 2147483647 w 27"/>
              <a:gd name="T65" fmla="*/ 0 h 59"/>
              <a:gd name="T66" fmla="*/ 2147483647 w 27"/>
              <a:gd name="T67" fmla="*/ 2147483647 h 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
              <a:gd name="T103" fmla="*/ 0 h 59"/>
              <a:gd name="T104" fmla="*/ 27 w 27"/>
              <a:gd name="T105" fmla="*/ 59 h 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 h="59">
                <a:moveTo>
                  <a:pt x="26" y="2"/>
                </a:moveTo>
                <a:lnTo>
                  <a:pt x="24" y="6"/>
                </a:lnTo>
                <a:lnTo>
                  <a:pt x="22" y="10"/>
                </a:lnTo>
                <a:lnTo>
                  <a:pt x="20" y="14"/>
                </a:lnTo>
                <a:lnTo>
                  <a:pt x="20" y="18"/>
                </a:lnTo>
                <a:lnTo>
                  <a:pt x="18" y="22"/>
                </a:lnTo>
                <a:lnTo>
                  <a:pt x="18" y="26"/>
                </a:lnTo>
                <a:lnTo>
                  <a:pt x="16" y="30"/>
                </a:lnTo>
                <a:lnTo>
                  <a:pt x="16" y="34"/>
                </a:lnTo>
                <a:lnTo>
                  <a:pt x="16" y="38"/>
                </a:lnTo>
                <a:lnTo>
                  <a:pt x="16" y="42"/>
                </a:lnTo>
                <a:lnTo>
                  <a:pt x="14" y="46"/>
                </a:lnTo>
                <a:lnTo>
                  <a:pt x="12" y="50"/>
                </a:lnTo>
                <a:lnTo>
                  <a:pt x="12" y="54"/>
                </a:lnTo>
                <a:lnTo>
                  <a:pt x="8" y="56"/>
                </a:lnTo>
                <a:lnTo>
                  <a:pt x="4" y="58"/>
                </a:lnTo>
                <a:lnTo>
                  <a:pt x="0" y="58"/>
                </a:lnTo>
                <a:lnTo>
                  <a:pt x="0" y="54"/>
                </a:lnTo>
                <a:lnTo>
                  <a:pt x="4" y="52"/>
                </a:lnTo>
                <a:lnTo>
                  <a:pt x="6" y="48"/>
                </a:lnTo>
                <a:lnTo>
                  <a:pt x="6" y="44"/>
                </a:lnTo>
                <a:lnTo>
                  <a:pt x="6" y="40"/>
                </a:lnTo>
                <a:lnTo>
                  <a:pt x="10" y="36"/>
                </a:lnTo>
                <a:lnTo>
                  <a:pt x="12" y="32"/>
                </a:lnTo>
                <a:lnTo>
                  <a:pt x="14" y="28"/>
                </a:lnTo>
                <a:lnTo>
                  <a:pt x="14" y="24"/>
                </a:lnTo>
                <a:lnTo>
                  <a:pt x="16" y="20"/>
                </a:lnTo>
                <a:lnTo>
                  <a:pt x="18" y="16"/>
                </a:lnTo>
                <a:lnTo>
                  <a:pt x="20" y="12"/>
                </a:lnTo>
                <a:lnTo>
                  <a:pt x="20" y="8"/>
                </a:lnTo>
                <a:lnTo>
                  <a:pt x="22" y="4"/>
                </a:lnTo>
                <a:lnTo>
                  <a:pt x="22" y="0"/>
                </a:lnTo>
                <a:lnTo>
                  <a:pt x="26" y="0"/>
                </a:lnTo>
                <a:lnTo>
                  <a:pt x="26" y="2"/>
                </a:lnTo>
              </a:path>
            </a:pathLst>
          </a:custGeom>
          <a:solidFill>
            <a:schemeClr val="accent1"/>
          </a:solidFill>
          <a:ln w="12700" cap="rnd">
            <a:solidFill>
              <a:schemeClr val="tx1"/>
            </a:solidFill>
            <a:round/>
            <a:headEnd/>
            <a:tailEnd/>
          </a:ln>
        </p:spPr>
        <p:txBody>
          <a:bodyPr/>
          <a:lstStyle/>
          <a:p>
            <a:endParaRPr lang="en-US" sz="455"/>
          </a:p>
        </p:txBody>
      </p:sp>
      <p:sp>
        <p:nvSpPr>
          <p:cNvPr id="46168" name="Freeform 123"/>
          <p:cNvSpPr>
            <a:spLocks/>
          </p:cNvSpPr>
          <p:nvPr/>
        </p:nvSpPr>
        <p:spPr bwMode="auto">
          <a:xfrm>
            <a:off x="2307648" y="5580785"/>
            <a:ext cx="27420" cy="63500"/>
          </a:xfrm>
          <a:custGeom>
            <a:avLst/>
            <a:gdLst>
              <a:gd name="T0" fmla="*/ 2147483647 w 25"/>
              <a:gd name="T1" fmla="*/ 0 h 61"/>
              <a:gd name="T2" fmla="*/ 2147483647 w 25"/>
              <a:gd name="T3" fmla="*/ 2147483647 h 61"/>
              <a:gd name="T4" fmla="*/ 2147483647 w 25"/>
              <a:gd name="T5" fmla="*/ 2147483647 h 61"/>
              <a:gd name="T6" fmla="*/ 2147483647 w 25"/>
              <a:gd name="T7" fmla="*/ 2147483647 h 61"/>
              <a:gd name="T8" fmla="*/ 2147483647 w 25"/>
              <a:gd name="T9" fmla="*/ 2147483647 h 61"/>
              <a:gd name="T10" fmla="*/ 2147483647 w 25"/>
              <a:gd name="T11" fmla="*/ 2147483647 h 61"/>
              <a:gd name="T12" fmla="*/ 2147483647 w 25"/>
              <a:gd name="T13" fmla="*/ 2147483647 h 61"/>
              <a:gd name="T14" fmla="*/ 2147483647 w 25"/>
              <a:gd name="T15" fmla="*/ 2147483647 h 61"/>
              <a:gd name="T16" fmla="*/ 2147483647 w 25"/>
              <a:gd name="T17" fmla="*/ 2147483647 h 61"/>
              <a:gd name="T18" fmla="*/ 2147483647 w 25"/>
              <a:gd name="T19" fmla="*/ 2147483647 h 61"/>
              <a:gd name="T20" fmla="*/ 2147483647 w 25"/>
              <a:gd name="T21" fmla="*/ 2147483647 h 61"/>
              <a:gd name="T22" fmla="*/ 2147483647 w 25"/>
              <a:gd name="T23" fmla="*/ 2147483647 h 61"/>
              <a:gd name="T24" fmla="*/ 2147483647 w 25"/>
              <a:gd name="T25" fmla="*/ 2147483647 h 61"/>
              <a:gd name="T26" fmla="*/ 2147483647 w 25"/>
              <a:gd name="T27" fmla="*/ 2147483647 h 61"/>
              <a:gd name="T28" fmla="*/ 2147483647 w 25"/>
              <a:gd name="T29" fmla="*/ 2147483647 h 61"/>
              <a:gd name="T30" fmla="*/ 2147483647 w 25"/>
              <a:gd name="T31" fmla="*/ 2147483647 h 61"/>
              <a:gd name="T32" fmla="*/ 2147483647 w 25"/>
              <a:gd name="T33" fmla="*/ 2147483647 h 61"/>
              <a:gd name="T34" fmla="*/ 0 w 25"/>
              <a:gd name="T35" fmla="*/ 2147483647 h 61"/>
              <a:gd name="T36" fmla="*/ 2147483647 w 25"/>
              <a:gd name="T37" fmla="*/ 2147483647 h 61"/>
              <a:gd name="T38" fmla="*/ 2147483647 w 25"/>
              <a:gd name="T39" fmla="*/ 2147483647 h 61"/>
              <a:gd name="T40" fmla="*/ 2147483647 w 25"/>
              <a:gd name="T41" fmla="*/ 2147483647 h 61"/>
              <a:gd name="T42" fmla="*/ 2147483647 w 25"/>
              <a:gd name="T43" fmla="*/ 2147483647 h 61"/>
              <a:gd name="T44" fmla="*/ 2147483647 w 25"/>
              <a:gd name="T45" fmla="*/ 2147483647 h 61"/>
              <a:gd name="T46" fmla="*/ 2147483647 w 25"/>
              <a:gd name="T47" fmla="*/ 2147483647 h 61"/>
              <a:gd name="T48" fmla="*/ 2147483647 w 25"/>
              <a:gd name="T49" fmla="*/ 2147483647 h 61"/>
              <a:gd name="T50" fmla="*/ 2147483647 w 25"/>
              <a:gd name="T51" fmla="*/ 2147483647 h 61"/>
              <a:gd name="T52" fmla="*/ 2147483647 w 25"/>
              <a:gd name="T53" fmla="*/ 2147483647 h 61"/>
              <a:gd name="T54" fmla="*/ 2147483647 w 25"/>
              <a:gd name="T55" fmla="*/ 2147483647 h 61"/>
              <a:gd name="T56" fmla="*/ 2147483647 w 25"/>
              <a:gd name="T57" fmla="*/ 2147483647 h 61"/>
              <a:gd name="T58" fmla="*/ 2147483647 w 25"/>
              <a:gd name="T59" fmla="*/ 2147483647 h 61"/>
              <a:gd name="T60" fmla="*/ 2147483647 w 25"/>
              <a:gd name="T61" fmla="*/ 2147483647 h 61"/>
              <a:gd name="T62" fmla="*/ 2147483647 w 25"/>
              <a:gd name="T63" fmla="*/ 0 h 61"/>
              <a:gd name="T64" fmla="*/ 2147483647 w 25"/>
              <a:gd name="T65" fmla="*/ 0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
              <a:gd name="T100" fmla="*/ 0 h 61"/>
              <a:gd name="T101" fmla="*/ 25 w 25"/>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 h="61">
                <a:moveTo>
                  <a:pt x="24" y="0"/>
                </a:moveTo>
                <a:lnTo>
                  <a:pt x="24" y="4"/>
                </a:lnTo>
                <a:lnTo>
                  <a:pt x="24" y="8"/>
                </a:lnTo>
                <a:lnTo>
                  <a:pt x="22" y="12"/>
                </a:lnTo>
                <a:lnTo>
                  <a:pt x="20" y="16"/>
                </a:lnTo>
                <a:lnTo>
                  <a:pt x="20" y="20"/>
                </a:lnTo>
                <a:lnTo>
                  <a:pt x="18" y="24"/>
                </a:lnTo>
                <a:lnTo>
                  <a:pt x="18" y="28"/>
                </a:lnTo>
                <a:lnTo>
                  <a:pt x="18" y="32"/>
                </a:lnTo>
                <a:lnTo>
                  <a:pt x="14" y="36"/>
                </a:lnTo>
                <a:lnTo>
                  <a:pt x="12" y="40"/>
                </a:lnTo>
                <a:lnTo>
                  <a:pt x="12" y="44"/>
                </a:lnTo>
                <a:lnTo>
                  <a:pt x="12" y="48"/>
                </a:lnTo>
                <a:lnTo>
                  <a:pt x="10" y="52"/>
                </a:lnTo>
                <a:lnTo>
                  <a:pt x="6" y="54"/>
                </a:lnTo>
                <a:lnTo>
                  <a:pt x="6" y="58"/>
                </a:lnTo>
                <a:lnTo>
                  <a:pt x="2" y="60"/>
                </a:lnTo>
                <a:lnTo>
                  <a:pt x="0" y="56"/>
                </a:lnTo>
                <a:lnTo>
                  <a:pt x="2" y="52"/>
                </a:lnTo>
                <a:lnTo>
                  <a:pt x="4" y="48"/>
                </a:lnTo>
                <a:lnTo>
                  <a:pt x="6" y="44"/>
                </a:lnTo>
                <a:lnTo>
                  <a:pt x="6" y="40"/>
                </a:lnTo>
                <a:lnTo>
                  <a:pt x="8" y="36"/>
                </a:lnTo>
                <a:lnTo>
                  <a:pt x="10" y="32"/>
                </a:lnTo>
                <a:lnTo>
                  <a:pt x="10" y="28"/>
                </a:lnTo>
                <a:lnTo>
                  <a:pt x="14" y="24"/>
                </a:lnTo>
                <a:lnTo>
                  <a:pt x="14" y="20"/>
                </a:lnTo>
                <a:lnTo>
                  <a:pt x="16" y="16"/>
                </a:lnTo>
                <a:lnTo>
                  <a:pt x="18" y="12"/>
                </a:lnTo>
                <a:lnTo>
                  <a:pt x="18" y="8"/>
                </a:lnTo>
                <a:lnTo>
                  <a:pt x="20" y="4"/>
                </a:lnTo>
                <a:lnTo>
                  <a:pt x="22" y="0"/>
                </a:lnTo>
                <a:lnTo>
                  <a:pt x="24" y="0"/>
                </a:lnTo>
              </a:path>
            </a:pathLst>
          </a:custGeom>
          <a:solidFill>
            <a:schemeClr val="accent1"/>
          </a:solidFill>
          <a:ln w="12700" cap="rnd">
            <a:solidFill>
              <a:schemeClr val="tx1"/>
            </a:solidFill>
            <a:round/>
            <a:headEnd/>
            <a:tailEnd/>
          </a:ln>
        </p:spPr>
        <p:txBody>
          <a:bodyPr/>
          <a:lstStyle/>
          <a:p>
            <a:endParaRPr lang="en-US" sz="455"/>
          </a:p>
        </p:txBody>
      </p:sp>
      <p:sp>
        <p:nvSpPr>
          <p:cNvPr id="46169" name="Freeform 124"/>
          <p:cNvSpPr>
            <a:spLocks/>
          </p:cNvSpPr>
          <p:nvPr/>
        </p:nvSpPr>
        <p:spPr bwMode="auto">
          <a:xfrm>
            <a:off x="1122796" y="5186796"/>
            <a:ext cx="411307" cy="297295"/>
          </a:xfrm>
          <a:custGeom>
            <a:avLst/>
            <a:gdLst>
              <a:gd name="T0" fmla="*/ 2147483647 w 373"/>
              <a:gd name="T1" fmla="*/ 2147483647 h 287"/>
              <a:gd name="T2" fmla="*/ 2147483647 w 373"/>
              <a:gd name="T3" fmla="*/ 2147483647 h 287"/>
              <a:gd name="T4" fmla="*/ 2147483647 w 373"/>
              <a:gd name="T5" fmla="*/ 2147483647 h 287"/>
              <a:gd name="T6" fmla="*/ 2147483647 w 373"/>
              <a:gd name="T7" fmla="*/ 2147483647 h 287"/>
              <a:gd name="T8" fmla="*/ 2147483647 w 373"/>
              <a:gd name="T9" fmla="*/ 2147483647 h 287"/>
              <a:gd name="T10" fmla="*/ 2147483647 w 373"/>
              <a:gd name="T11" fmla="*/ 2147483647 h 287"/>
              <a:gd name="T12" fmla="*/ 2147483647 w 373"/>
              <a:gd name="T13" fmla="*/ 2147483647 h 287"/>
              <a:gd name="T14" fmla="*/ 2147483647 w 373"/>
              <a:gd name="T15" fmla="*/ 2147483647 h 287"/>
              <a:gd name="T16" fmla="*/ 2147483647 w 373"/>
              <a:gd name="T17" fmla="*/ 2147483647 h 287"/>
              <a:gd name="T18" fmla="*/ 2147483647 w 373"/>
              <a:gd name="T19" fmla="*/ 2147483647 h 287"/>
              <a:gd name="T20" fmla="*/ 2147483647 w 373"/>
              <a:gd name="T21" fmla="*/ 2147483647 h 287"/>
              <a:gd name="T22" fmla="*/ 2147483647 w 373"/>
              <a:gd name="T23" fmla="*/ 2147483647 h 287"/>
              <a:gd name="T24" fmla="*/ 2147483647 w 373"/>
              <a:gd name="T25" fmla="*/ 2147483647 h 287"/>
              <a:gd name="T26" fmla="*/ 2147483647 w 373"/>
              <a:gd name="T27" fmla="*/ 2147483647 h 287"/>
              <a:gd name="T28" fmla="*/ 2147483647 w 373"/>
              <a:gd name="T29" fmla="*/ 2147483647 h 287"/>
              <a:gd name="T30" fmla="*/ 2147483647 w 373"/>
              <a:gd name="T31" fmla="*/ 2147483647 h 287"/>
              <a:gd name="T32" fmla="*/ 2147483647 w 373"/>
              <a:gd name="T33" fmla="*/ 2147483647 h 287"/>
              <a:gd name="T34" fmla="*/ 2147483647 w 373"/>
              <a:gd name="T35" fmla="*/ 2147483647 h 287"/>
              <a:gd name="T36" fmla="*/ 2147483647 w 373"/>
              <a:gd name="T37" fmla="*/ 2147483647 h 287"/>
              <a:gd name="T38" fmla="*/ 2147483647 w 373"/>
              <a:gd name="T39" fmla="*/ 2147483647 h 287"/>
              <a:gd name="T40" fmla="*/ 2147483647 w 373"/>
              <a:gd name="T41" fmla="*/ 2147483647 h 287"/>
              <a:gd name="T42" fmla="*/ 2147483647 w 373"/>
              <a:gd name="T43" fmla="*/ 2147483647 h 287"/>
              <a:gd name="T44" fmla="*/ 2147483647 w 373"/>
              <a:gd name="T45" fmla="*/ 2147483647 h 287"/>
              <a:gd name="T46" fmla="*/ 2147483647 w 373"/>
              <a:gd name="T47" fmla="*/ 2147483647 h 287"/>
              <a:gd name="T48" fmla="*/ 2147483647 w 373"/>
              <a:gd name="T49" fmla="*/ 2147483647 h 287"/>
              <a:gd name="T50" fmla="*/ 2147483647 w 373"/>
              <a:gd name="T51" fmla="*/ 2147483647 h 287"/>
              <a:gd name="T52" fmla="*/ 2147483647 w 373"/>
              <a:gd name="T53" fmla="*/ 2147483647 h 287"/>
              <a:gd name="T54" fmla="*/ 2147483647 w 373"/>
              <a:gd name="T55" fmla="*/ 2147483647 h 287"/>
              <a:gd name="T56" fmla="*/ 2147483647 w 373"/>
              <a:gd name="T57" fmla="*/ 2147483647 h 287"/>
              <a:gd name="T58" fmla="*/ 2147483647 w 373"/>
              <a:gd name="T59" fmla="*/ 2147483647 h 287"/>
              <a:gd name="T60" fmla="*/ 2147483647 w 373"/>
              <a:gd name="T61" fmla="*/ 2147483647 h 287"/>
              <a:gd name="T62" fmla="*/ 2147483647 w 373"/>
              <a:gd name="T63" fmla="*/ 2147483647 h 287"/>
              <a:gd name="T64" fmla="*/ 2147483647 w 373"/>
              <a:gd name="T65" fmla="*/ 2147483647 h 287"/>
              <a:gd name="T66" fmla="*/ 2147483647 w 373"/>
              <a:gd name="T67" fmla="*/ 2147483647 h 287"/>
              <a:gd name="T68" fmla="*/ 2147483647 w 373"/>
              <a:gd name="T69" fmla="*/ 2147483647 h 287"/>
              <a:gd name="T70" fmla="*/ 0 w 373"/>
              <a:gd name="T71" fmla="*/ 2147483647 h 287"/>
              <a:gd name="T72" fmla="*/ 2147483647 w 373"/>
              <a:gd name="T73" fmla="*/ 2147483647 h 287"/>
              <a:gd name="T74" fmla="*/ 2147483647 w 373"/>
              <a:gd name="T75" fmla="*/ 2147483647 h 287"/>
              <a:gd name="T76" fmla="*/ 2147483647 w 373"/>
              <a:gd name="T77" fmla="*/ 2147483647 h 287"/>
              <a:gd name="T78" fmla="*/ 2147483647 w 373"/>
              <a:gd name="T79" fmla="*/ 2147483647 h 287"/>
              <a:gd name="T80" fmla="*/ 2147483647 w 373"/>
              <a:gd name="T81" fmla="*/ 2147483647 h 287"/>
              <a:gd name="T82" fmla="*/ 2147483647 w 373"/>
              <a:gd name="T83" fmla="*/ 2147483647 h 287"/>
              <a:gd name="T84" fmla="*/ 2147483647 w 373"/>
              <a:gd name="T85" fmla="*/ 2147483647 h 287"/>
              <a:gd name="T86" fmla="*/ 2147483647 w 373"/>
              <a:gd name="T87" fmla="*/ 2147483647 h 287"/>
              <a:gd name="T88" fmla="*/ 2147483647 w 373"/>
              <a:gd name="T89" fmla="*/ 2147483647 h 287"/>
              <a:gd name="T90" fmla="*/ 2147483647 w 373"/>
              <a:gd name="T91" fmla="*/ 2147483647 h 287"/>
              <a:gd name="T92" fmla="*/ 2147483647 w 373"/>
              <a:gd name="T93" fmla="*/ 2147483647 h 287"/>
              <a:gd name="T94" fmla="*/ 2147483647 w 373"/>
              <a:gd name="T95" fmla="*/ 2147483647 h 2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3"/>
              <a:gd name="T145" fmla="*/ 0 h 287"/>
              <a:gd name="T146" fmla="*/ 373 w 373"/>
              <a:gd name="T147" fmla="*/ 287 h 28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3" h="287">
                <a:moveTo>
                  <a:pt x="196" y="6"/>
                </a:moveTo>
                <a:lnTo>
                  <a:pt x="202" y="8"/>
                </a:lnTo>
                <a:lnTo>
                  <a:pt x="206" y="8"/>
                </a:lnTo>
                <a:lnTo>
                  <a:pt x="210" y="10"/>
                </a:lnTo>
                <a:lnTo>
                  <a:pt x="214" y="10"/>
                </a:lnTo>
                <a:lnTo>
                  <a:pt x="220" y="12"/>
                </a:lnTo>
                <a:lnTo>
                  <a:pt x="224" y="12"/>
                </a:lnTo>
                <a:lnTo>
                  <a:pt x="228" y="14"/>
                </a:lnTo>
                <a:lnTo>
                  <a:pt x="234" y="14"/>
                </a:lnTo>
                <a:lnTo>
                  <a:pt x="242" y="16"/>
                </a:lnTo>
                <a:lnTo>
                  <a:pt x="250" y="22"/>
                </a:lnTo>
                <a:lnTo>
                  <a:pt x="254" y="22"/>
                </a:lnTo>
                <a:lnTo>
                  <a:pt x="260" y="26"/>
                </a:lnTo>
                <a:lnTo>
                  <a:pt x="264" y="28"/>
                </a:lnTo>
                <a:lnTo>
                  <a:pt x="268" y="30"/>
                </a:lnTo>
                <a:lnTo>
                  <a:pt x="272" y="32"/>
                </a:lnTo>
                <a:lnTo>
                  <a:pt x="276" y="34"/>
                </a:lnTo>
                <a:lnTo>
                  <a:pt x="280" y="38"/>
                </a:lnTo>
                <a:lnTo>
                  <a:pt x="282" y="44"/>
                </a:lnTo>
                <a:lnTo>
                  <a:pt x="284" y="48"/>
                </a:lnTo>
                <a:lnTo>
                  <a:pt x="286" y="52"/>
                </a:lnTo>
                <a:lnTo>
                  <a:pt x="286" y="56"/>
                </a:lnTo>
                <a:lnTo>
                  <a:pt x="290" y="58"/>
                </a:lnTo>
                <a:lnTo>
                  <a:pt x="294" y="62"/>
                </a:lnTo>
                <a:lnTo>
                  <a:pt x="296" y="66"/>
                </a:lnTo>
                <a:lnTo>
                  <a:pt x="296" y="70"/>
                </a:lnTo>
                <a:lnTo>
                  <a:pt x="300" y="76"/>
                </a:lnTo>
                <a:lnTo>
                  <a:pt x="300" y="80"/>
                </a:lnTo>
                <a:lnTo>
                  <a:pt x="304" y="86"/>
                </a:lnTo>
                <a:lnTo>
                  <a:pt x="306" y="90"/>
                </a:lnTo>
                <a:lnTo>
                  <a:pt x="308" y="94"/>
                </a:lnTo>
                <a:lnTo>
                  <a:pt x="312" y="94"/>
                </a:lnTo>
                <a:lnTo>
                  <a:pt x="316" y="98"/>
                </a:lnTo>
                <a:lnTo>
                  <a:pt x="320" y="100"/>
                </a:lnTo>
                <a:lnTo>
                  <a:pt x="324" y="104"/>
                </a:lnTo>
                <a:lnTo>
                  <a:pt x="328" y="106"/>
                </a:lnTo>
                <a:lnTo>
                  <a:pt x="332" y="110"/>
                </a:lnTo>
                <a:lnTo>
                  <a:pt x="336" y="114"/>
                </a:lnTo>
                <a:lnTo>
                  <a:pt x="340" y="118"/>
                </a:lnTo>
                <a:lnTo>
                  <a:pt x="344" y="120"/>
                </a:lnTo>
                <a:lnTo>
                  <a:pt x="346" y="124"/>
                </a:lnTo>
                <a:lnTo>
                  <a:pt x="348" y="128"/>
                </a:lnTo>
                <a:lnTo>
                  <a:pt x="350" y="132"/>
                </a:lnTo>
                <a:lnTo>
                  <a:pt x="354" y="136"/>
                </a:lnTo>
                <a:lnTo>
                  <a:pt x="358" y="138"/>
                </a:lnTo>
                <a:lnTo>
                  <a:pt x="362" y="142"/>
                </a:lnTo>
                <a:lnTo>
                  <a:pt x="364" y="146"/>
                </a:lnTo>
                <a:lnTo>
                  <a:pt x="368" y="148"/>
                </a:lnTo>
                <a:lnTo>
                  <a:pt x="372" y="150"/>
                </a:lnTo>
                <a:lnTo>
                  <a:pt x="372" y="154"/>
                </a:lnTo>
                <a:lnTo>
                  <a:pt x="372" y="158"/>
                </a:lnTo>
                <a:lnTo>
                  <a:pt x="372" y="162"/>
                </a:lnTo>
                <a:lnTo>
                  <a:pt x="372" y="166"/>
                </a:lnTo>
                <a:lnTo>
                  <a:pt x="372" y="170"/>
                </a:lnTo>
                <a:lnTo>
                  <a:pt x="370" y="174"/>
                </a:lnTo>
                <a:lnTo>
                  <a:pt x="370" y="178"/>
                </a:lnTo>
                <a:lnTo>
                  <a:pt x="368" y="182"/>
                </a:lnTo>
                <a:lnTo>
                  <a:pt x="366" y="186"/>
                </a:lnTo>
                <a:lnTo>
                  <a:pt x="366" y="190"/>
                </a:lnTo>
                <a:lnTo>
                  <a:pt x="366" y="194"/>
                </a:lnTo>
                <a:lnTo>
                  <a:pt x="366" y="198"/>
                </a:lnTo>
                <a:lnTo>
                  <a:pt x="364" y="202"/>
                </a:lnTo>
                <a:lnTo>
                  <a:pt x="364" y="206"/>
                </a:lnTo>
                <a:lnTo>
                  <a:pt x="362" y="210"/>
                </a:lnTo>
                <a:lnTo>
                  <a:pt x="362" y="214"/>
                </a:lnTo>
                <a:lnTo>
                  <a:pt x="360" y="218"/>
                </a:lnTo>
                <a:lnTo>
                  <a:pt x="360" y="222"/>
                </a:lnTo>
                <a:lnTo>
                  <a:pt x="358" y="226"/>
                </a:lnTo>
                <a:lnTo>
                  <a:pt x="358" y="230"/>
                </a:lnTo>
                <a:lnTo>
                  <a:pt x="358" y="234"/>
                </a:lnTo>
                <a:lnTo>
                  <a:pt x="356" y="238"/>
                </a:lnTo>
                <a:lnTo>
                  <a:pt x="356" y="242"/>
                </a:lnTo>
                <a:lnTo>
                  <a:pt x="354" y="246"/>
                </a:lnTo>
                <a:lnTo>
                  <a:pt x="354" y="250"/>
                </a:lnTo>
                <a:lnTo>
                  <a:pt x="352" y="254"/>
                </a:lnTo>
                <a:lnTo>
                  <a:pt x="352" y="258"/>
                </a:lnTo>
                <a:lnTo>
                  <a:pt x="350" y="262"/>
                </a:lnTo>
                <a:lnTo>
                  <a:pt x="348" y="266"/>
                </a:lnTo>
                <a:lnTo>
                  <a:pt x="348" y="270"/>
                </a:lnTo>
                <a:lnTo>
                  <a:pt x="346" y="274"/>
                </a:lnTo>
                <a:lnTo>
                  <a:pt x="344" y="278"/>
                </a:lnTo>
                <a:lnTo>
                  <a:pt x="340" y="280"/>
                </a:lnTo>
                <a:lnTo>
                  <a:pt x="338" y="284"/>
                </a:lnTo>
                <a:lnTo>
                  <a:pt x="334" y="286"/>
                </a:lnTo>
                <a:lnTo>
                  <a:pt x="330" y="284"/>
                </a:lnTo>
                <a:lnTo>
                  <a:pt x="326" y="284"/>
                </a:lnTo>
                <a:lnTo>
                  <a:pt x="322" y="282"/>
                </a:lnTo>
                <a:lnTo>
                  <a:pt x="318" y="282"/>
                </a:lnTo>
                <a:lnTo>
                  <a:pt x="314" y="282"/>
                </a:lnTo>
                <a:lnTo>
                  <a:pt x="310" y="280"/>
                </a:lnTo>
                <a:lnTo>
                  <a:pt x="304" y="280"/>
                </a:lnTo>
                <a:lnTo>
                  <a:pt x="300" y="278"/>
                </a:lnTo>
                <a:lnTo>
                  <a:pt x="296" y="276"/>
                </a:lnTo>
                <a:lnTo>
                  <a:pt x="290" y="274"/>
                </a:lnTo>
                <a:lnTo>
                  <a:pt x="284" y="270"/>
                </a:lnTo>
                <a:lnTo>
                  <a:pt x="280" y="268"/>
                </a:lnTo>
                <a:lnTo>
                  <a:pt x="276" y="264"/>
                </a:lnTo>
                <a:lnTo>
                  <a:pt x="270" y="258"/>
                </a:lnTo>
                <a:lnTo>
                  <a:pt x="262" y="252"/>
                </a:lnTo>
                <a:lnTo>
                  <a:pt x="258" y="246"/>
                </a:lnTo>
                <a:lnTo>
                  <a:pt x="250" y="244"/>
                </a:lnTo>
                <a:lnTo>
                  <a:pt x="246" y="238"/>
                </a:lnTo>
                <a:lnTo>
                  <a:pt x="240" y="234"/>
                </a:lnTo>
                <a:lnTo>
                  <a:pt x="236" y="230"/>
                </a:lnTo>
                <a:lnTo>
                  <a:pt x="230" y="226"/>
                </a:lnTo>
                <a:lnTo>
                  <a:pt x="224" y="224"/>
                </a:lnTo>
                <a:lnTo>
                  <a:pt x="216" y="220"/>
                </a:lnTo>
                <a:lnTo>
                  <a:pt x="204" y="216"/>
                </a:lnTo>
                <a:lnTo>
                  <a:pt x="194" y="214"/>
                </a:lnTo>
                <a:lnTo>
                  <a:pt x="184" y="210"/>
                </a:lnTo>
                <a:lnTo>
                  <a:pt x="176" y="208"/>
                </a:lnTo>
                <a:lnTo>
                  <a:pt x="168" y="206"/>
                </a:lnTo>
                <a:lnTo>
                  <a:pt x="162" y="204"/>
                </a:lnTo>
                <a:lnTo>
                  <a:pt x="158" y="204"/>
                </a:lnTo>
                <a:lnTo>
                  <a:pt x="154" y="204"/>
                </a:lnTo>
                <a:lnTo>
                  <a:pt x="150" y="202"/>
                </a:lnTo>
                <a:lnTo>
                  <a:pt x="134" y="196"/>
                </a:lnTo>
                <a:lnTo>
                  <a:pt x="122" y="194"/>
                </a:lnTo>
                <a:lnTo>
                  <a:pt x="110" y="192"/>
                </a:lnTo>
                <a:lnTo>
                  <a:pt x="98" y="190"/>
                </a:lnTo>
                <a:lnTo>
                  <a:pt x="88" y="188"/>
                </a:lnTo>
                <a:lnTo>
                  <a:pt x="82" y="188"/>
                </a:lnTo>
                <a:lnTo>
                  <a:pt x="78" y="186"/>
                </a:lnTo>
                <a:lnTo>
                  <a:pt x="74" y="184"/>
                </a:lnTo>
                <a:lnTo>
                  <a:pt x="66" y="180"/>
                </a:lnTo>
                <a:lnTo>
                  <a:pt x="62" y="176"/>
                </a:lnTo>
                <a:lnTo>
                  <a:pt x="56" y="174"/>
                </a:lnTo>
                <a:lnTo>
                  <a:pt x="50" y="168"/>
                </a:lnTo>
                <a:lnTo>
                  <a:pt x="42" y="162"/>
                </a:lnTo>
                <a:lnTo>
                  <a:pt x="34" y="158"/>
                </a:lnTo>
                <a:lnTo>
                  <a:pt x="28" y="152"/>
                </a:lnTo>
                <a:lnTo>
                  <a:pt x="22" y="148"/>
                </a:lnTo>
                <a:lnTo>
                  <a:pt x="18" y="144"/>
                </a:lnTo>
                <a:lnTo>
                  <a:pt x="16" y="138"/>
                </a:lnTo>
                <a:lnTo>
                  <a:pt x="12" y="134"/>
                </a:lnTo>
                <a:lnTo>
                  <a:pt x="10" y="128"/>
                </a:lnTo>
                <a:lnTo>
                  <a:pt x="6" y="122"/>
                </a:lnTo>
                <a:lnTo>
                  <a:pt x="4" y="114"/>
                </a:lnTo>
                <a:lnTo>
                  <a:pt x="2" y="108"/>
                </a:lnTo>
                <a:lnTo>
                  <a:pt x="2" y="100"/>
                </a:lnTo>
                <a:lnTo>
                  <a:pt x="2" y="96"/>
                </a:lnTo>
                <a:lnTo>
                  <a:pt x="2" y="90"/>
                </a:lnTo>
                <a:lnTo>
                  <a:pt x="0" y="84"/>
                </a:lnTo>
                <a:lnTo>
                  <a:pt x="0" y="80"/>
                </a:lnTo>
                <a:lnTo>
                  <a:pt x="0" y="72"/>
                </a:lnTo>
                <a:lnTo>
                  <a:pt x="0" y="68"/>
                </a:lnTo>
                <a:lnTo>
                  <a:pt x="0" y="62"/>
                </a:lnTo>
                <a:lnTo>
                  <a:pt x="2" y="56"/>
                </a:lnTo>
                <a:lnTo>
                  <a:pt x="4" y="50"/>
                </a:lnTo>
                <a:lnTo>
                  <a:pt x="4" y="46"/>
                </a:lnTo>
                <a:lnTo>
                  <a:pt x="8" y="42"/>
                </a:lnTo>
                <a:lnTo>
                  <a:pt x="10" y="38"/>
                </a:lnTo>
                <a:lnTo>
                  <a:pt x="16" y="34"/>
                </a:lnTo>
                <a:lnTo>
                  <a:pt x="20" y="34"/>
                </a:lnTo>
                <a:lnTo>
                  <a:pt x="24" y="32"/>
                </a:lnTo>
                <a:lnTo>
                  <a:pt x="28" y="30"/>
                </a:lnTo>
                <a:lnTo>
                  <a:pt x="34" y="30"/>
                </a:lnTo>
                <a:lnTo>
                  <a:pt x="38" y="30"/>
                </a:lnTo>
                <a:lnTo>
                  <a:pt x="44" y="30"/>
                </a:lnTo>
                <a:lnTo>
                  <a:pt x="48" y="30"/>
                </a:lnTo>
                <a:lnTo>
                  <a:pt x="52" y="30"/>
                </a:lnTo>
                <a:lnTo>
                  <a:pt x="58" y="30"/>
                </a:lnTo>
                <a:lnTo>
                  <a:pt x="66" y="30"/>
                </a:lnTo>
                <a:lnTo>
                  <a:pt x="72" y="32"/>
                </a:lnTo>
                <a:lnTo>
                  <a:pt x="76" y="32"/>
                </a:lnTo>
                <a:lnTo>
                  <a:pt x="82" y="32"/>
                </a:lnTo>
                <a:lnTo>
                  <a:pt x="88" y="32"/>
                </a:lnTo>
                <a:lnTo>
                  <a:pt x="92" y="32"/>
                </a:lnTo>
                <a:lnTo>
                  <a:pt x="96" y="32"/>
                </a:lnTo>
                <a:lnTo>
                  <a:pt x="100" y="30"/>
                </a:lnTo>
                <a:lnTo>
                  <a:pt x="104" y="30"/>
                </a:lnTo>
                <a:lnTo>
                  <a:pt x="108" y="28"/>
                </a:lnTo>
                <a:lnTo>
                  <a:pt x="112" y="26"/>
                </a:lnTo>
                <a:lnTo>
                  <a:pt x="114" y="22"/>
                </a:lnTo>
                <a:lnTo>
                  <a:pt x="118" y="20"/>
                </a:lnTo>
                <a:lnTo>
                  <a:pt x="120" y="16"/>
                </a:lnTo>
                <a:lnTo>
                  <a:pt x="124" y="14"/>
                </a:lnTo>
                <a:lnTo>
                  <a:pt x="126" y="10"/>
                </a:lnTo>
                <a:lnTo>
                  <a:pt x="130" y="8"/>
                </a:lnTo>
                <a:lnTo>
                  <a:pt x="136" y="4"/>
                </a:lnTo>
                <a:lnTo>
                  <a:pt x="140" y="2"/>
                </a:lnTo>
                <a:lnTo>
                  <a:pt x="146" y="0"/>
                </a:lnTo>
                <a:lnTo>
                  <a:pt x="150" y="0"/>
                </a:lnTo>
                <a:lnTo>
                  <a:pt x="154" y="2"/>
                </a:lnTo>
                <a:lnTo>
                  <a:pt x="158" y="2"/>
                </a:lnTo>
                <a:lnTo>
                  <a:pt x="162" y="2"/>
                </a:lnTo>
                <a:lnTo>
                  <a:pt x="166" y="2"/>
                </a:lnTo>
                <a:lnTo>
                  <a:pt x="172" y="2"/>
                </a:lnTo>
                <a:lnTo>
                  <a:pt x="176" y="2"/>
                </a:lnTo>
                <a:lnTo>
                  <a:pt x="182" y="4"/>
                </a:lnTo>
                <a:lnTo>
                  <a:pt x="186" y="4"/>
                </a:lnTo>
                <a:lnTo>
                  <a:pt x="190" y="4"/>
                </a:lnTo>
                <a:lnTo>
                  <a:pt x="194" y="6"/>
                </a:lnTo>
                <a:lnTo>
                  <a:pt x="198" y="6"/>
                </a:lnTo>
                <a:lnTo>
                  <a:pt x="196" y="6"/>
                </a:lnTo>
              </a:path>
            </a:pathLst>
          </a:custGeom>
          <a:solidFill>
            <a:schemeClr val="bg1"/>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en-US" sz="455"/>
          </a:p>
        </p:txBody>
      </p:sp>
      <p:sp>
        <p:nvSpPr>
          <p:cNvPr id="46170" name="Freeform 125"/>
          <p:cNvSpPr>
            <a:spLocks/>
          </p:cNvSpPr>
          <p:nvPr/>
        </p:nvSpPr>
        <p:spPr bwMode="auto">
          <a:xfrm>
            <a:off x="1594717" y="5372967"/>
            <a:ext cx="101023" cy="138545"/>
          </a:xfrm>
          <a:custGeom>
            <a:avLst/>
            <a:gdLst>
              <a:gd name="T0" fmla="*/ 2147483647 w 91"/>
              <a:gd name="T1" fmla="*/ 2147483647 h 133"/>
              <a:gd name="T2" fmla="*/ 2147483647 w 91"/>
              <a:gd name="T3" fmla="*/ 2147483647 h 133"/>
              <a:gd name="T4" fmla="*/ 2147483647 w 91"/>
              <a:gd name="T5" fmla="*/ 2147483647 h 133"/>
              <a:gd name="T6" fmla="*/ 2147483647 w 91"/>
              <a:gd name="T7" fmla="*/ 2147483647 h 133"/>
              <a:gd name="T8" fmla="*/ 2147483647 w 91"/>
              <a:gd name="T9" fmla="*/ 2147483647 h 133"/>
              <a:gd name="T10" fmla="*/ 2147483647 w 91"/>
              <a:gd name="T11" fmla="*/ 2147483647 h 133"/>
              <a:gd name="T12" fmla="*/ 2147483647 w 91"/>
              <a:gd name="T13" fmla="*/ 2147483647 h 133"/>
              <a:gd name="T14" fmla="*/ 2147483647 w 91"/>
              <a:gd name="T15" fmla="*/ 2147483647 h 133"/>
              <a:gd name="T16" fmla="*/ 2147483647 w 91"/>
              <a:gd name="T17" fmla="*/ 2147483647 h 133"/>
              <a:gd name="T18" fmla="*/ 2147483647 w 91"/>
              <a:gd name="T19" fmla="*/ 2147483647 h 133"/>
              <a:gd name="T20" fmla="*/ 2147483647 w 91"/>
              <a:gd name="T21" fmla="*/ 2147483647 h 133"/>
              <a:gd name="T22" fmla="*/ 0 w 91"/>
              <a:gd name="T23" fmla="*/ 2147483647 h 133"/>
              <a:gd name="T24" fmla="*/ 0 w 91"/>
              <a:gd name="T25" fmla="*/ 2147483647 h 133"/>
              <a:gd name="T26" fmla="*/ 0 w 91"/>
              <a:gd name="T27" fmla="*/ 2147483647 h 133"/>
              <a:gd name="T28" fmla="*/ 2147483647 w 91"/>
              <a:gd name="T29" fmla="*/ 2147483647 h 133"/>
              <a:gd name="T30" fmla="*/ 2147483647 w 91"/>
              <a:gd name="T31" fmla="*/ 2147483647 h 133"/>
              <a:gd name="T32" fmla="*/ 2147483647 w 91"/>
              <a:gd name="T33" fmla="*/ 2147483647 h 133"/>
              <a:gd name="T34" fmla="*/ 2147483647 w 91"/>
              <a:gd name="T35" fmla="*/ 2147483647 h 133"/>
              <a:gd name="T36" fmla="*/ 2147483647 w 91"/>
              <a:gd name="T37" fmla="*/ 2147483647 h 133"/>
              <a:gd name="T38" fmla="*/ 2147483647 w 91"/>
              <a:gd name="T39" fmla="*/ 2147483647 h 133"/>
              <a:gd name="T40" fmla="*/ 2147483647 w 91"/>
              <a:gd name="T41" fmla="*/ 2147483647 h 133"/>
              <a:gd name="T42" fmla="*/ 2147483647 w 91"/>
              <a:gd name="T43" fmla="*/ 2147483647 h 133"/>
              <a:gd name="T44" fmla="*/ 2147483647 w 91"/>
              <a:gd name="T45" fmla="*/ 2147483647 h 133"/>
              <a:gd name="T46" fmla="*/ 2147483647 w 91"/>
              <a:gd name="T47" fmla="*/ 2147483647 h 133"/>
              <a:gd name="T48" fmla="*/ 2147483647 w 91"/>
              <a:gd name="T49" fmla="*/ 2147483647 h 133"/>
              <a:gd name="T50" fmla="*/ 2147483647 w 91"/>
              <a:gd name="T51" fmla="*/ 2147483647 h 133"/>
              <a:gd name="T52" fmla="*/ 2147483647 w 91"/>
              <a:gd name="T53" fmla="*/ 2147483647 h 133"/>
              <a:gd name="T54" fmla="*/ 2147483647 w 91"/>
              <a:gd name="T55" fmla="*/ 0 h 133"/>
              <a:gd name="T56" fmla="*/ 2147483647 w 91"/>
              <a:gd name="T57" fmla="*/ 2147483647 h 133"/>
              <a:gd name="T58" fmla="*/ 2147483647 w 91"/>
              <a:gd name="T59" fmla="*/ 2147483647 h 133"/>
              <a:gd name="T60" fmla="*/ 2147483647 w 91"/>
              <a:gd name="T61" fmla="*/ 2147483647 h 133"/>
              <a:gd name="T62" fmla="*/ 2147483647 w 91"/>
              <a:gd name="T63" fmla="*/ 2147483647 h 133"/>
              <a:gd name="T64" fmla="*/ 2147483647 w 91"/>
              <a:gd name="T65" fmla="*/ 2147483647 h 133"/>
              <a:gd name="T66" fmla="*/ 2147483647 w 91"/>
              <a:gd name="T67" fmla="*/ 2147483647 h 133"/>
              <a:gd name="T68" fmla="*/ 2147483647 w 91"/>
              <a:gd name="T69" fmla="*/ 2147483647 h 133"/>
              <a:gd name="T70" fmla="*/ 2147483647 w 91"/>
              <a:gd name="T71" fmla="*/ 2147483647 h 133"/>
              <a:gd name="T72" fmla="*/ 2147483647 w 91"/>
              <a:gd name="T73" fmla="*/ 2147483647 h 133"/>
              <a:gd name="T74" fmla="*/ 2147483647 w 91"/>
              <a:gd name="T75" fmla="*/ 2147483647 h 133"/>
              <a:gd name="T76" fmla="*/ 2147483647 w 91"/>
              <a:gd name="T77" fmla="*/ 2147483647 h 133"/>
              <a:gd name="T78" fmla="*/ 2147483647 w 91"/>
              <a:gd name="T79" fmla="*/ 2147483647 h 133"/>
              <a:gd name="T80" fmla="*/ 2147483647 w 91"/>
              <a:gd name="T81" fmla="*/ 2147483647 h 133"/>
              <a:gd name="T82" fmla="*/ 2147483647 w 91"/>
              <a:gd name="T83" fmla="*/ 2147483647 h 133"/>
              <a:gd name="T84" fmla="*/ 2147483647 w 91"/>
              <a:gd name="T85" fmla="*/ 2147483647 h 133"/>
              <a:gd name="T86" fmla="*/ 2147483647 w 91"/>
              <a:gd name="T87" fmla="*/ 2147483647 h 133"/>
              <a:gd name="T88" fmla="*/ 2147483647 w 91"/>
              <a:gd name="T89" fmla="*/ 2147483647 h 133"/>
              <a:gd name="T90" fmla="*/ 2147483647 w 91"/>
              <a:gd name="T91" fmla="*/ 2147483647 h 1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1"/>
              <a:gd name="T139" fmla="*/ 0 h 133"/>
              <a:gd name="T140" fmla="*/ 91 w 91"/>
              <a:gd name="T141" fmla="*/ 133 h 1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1" h="133">
                <a:moveTo>
                  <a:pt x="90" y="128"/>
                </a:moveTo>
                <a:lnTo>
                  <a:pt x="86" y="128"/>
                </a:lnTo>
                <a:lnTo>
                  <a:pt x="82" y="130"/>
                </a:lnTo>
                <a:lnTo>
                  <a:pt x="78" y="130"/>
                </a:lnTo>
                <a:lnTo>
                  <a:pt x="74" y="132"/>
                </a:lnTo>
                <a:lnTo>
                  <a:pt x="70" y="132"/>
                </a:lnTo>
                <a:lnTo>
                  <a:pt x="66" y="132"/>
                </a:lnTo>
                <a:lnTo>
                  <a:pt x="62" y="132"/>
                </a:lnTo>
                <a:lnTo>
                  <a:pt x="58" y="132"/>
                </a:lnTo>
                <a:lnTo>
                  <a:pt x="54" y="132"/>
                </a:lnTo>
                <a:lnTo>
                  <a:pt x="50" y="130"/>
                </a:lnTo>
                <a:lnTo>
                  <a:pt x="46" y="130"/>
                </a:lnTo>
                <a:lnTo>
                  <a:pt x="42" y="130"/>
                </a:lnTo>
                <a:lnTo>
                  <a:pt x="38" y="130"/>
                </a:lnTo>
                <a:lnTo>
                  <a:pt x="34" y="130"/>
                </a:lnTo>
                <a:lnTo>
                  <a:pt x="30" y="130"/>
                </a:lnTo>
                <a:lnTo>
                  <a:pt x="26" y="130"/>
                </a:lnTo>
                <a:lnTo>
                  <a:pt x="22" y="130"/>
                </a:lnTo>
                <a:lnTo>
                  <a:pt x="18" y="130"/>
                </a:lnTo>
                <a:lnTo>
                  <a:pt x="14" y="128"/>
                </a:lnTo>
                <a:lnTo>
                  <a:pt x="10" y="128"/>
                </a:lnTo>
                <a:lnTo>
                  <a:pt x="6" y="128"/>
                </a:lnTo>
                <a:lnTo>
                  <a:pt x="2" y="128"/>
                </a:lnTo>
                <a:lnTo>
                  <a:pt x="0" y="124"/>
                </a:lnTo>
                <a:lnTo>
                  <a:pt x="0" y="120"/>
                </a:lnTo>
                <a:lnTo>
                  <a:pt x="0" y="116"/>
                </a:lnTo>
                <a:lnTo>
                  <a:pt x="0" y="112"/>
                </a:lnTo>
                <a:lnTo>
                  <a:pt x="0" y="108"/>
                </a:lnTo>
                <a:lnTo>
                  <a:pt x="2" y="104"/>
                </a:lnTo>
                <a:lnTo>
                  <a:pt x="2" y="100"/>
                </a:lnTo>
                <a:lnTo>
                  <a:pt x="4" y="96"/>
                </a:lnTo>
                <a:lnTo>
                  <a:pt x="4" y="92"/>
                </a:lnTo>
                <a:lnTo>
                  <a:pt x="6" y="88"/>
                </a:lnTo>
                <a:lnTo>
                  <a:pt x="6" y="84"/>
                </a:lnTo>
                <a:lnTo>
                  <a:pt x="6" y="80"/>
                </a:lnTo>
                <a:lnTo>
                  <a:pt x="6" y="76"/>
                </a:lnTo>
                <a:lnTo>
                  <a:pt x="8" y="72"/>
                </a:lnTo>
                <a:lnTo>
                  <a:pt x="8" y="68"/>
                </a:lnTo>
                <a:lnTo>
                  <a:pt x="8" y="64"/>
                </a:lnTo>
                <a:lnTo>
                  <a:pt x="8" y="60"/>
                </a:lnTo>
                <a:lnTo>
                  <a:pt x="8" y="56"/>
                </a:lnTo>
                <a:lnTo>
                  <a:pt x="8" y="52"/>
                </a:lnTo>
                <a:lnTo>
                  <a:pt x="10" y="48"/>
                </a:lnTo>
                <a:lnTo>
                  <a:pt x="10" y="44"/>
                </a:lnTo>
                <a:lnTo>
                  <a:pt x="10" y="40"/>
                </a:lnTo>
                <a:lnTo>
                  <a:pt x="10" y="36"/>
                </a:lnTo>
                <a:lnTo>
                  <a:pt x="10" y="32"/>
                </a:lnTo>
                <a:lnTo>
                  <a:pt x="12" y="28"/>
                </a:lnTo>
                <a:lnTo>
                  <a:pt x="12" y="24"/>
                </a:lnTo>
                <a:lnTo>
                  <a:pt x="12" y="20"/>
                </a:lnTo>
                <a:lnTo>
                  <a:pt x="14" y="16"/>
                </a:lnTo>
                <a:lnTo>
                  <a:pt x="14" y="12"/>
                </a:lnTo>
                <a:lnTo>
                  <a:pt x="16" y="8"/>
                </a:lnTo>
                <a:lnTo>
                  <a:pt x="16" y="4"/>
                </a:lnTo>
                <a:lnTo>
                  <a:pt x="16" y="0"/>
                </a:lnTo>
                <a:lnTo>
                  <a:pt x="20" y="0"/>
                </a:lnTo>
                <a:lnTo>
                  <a:pt x="24" y="0"/>
                </a:lnTo>
                <a:lnTo>
                  <a:pt x="28" y="2"/>
                </a:lnTo>
                <a:lnTo>
                  <a:pt x="32" y="4"/>
                </a:lnTo>
                <a:lnTo>
                  <a:pt x="36" y="6"/>
                </a:lnTo>
                <a:lnTo>
                  <a:pt x="38" y="10"/>
                </a:lnTo>
                <a:lnTo>
                  <a:pt x="40" y="14"/>
                </a:lnTo>
                <a:lnTo>
                  <a:pt x="42" y="18"/>
                </a:lnTo>
                <a:lnTo>
                  <a:pt x="42" y="22"/>
                </a:lnTo>
                <a:lnTo>
                  <a:pt x="44" y="26"/>
                </a:lnTo>
                <a:lnTo>
                  <a:pt x="44" y="30"/>
                </a:lnTo>
                <a:lnTo>
                  <a:pt x="44" y="34"/>
                </a:lnTo>
                <a:lnTo>
                  <a:pt x="46" y="38"/>
                </a:lnTo>
                <a:lnTo>
                  <a:pt x="48" y="42"/>
                </a:lnTo>
                <a:lnTo>
                  <a:pt x="50" y="46"/>
                </a:lnTo>
                <a:lnTo>
                  <a:pt x="50" y="50"/>
                </a:lnTo>
                <a:lnTo>
                  <a:pt x="52" y="54"/>
                </a:lnTo>
                <a:lnTo>
                  <a:pt x="52" y="58"/>
                </a:lnTo>
                <a:lnTo>
                  <a:pt x="56" y="62"/>
                </a:lnTo>
                <a:lnTo>
                  <a:pt x="58" y="66"/>
                </a:lnTo>
                <a:lnTo>
                  <a:pt x="58" y="70"/>
                </a:lnTo>
                <a:lnTo>
                  <a:pt x="60" y="74"/>
                </a:lnTo>
                <a:lnTo>
                  <a:pt x="62" y="78"/>
                </a:lnTo>
                <a:lnTo>
                  <a:pt x="64" y="82"/>
                </a:lnTo>
                <a:lnTo>
                  <a:pt x="66" y="86"/>
                </a:lnTo>
                <a:lnTo>
                  <a:pt x="70" y="90"/>
                </a:lnTo>
                <a:lnTo>
                  <a:pt x="72" y="94"/>
                </a:lnTo>
                <a:lnTo>
                  <a:pt x="74" y="98"/>
                </a:lnTo>
                <a:lnTo>
                  <a:pt x="76" y="102"/>
                </a:lnTo>
                <a:lnTo>
                  <a:pt x="78" y="106"/>
                </a:lnTo>
                <a:lnTo>
                  <a:pt x="80" y="110"/>
                </a:lnTo>
                <a:lnTo>
                  <a:pt x="82" y="114"/>
                </a:lnTo>
                <a:lnTo>
                  <a:pt x="82" y="118"/>
                </a:lnTo>
                <a:lnTo>
                  <a:pt x="82" y="122"/>
                </a:lnTo>
                <a:lnTo>
                  <a:pt x="82" y="126"/>
                </a:lnTo>
                <a:lnTo>
                  <a:pt x="82" y="130"/>
                </a:lnTo>
                <a:lnTo>
                  <a:pt x="78" y="132"/>
                </a:lnTo>
              </a:path>
            </a:pathLst>
          </a:custGeom>
          <a:solidFill>
            <a:schemeClr val="bg1"/>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en-US" sz="455"/>
          </a:p>
        </p:txBody>
      </p:sp>
      <p:sp>
        <p:nvSpPr>
          <p:cNvPr id="46171" name="Freeform 126"/>
          <p:cNvSpPr>
            <a:spLocks/>
          </p:cNvSpPr>
          <p:nvPr/>
        </p:nvSpPr>
        <p:spPr bwMode="auto">
          <a:xfrm>
            <a:off x="1561523" y="5394614"/>
            <a:ext cx="37523" cy="116898"/>
          </a:xfrm>
          <a:custGeom>
            <a:avLst/>
            <a:gdLst>
              <a:gd name="T0" fmla="*/ 2147483647 w 33"/>
              <a:gd name="T1" fmla="*/ 2147483647 h 113"/>
              <a:gd name="T2" fmla="*/ 2147483647 w 33"/>
              <a:gd name="T3" fmla="*/ 2147483647 h 113"/>
              <a:gd name="T4" fmla="*/ 2147483647 w 33"/>
              <a:gd name="T5" fmla="*/ 2147483647 h 113"/>
              <a:gd name="T6" fmla="*/ 2147483647 w 33"/>
              <a:gd name="T7" fmla="*/ 2147483647 h 113"/>
              <a:gd name="T8" fmla="*/ 2147483647 w 33"/>
              <a:gd name="T9" fmla="*/ 2147483647 h 113"/>
              <a:gd name="T10" fmla="*/ 2147483647 w 33"/>
              <a:gd name="T11" fmla="*/ 2147483647 h 113"/>
              <a:gd name="T12" fmla="*/ 2147483647 w 33"/>
              <a:gd name="T13" fmla="*/ 2147483647 h 113"/>
              <a:gd name="T14" fmla="*/ 2147483647 w 33"/>
              <a:gd name="T15" fmla="*/ 2147483647 h 113"/>
              <a:gd name="T16" fmla="*/ 2147483647 w 33"/>
              <a:gd name="T17" fmla="*/ 2147483647 h 113"/>
              <a:gd name="T18" fmla="*/ 2147483647 w 33"/>
              <a:gd name="T19" fmla="*/ 2147483647 h 113"/>
              <a:gd name="T20" fmla="*/ 2147483647 w 33"/>
              <a:gd name="T21" fmla="*/ 2147483647 h 113"/>
              <a:gd name="T22" fmla="*/ 2147483647 w 33"/>
              <a:gd name="T23" fmla="*/ 2147483647 h 113"/>
              <a:gd name="T24" fmla="*/ 2147483647 w 33"/>
              <a:gd name="T25" fmla="*/ 2147483647 h 113"/>
              <a:gd name="T26" fmla="*/ 2147483647 w 33"/>
              <a:gd name="T27" fmla="*/ 0 h 113"/>
              <a:gd name="T28" fmla="*/ 2147483647 w 33"/>
              <a:gd name="T29" fmla="*/ 2147483647 h 113"/>
              <a:gd name="T30" fmla="*/ 2147483647 w 33"/>
              <a:gd name="T31" fmla="*/ 2147483647 h 113"/>
              <a:gd name="T32" fmla="*/ 2147483647 w 33"/>
              <a:gd name="T33" fmla="*/ 2147483647 h 113"/>
              <a:gd name="T34" fmla="*/ 2147483647 w 33"/>
              <a:gd name="T35" fmla="*/ 2147483647 h 113"/>
              <a:gd name="T36" fmla="*/ 2147483647 w 33"/>
              <a:gd name="T37" fmla="*/ 2147483647 h 113"/>
              <a:gd name="T38" fmla="*/ 2147483647 w 33"/>
              <a:gd name="T39" fmla="*/ 2147483647 h 113"/>
              <a:gd name="T40" fmla="*/ 2147483647 w 33"/>
              <a:gd name="T41" fmla="*/ 2147483647 h 113"/>
              <a:gd name="T42" fmla="*/ 2147483647 w 33"/>
              <a:gd name="T43" fmla="*/ 2147483647 h 113"/>
              <a:gd name="T44" fmla="*/ 0 w 33"/>
              <a:gd name="T45" fmla="*/ 2147483647 h 113"/>
              <a:gd name="T46" fmla="*/ 0 w 33"/>
              <a:gd name="T47" fmla="*/ 2147483647 h 113"/>
              <a:gd name="T48" fmla="*/ 0 w 33"/>
              <a:gd name="T49" fmla="*/ 2147483647 h 113"/>
              <a:gd name="T50" fmla="*/ 2147483647 w 33"/>
              <a:gd name="T51" fmla="*/ 2147483647 h 113"/>
              <a:gd name="T52" fmla="*/ 2147483647 w 33"/>
              <a:gd name="T53" fmla="*/ 2147483647 h 113"/>
              <a:gd name="T54" fmla="*/ 2147483647 w 33"/>
              <a:gd name="T55" fmla="*/ 2147483647 h 113"/>
              <a:gd name="T56" fmla="*/ 2147483647 w 33"/>
              <a:gd name="T57" fmla="*/ 2147483647 h 113"/>
              <a:gd name="T58" fmla="*/ 2147483647 w 33"/>
              <a:gd name="T59" fmla="*/ 2147483647 h 113"/>
              <a:gd name="T60" fmla="*/ 2147483647 w 33"/>
              <a:gd name="T61" fmla="*/ 2147483647 h 113"/>
              <a:gd name="T62" fmla="*/ 2147483647 w 33"/>
              <a:gd name="T63" fmla="*/ 2147483647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
              <a:gd name="T97" fmla="*/ 0 h 113"/>
              <a:gd name="T98" fmla="*/ 33 w 33"/>
              <a:gd name="T99" fmla="*/ 113 h 1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 h="113">
                <a:moveTo>
                  <a:pt x="12" y="102"/>
                </a:moveTo>
                <a:lnTo>
                  <a:pt x="16" y="102"/>
                </a:lnTo>
                <a:lnTo>
                  <a:pt x="18" y="98"/>
                </a:lnTo>
                <a:lnTo>
                  <a:pt x="16" y="94"/>
                </a:lnTo>
                <a:lnTo>
                  <a:pt x="18" y="90"/>
                </a:lnTo>
                <a:lnTo>
                  <a:pt x="18" y="86"/>
                </a:lnTo>
                <a:lnTo>
                  <a:pt x="18" y="82"/>
                </a:lnTo>
                <a:lnTo>
                  <a:pt x="20" y="78"/>
                </a:lnTo>
                <a:lnTo>
                  <a:pt x="20" y="74"/>
                </a:lnTo>
                <a:lnTo>
                  <a:pt x="22" y="70"/>
                </a:lnTo>
                <a:lnTo>
                  <a:pt x="22" y="66"/>
                </a:lnTo>
                <a:lnTo>
                  <a:pt x="22" y="62"/>
                </a:lnTo>
                <a:lnTo>
                  <a:pt x="22" y="58"/>
                </a:lnTo>
                <a:lnTo>
                  <a:pt x="24" y="54"/>
                </a:lnTo>
                <a:lnTo>
                  <a:pt x="24" y="50"/>
                </a:lnTo>
                <a:lnTo>
                  <a:pt x="24" y="46"/>
                </a:lnTo>
                <a:lnTo>
                  <a:pt x="28" y="42"/>
                </a:lnTo>
                <a:lnTo>
                  <a:pt x="28" y="38"/>
                </a:lnTo>
                <a:lnTo>
                  <a:pt x="28" y="34"/>
                </a:lnTo>
                <a:lnTo>
                  <a:pt x="28" y="30"/>
                </a:lnTo>
                <a:lnTo>
                  <a:pt x="28" y="26"/>
                </a:lnTo>
                <a:lnTo>
                  <a:pt x="28" y="22"/>
                </a:lnTo>
                <a:lnTo>
                  <a:pt x="28" y="18"/>
                </a:lnTo>
                <a:lnTo>
                  <a:pt x="28" y="14"/>
                </a:lnTo>
                <a:lnTo>
                  <a:pt x="28" y="10"/>
                </a:lnTo>
                <a:lnTo>
                  <a:pt x="30" y="6"/>
                </a:lnTo>
                <a:lnTo>
                  <a:pt x="32" y="2"/>
                </a:lnTo>
                <a:lnTo>
                  <a:pt x="28" y="0"/>
                </a:lnTo>
                <a:lnTo>
                  <a:pt x="24" y="0"/>
                </a:lnTo>
                <a:lnTo>
                  <a:pt x="22" y="4"/>
                </a:lnTo>
                <a:lnTo>
                  <a:pt x="18" y="4"/>
                </a:lnTo>
                <a:lnTo>
                  <a:pt x="14" y="4"/>
                </a:lnTo>
                <a:lnTo>
                  <a:pt x="10" y="4"/>
                </a:lnTo>
                <a:lnTo>
                  <a:pt x="8" y="8"/>
                </a:lnTo>
                <a:lnTo>
                  <a:pt x="8" y="12"/>
                </a:lnTo>
                <a:lnTo>
                  <a:pt x="6" y="16"/>
                </a:lnTo>
                <a:lnTo>
                  <a:pt x="6" y="20"/>
                </a:lnTo>
                <a:lnTo>
                  <a:pt x="4" y="24"/>
                </a:lnTo>
                <a:lnTo>
                  <a:pt x="4" y="28"/>
                </a:lnTo>
                <a:lnTo>
                  <a:pt x="4" y="32"/>
                </a:lnTo>
                <a:lnTo>
                  <a:pt x="4" y="36"/>
                </a:lnTo>
                <a:lnTo>
                  <a:pt x="4" y="40"/>
                </a:lnTo>
                <a:lnTo>
                  <a:pt x="4" y="44"/>
                </a:lnTo>
                <a:lnTo>
                  <a:pt x="2" y="48"/>
                </a:lnTo>
                <a:lnTo>
                  <a:pt x="0" y="52"/>
                </a:lnTo>
                <a:lnTo>
                  <a:pt x="0" y="56"/>
                </a:lnTo>
                <a:lnTo>
                  <a:pt x="0" y="60"/>
                </a:lnTo>
                <a:lnTo>
                  <a:pt x="0" y="64"/>
                </a:lnTo>
                <a:lnTo>
                  <a:pt x="0" y="68"/>
                </a:lnTo>
                <a:lnTo>
                  <a:pt x="0" y="72"/>
                </a:lnTo>
                <a:lnTo>
                  <a:pt x="2" y="76"/>
                </a:lnTo>
                <a:lnTo>
                  <a:pt x="2" y="80"/>
                </a:lnTo>
                <a:lnTo>
                  <a:pt x="4" y="84"/>
                </a:lnTo>
                <a:lnTo>
                  <a:pt x="6" y="88"/>
                </a:lnTo>
                <a:lnTo>
                  <a:pt x="6" y="92"/>
                </a:lnTo>
                <a:lnTo>
                  <a:pt x="6" y="96"/>
                </a:lnTo>
                <a:lnTo>
                  <a:pt x="4" y="100"/>
                </a:lnTo>
                <a:lnTo>
                  <a:pt x="4" y="104"/>
                </a:lnTo>
                <a:lnTo>
                  <a:pt x="6" y="108"/>
                </a:lnTo>
                <a:lnTo>
                  <a:pt x="8" y="112"/>
                </a:lnTo>
                <a:lnTo>
                  <a:pt x="12" y="110"/>
                </a:lnTo>
                <a:lnTo>
                  <a:pt x="16" y="108"/>
                </a:lnTo>
                <a:lnTo>
                  <a:pt x="16" y="104"/>
                </a:lnTo>
                <a:lnTo>
                  <a:pt x="12" y="102"/>
                </a:lnTo>
              </a:path>
            </a:pathLst>
          </a:custGeom>
          <a:solidFill>
            <a:schemeClr val="bg1"/>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en-US" sz="455"/>
          </a:p>
        </p:txBody>
      </p:sp>
      <p:sp>
        <p:nvSpPr>
          <p:cNvPr id="46172" name="Freeform 127"/>
          <p:cNvSpPr>
            <a:spLocks/>
          </p:cNvSpPr>
          <p:nvPr/>
        </p:nvSpPr>
        <p:spPr bwMode="auto">
          <a:xfrm>
            <a:off x="676853" y="6231660"/>
            <a:ext cx="189056" cy="106795"/>
          </a:xfrm>
          <a:custGeom>
            <a:avLst/>
            <a:gdLst>
              <a:gd name="T0" fmla="*/ 2147483647 w 171"/>
              <a:gd name="T1" fmla="*/ 2147483647 h 103"/>
              <a:gd name="T2" fmla="*/ 2147483647 w 171"/>
              <a:gd name="T3" fmla="*/ 2147483647 h 103"/>
              <a:gd name="T4" fmla="*/ 2147483647 w 171"/>
              <a:gd name="T5" fmla="*/ 2147483647 h 103"/>
              <a:gd name="T6" fmla="*/ 2147483647 w 171"/>
              <a:gd name="T7" fmla="*/ 2147483647 h 103"/>
              <a:gd name="T8" fmla="*/ 2147483647 w 171"/>
              <a:gd name="T9" fmla="*/ 2147483647 h 103"/>
              <a:gd name="T10" fmla="*/ 2147483647 w 171"/>
              <a:gd name="T11" fmla="*/ 0 h 103"/>
              <a:gd name="T12" fmla="*/ 2147483647 w 171"/>
              <a:gd name="T13" fmla="*/ 0 h 103"/>
              <a:gd name="T14" fmla="*/ 2147483647 w 171"/>
              <a:gd name="T15" fmla="*/ 0 h 103"/>
              <a:gd name="T16" fmla="*/ 2147483647 w 171"/>
              <a:gd name="T17" fmla="*/ 2147483647 h 103"/>
              <a:gd name="T18" fmla="*/ 2147483647 w 171"/>
              <a:gd name="T19" fmla="*/ 2147483647 h 103"/>
              <a:gd name="T20" fmla="*/ 2147483647 w 171"/>
              <a:gd name="T21" fmla="*/ 2147483647 h 103"/>
              <a:gd name="T22" fmla="*/ 2147483647 w 171"/>
              <a:gd name="T23" fmla="*/ 2147483647 h 103"/>
              <a:gd name="T24" fmla="*/ 2147483647 w 171"/>
              <a:gd name="T25" fmla="*/ 2147483647 h 103"/>
              <a:gd name="T26" fmla="*/ 2147483647 w 171"/>
              <a:gd name="T27" fmla="*/ 2147483647 h 103"/>
              <a:gd name="T28" fmla="*/ 2147483647 w 171"/>
              <a:gd name="T29" fmla="*/ 2147483647 h 103"/>
              <a:gd name="T30" fmla="*/ 2147483647 w 171"/>
              <a:gd name="T31" fmla="*/ 2147483647 h 103"/>
              <a:gd name="T32" fmla="*/ 2147483647 w 171"/>
              <a:gd name="T33" fmla="*/ 2147483647 h 103"/>
              <a:gd name="T34" fmla="*/ 2147483647 w 171"/>
              <a:gd name="T35" fmla="*/ 2147483647 h 103"/>
              <a:gd name="T36" fmla="*/ 2147483647 w 171"/>
              <a:gd name="T37" fmla="*/ 2147483647 h 103"/>
              <a:gd name="T38" fmla="*/ 2147483647 w 171"/>
              <a:gd name="T39" fmla="*/ 2147483647 h 103"/>
              <a:gd name="T40" fmla="*/ 2147483647 w 171"/>
              <a:gd name="T41" fmla="*/ 2147483647 h 103"/>
              <a:gd name="T42" fmla="*/ 2147483647 w 171"/>
              <a:gd name="T43" fmla="*/ 2147483647 h 103"/>
              <a:gd name="T44" fmla="*/ 2147483647 w 171"/>
              <a:gd name="T45" fmla="*/ 2147483647 h 103"/>
              <a:gd name="T46" fmla="*/ 2147483647 w 171"/>
              <a:gd name="T47" fmla="*/ 2147483647 h 103"/>
              <a:gd name="T48" fmla="*/ 2147483647 w 171"/>
              <a:gd name="T49" fmla="*/ 2147483647 h 103"/>
              <a:gd name="T50" fmla="*/ 2147483647 w 171"/>
              <a:gd name="T51" fmla="*/ 2147483647 h 103"/>
              <a:gd name="T52" fmla="*/ 2147483647 w 171"/>
              <a:gd name="T53" fmla="*/ 2147483647 h 103"/>
              <a:gd name="T54" fmla="*/ 2147483647 w 171"/>
              <a:gd name="T55" fmla="*/ 2147483647 h 103"/>
              <a:gd name="T56" fmla="*/ 2147483647 w 171"/>
              <a:gd name="T57" fmla="*/ 2147483647 h 103"/>
              <a:gd name="T58" fmla="*/ 2147483647 w 171"/>
              <a:gd name="T59" fmla="*/ 2147483647 h 103"/>
              <a:gd name="T60" fmla="*/ 2147483647 w 171"/>
              <a:gd name="T61" fmla="*/ 2147483647 h 103"/>
              <a:gd name="T62" fmla="*/ 2147483647 w 171"/>
              <a:gd name="T63" fmla="*/ 2147483647 h 103"/>
              <a:gd name="T64" fmla="*/ 2147483647 w 171"/>
              <a:gd name="T65" fmla="*/ 2147483647 h 103"/>
              <a:gd name="T66" fmla="*/ 0 w 171"/>
              <a:gd name="T67" fmla="*/ 2147483647 h 103"/>
              <a:gd name="T68" fmla="*/ 2147483647 w 171"/>
              <a:gd name="T69" fmla="*/ 2147483647 h 103"/>
              <a:gd name="T70" fmla="*/ 2147483647 w 171"/>
              <a:gd name="T71" fmla="*/ 2147483647 h 103"/>
              <a:gd name="T72" fmla="*/ 2147483647 w 171"/>
              <a:gd name="T73" fmla="*/ 2147483647 h 103"/>
              <a:gd name="T74" fmla="*/ 2147483647 w 171"/>
              <a:gd name="T75" fmla="*/ 2147483647 h 103"/>
              <a:gd name="T76" fmla="*/ 2147483647 w 171"/>
              <a:gd name="T77" fmla="*/ 2147483647 h 103"/>
              <a:gd name="T78" fmla="*/ 2147483647 w 171"/>
              <a:gd name="T79" fmla="*/ 2147483647 h 103"/>
              <a:gd name="T80" fmla="*/ 2147483647 w 171"/>
              <a:gd name="T81" fmla="*/ 2147483647 h 1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1"/>
              <a:gd name="T124" fmla="*/ 0 h 103"/>
              <a:gd name="T125" fmla="*/ 171 w 171"/>
              <a:gd name="T126" fmla="*/ 103 h 1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1" h="103">
                <a:moveTo>
                  <a:pt x="4" y="20"/>
                </a:moveTo>
                <a:lnTo>
                  <a:pt x="12" y="18"/>
                </a:lnTo>
                <a:lnTo>
                  <a:pt x="16" y="18"/>
                </a:lnTo>
                <a:lnTo>
                  <a:pt x="20" y="14"/>
                </a:lnTo>
                <a:lnTo>
                  <a:pt x="26" y="12"/>
                </a:lnTo>
                <a:lnTo>
                  <a:pt x="30" y="12"/>
                </a:lnTo>
                <a:lnTo>
                  <a:pt x="36" y="10"/>
                </a:lnTo>
                <a:lnTo>
                  <a:pt x="42" y="6"/>
                </a:lnTo>
                <a:lnTo>
                  <a:pt x="52" y="6"/>
                </a:lnTo>
                <a:lnTo>
                  <a:pt x="60" y="4"/>
                </a:lnTo>
                <a:lnTo>
                  <a:pt x="74" y="2"/>
                </a:lnTo>
                <a:lnTo>
                  <a:pt x="84" y="0"/>
                </a:lnTo>
                <a:lnTo>
                  <a:pt x="94" y="0"/>
                </a:lnTo>
                <a:lnTo>
                  <a:pt x="104" y="0"/>
                </a:lnTo>
                <a:lnTo>
                  <a:pt x="114" y="0"/>
                </a:lnTo>
                <a:lnTo>
                  <a:pt x="120" y="0"/>
                </a:lnTo>
                <a:lnTo>
                  <a:pt x="126" y="2"/>
                </a:lnTo>
                <a:lnTo>
                  <a:pt x="132" y="4"/>
                </a:lnTo>
                <a:lnTo>
                  <a:pt x="138" y="6"/>
                </a:lnTo>
                <a:lnTo>
                  <a:pt x="142" y="10"/>
                </a:lnTo>
                <a:lnTo>
                  <a:pt x="148" y="14"/>
                </a:lnTo>
                <a:lnTo>
                  <a:pt x="154" y="18"/>
                </a:lnTo>
                <a:lnTo>
                  <a:pt x="160" y="22"/>
                </a:lnTo>
                <a:lnTo>
                  <a:pt x="164" y="26"/>
                </a:lnTo>
                <a:lnTo>
                  <a:pt x="168" y="28"/>
                </a:lnTo>
                <a:lnTo>
                  <a:pt x="170" y="34"/>
                </a:lnTo>
                <a:lnTo>
                  <a:pt x="170" y="38"/>
                </a:lnTo>
                <a:lnTo>
                  <a:pt x="170" y="42"/>
                </a:lnTo>
                <a:lnTo>
                  <a:pt x="170" y="50"/>
                </a:lnTo>
                <a:lnTo>
                  <a:pt x="170" y="58"/>
                </a:lnTo>
                <a:lnTo>
                  <a:pt x="170" y="66"/>
                </a:lnTo>
                <a:lnTo>
                  <a:pt x="168" y="72"/>
                </a:lnTo>
                <a:lnTo>
                  <a:pt x="166" y="78"/>
                </a:lnTo>
                <a:lnTo>
                  <a:pt x="164" y="82"/>
                </a:lnTo>
                <a:lnTo>
                  <a:pt x="162" y="86"/>
                </a:lnTo>
                <a:lnTo>
                  <a:pt x="162" y="90"/>
                </a:lnTo>
                <a:lnTo>
                  <a:pt x="158" y="92"/>
                </a:lnTo>
                <a:lnTo>
                  <a:pt x="154" y="98"/>
                </a:lnTo>
                <a:lnTo>
                  <a:pt x="150" y="100"/>
                </a:lnTo>
                <a:lnTo>
                  <a:pt x="142" y="102"/>
                </a:lnTo>
                <a:lnTo>
                  <a:pt x="136" y="102"/>
                </a:lnTo>
                <a:lnTo>
                  <a:pt x="130" y="102"/>
                </a:lnTo>
                <a:lnTo>
                  <a:pt x="124" y="102"/>
                </a:lnTo>
                <a:lnTo>
                  <a:pt x="120" y="102"/>
                </a:lnTo>
                <a:lnTo>
                  <a:pt x="110" y="102"/>
                </a:lnTo>
                <a:lnTo>
                  <a:pt x="104" y="100"/>
                </a:lnTo>
                <a:lnTo>
                  <a:pt x="98" y="98"/>
                </a:lnTo>
                <a:lnTo>
                  <a:pt x="94" y="96"/>
                </a:lnTo>
                <a:lnTo>
                  <a:pt x="86" y="92"/>
                </a:lnTo>
                <a:lnTo>
                  <a:pt x="80" y="90"/>
                </a:lnTo>
                <a:lnTo>
                  <a:pt x="76" y="88"/>
                </a:lnTo>
                <a:lnTo>
                  <a:pt x="72" y="84"/>
                </a:lnTo>
                <a:lnTo>
                  <a:pt x="68" y="82"/>
                </a:lnTo>
                <a:lnTo>
                  <a:pt x="62" y="78"/>
                </a:lnTo>
                <a:lnTo>
                  <a:pt x="54" y="74"/>
                </a:lnTo>
                <a:lnTo>
                  <a:pt x="50" y="72"/>
                </a:lnTo>
                <a:lnTo>
                  <a:pt x="44" y="70"/>
                </a:lnTo>
                <a:lnTo>
                  <a:pt x="38" y="66"/>
                </a:lnTo>
                <a:lnTo>
                  <a:pt x="34" y="62"/>
                </a:lnTo>
                <a:lnTo>
                  <a:pt x="30" y="60"/>
                </a:lnTo>
                <a:lnTo>
                  <a:pt x="26" y="56"/>
                </a:lnTo>
                <a:lnTo>
                  <a:pt x="22" y="52"/>
                </a:lnTo>
                <a:lnTo>
                  <a:pt x="16" y="48"/>
                </a:lnTo>
                <a:lnTo>
                  <a:pt x="10" y="46"/>
                </a:lnTo>
                <a:lnTo>
                  <a:pt x="6" y="44"/>
                </a:lnTo>
                <a:lnTo>
                  <a:pt x="2" y="44"/>
                </a:lnTo>
                <a:lnTo>
                  <a:pt x="0" y="40"/>
                </a:lnTo>
                <a:lnTo>
                  <a:pt x="0" y="36"/>
                </a:lnTo>
                <a:lnTo>
                  <a:pt x="2" y="32"/>
                </a:lnTo>
                <a:lnTo>
                  <a:pt x="6" y="30"/>
                </a:lnTo>
                <a:lnTo>
                  <a:pt x="10" y="26"/>
                </a:lnTo>
                <a:lnTo>
                  <a:pt x="14" y="24"/>
                </a:lnTo>
                <a:lnTo>
                  <a:pt x="18" y="20"/>
                </a:lnTo>
                <a:lnTo>
                  <a:pt x="22" y="18"/>
                </a:lnTo>
                <a:lnTo>
                  <a:pt x="26" y="16"/>
                </a:lnTo>
                <a:lnTo>
                  <a:pt x="28" y="12"/>
                </a:lnTo>
                <a:lnTo>
                  <a:pt x="28" y="8"/>
                </a:lnTo>
                <a:lnTo>
                  <a:pt x="28" y="4"/>
                </a:lnTo>
                <a:lnTo>
                  <a:pt x="28" y="8"/>
                </a:lnTo>
                <a:lnTo>
                  <a:pt x="36" y="14"/>
                </a:lnTo>
                <a:lnTo>
                  <a:pt x="28" y="12"/>
                </a:lnTo>
                <a:lnTo>
                  <a:pt x="26" y="2"/>
                </a:lnTo>
              </a:path>
            </a:pathLst>
          </a:custGeom>
          <a:solidFill>
            <a:schemeClr val="bg1"/>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en-US" sz="455"/>
          </a:p>
        </p:txBody>
      </p:sp>
      <p:sp>
        <p:nvSpPr>
          <p:cNvPr id="46173" name="Freeform 128"/>
          <p:cNvSpPr>
            <a:spLocks/>
          </p:cNvSpPr>
          <p:nvPr/>
        </p:nvSpPr>
        <p:spPr bwMode="auto">
          <a:xfrm>
            <a:off x="2261466" y="5628409"/>
            <a:ext cx="23091" cy="33194"/>
          </a:xfrm>
          <a:custGeom>
            <a:avLst/>
            <a:gdLst>
              <a:gd name="T0" fmla="*/ 2147483647 w 21"/>
              <a:gd name="T1" fmla="*/ 2147483647 h 31"/>
              <a:gd name="T2" fmla="*/ 2147483647 w 21"/>
              <a:gd name="T3" fmla="*/ 2147483647 h 31"/>
              <a:gd name="T4" fmla="*/ 2147483647 w 21"/>
              <a:gd name="T5" fmla="*/ 2147483647 h 31"/>
              <a:gd name="T6" fmla="*/ 2147483647 w 21"/>
              <a:gd name="T7" fmla="*/ 2147483647 h 31"/>
              <a:gd name="T8" fmla="*/ 2147483647 w 21"/>
              <a:gd name="T9" fmla="*/ 2147483647 h 31"/>
              <a:gd name="T10" fmla="*/ 2147483647 w 21"/>
              <a:gd name="T11" fmla="*/ 2147483647 h 31"/>
              <a:gd name="T12" fmla="*/ 2147483647 w 21"/>
              <a:gd name="T13" fmla="*/ 2147483647 h 31"/>
              <a:gd name="T14" fmla="*/ 2147483647 w 21"/>
              <a:gd name="T15" fmla="*/ 2147483647 h 31"/>
              <a:gd name="T16" fmla="*/ 2147483647 w 21"/>
              <a:gd name="T17" fmla="*/ 2147483647 h 31"/>
              <a:gd name="T18" fmla="*/ 2147483647 w 21"/>
              <a:gd name="T19" fmla="*/ 2147483647 h 31"/>
              <a:gd name="T20" fmla="*/ 2147483647 w 21"/>
              <a:gd name="T21" fmla="*/ 2147483647 h 31"/>
              <a:gd name="T22" fmla="*/ 2147483647 w 21"/>
              <a:gd name="T23" fmla="*/ 2147483647 h 31"/>
              <a:gd name="T24" fmla="*/ 2147483647 w 21"/>
              <a:gd name="T25" fmla="*/ 2147483647 h 31"/>
              <a:gd name="T26" fmla="*/ 2147483647 w 21"/>
              <a:gd name="T27" fmla="*/ 2147483647 h 31"/>
              <a:gd name="T28" fmla="*/ 2147483647 w 21"/>
              <a:gd name="T29" fmla="*/ 2147483647 h 31"/>
              <a:gd name="T30" fmla="*/ 2147483647 w 21"/>
              <a:gd name="T31" fmla="*/ 2147483647 h 31"/>
              <a:gd name="T32" fmla="*/ 2147483647 w 21"/>
              <a:gd name="T33" fmla="*/ 2147483647 h 31"/>
              <a:gd name="T34" fmla="*/ 2147483647 w 21"/>
              <a:gd name="T35" fmla="*/ 2147483647 h 31"/>
              <a:gd name="T36" fmla="*/ 2147483647 w 21"/>
              <a:gd name="T37" fmla="*/ 2147483647 h 31"/>
              <a:gd name="T38" fmla="*/ 2147483647 w 21"/>
              <a:gd name="T39" fmla="*/ 2147483647 h 31"/>
              <a:gd name="T40" fmla="*/ 2147483647 w 21"/>
              <a:gd name="T41" fmla="*/ 2147483647 h 31"/>
              <a:gd name="T42" fmla="*/ 2147483647 w 21"/>
              <a:gd name="T43" fmla="*/ 2147483647 h 31"/>
              <a:gd name="T44" fmla="*/ 2147483647 w 21"/>
              <a:gd name="T45" fmla="*/ 2147483647 h 31"/>
              <a:gd name="T46" fmla="*/ 2147483647 w 21"/>
              <a:gd name="T47" fmla="*/ 2147483647 h 31"/>
              <a:gd name="T48" fmla="*/ 2147483647 w 21"/>
              <a:gd name="T49" fmla="*/ 2147483647 h 31"/>
              <a:gd name="T50" fmla="*/ 2147483647 w 21"/>
              <a:gd name="T51" fmla="*/ 2147483647 h 31"/>
              <a:gd name="T52" fmla="*/ 2147483647 w 21"/>
              <a:gd name="T53" fmla="*/ 2147483647 h 31"/>
              <a:gd name="T54" fmla="*/ 2147483647 w 21"/>
              <a:gd name="T55" fmla="*/ 2147483647 h 31"/>
              <a:gd name="T56" fmla="*/ 2147483647 w 21"/>
              <a:gd name="T57" fmla="*/ 2147483647 h 31"/>
              <a:gd name="T58" fmla="*/ 2147483647 w 21"/>
              <a:gd name="T59" fmla="*/ 2147483647 h 31"/>
              <a:gd name="T60" fmla="*/ 2147483647 w 21"/>
              <a:gd name="T61" fmla="*/ 2147483647 h 31"/>
              <a:gd name="T62" fmla="*/ 2147483647 w 21"/>
              <a:gd name="T63" fmla="*/ 2147483647 h 31"/>
              <a:gd name="T64" fmla="*/ 2147483647 w 21"/>
              <a:gd name="T65" fmla="*/ 2147483647 h 31"/>
              <a:gd name="T66" fmla="*/ 2147483647 w 21"/>
              <a:gd name="T67" fmla="*/ 2147483647 h 31"/>
              <a:gd name="T68" fmla="*/ 2147483647 w 21"/>
              <a:gd name="T69" fmla="*/ 2147483647 h 31"/>
              <a:gd name="T70" fmla="*/ 2147483647 w 21"/>
              <a:gd name="T71" fmla="*/ 2147483647 h 31"/>
              <a:gd name="T72" fmla="*/ 2147483647 w 21"/>
              <a:gd name="T73" fmla="*/ 2147483647 h 31"/>
              <a:gd name="T74" fmla="*/ 2147483647 w 21"/>
              <a:gd name="T75" fmla="*/ 2147483647 h 31"/>
              <a:gd name="T76" fmla="*/ 2147483647 w 21"/>
              <a:gd name="T77" fmla="*/ 2147483647 h 31"/>
              <a:gd name="T78" fmla="*/ 2147483647 w 21"/>
              <a:gd name="T79" fmla="*/ 2147483647 h 31"/>
              <a:gd name="T80" fmla="*/ 2147483647 w 21"/>
              <a:gd name="T81" fmla="*/ 2147483647 h 31"/>
              <a:gd name="T82" fmla="*/ 2147483647 w 21"/>
              <a:gd name="T83" fmla="*/ 2147483647 h 31"/>
              <a:gd name="T84" fmla="*/ 2147483647 w 21"/>
              <a:gd name="T85" fmla="*/ 2147483647 h 31"/>
              <a:gd name="T86" fmla="*/ 2147483647 w 21"/>
              <a:gd name="T87" fmla="*/ 2147483647 h 31"/>
              <a:gd name="T88" fmla="*/ 2147483647 w 21"/>
              <a:gd name="T89" fmla="*/ 2147483647 h 31"/>
              <a:gd name="T90" fmla="*/ 2147483647 w 21"/>
              <a:gd name="T91" fmla="*/ 0 h 31"/>
              <a:gd name="T92" fmla="*/ 2147483647 w 21"/>
              <a:gd name="T93" fmla="*/ 2147483647 h 31"/>
              <a:gd name="T94" fmla="*/ 2147483647 w 21"/>
              <a:gd name="T95" fmla="*/ 2147483647 h 31"/>
              <a:gd name="T96" fmla="*/ 2147483647 w 21"/>
              <a:gd name="T97" fmla="*/ 2147483647 h 31"/>
              <a:gd name="T98" fmla="*/ 2147483647 w 21"/>
              <a:gd name="T99" fmla="*/ 2147483647 h 31"/>
              <a:gd name="T100" fmla="*/ 2147483647 w 21"/>
              <a:gd name="T101" fmla="*/ 2147483647 h 31"/>
              <a:gd name="T102" fmla="*/ 2147483647 w 21"/>
              <a:gd name="T103" fmla="*/ 2147483647 h 31"/>
              <a:gd name="T104" fmla="*/ 2147483647 w 21"/>
              <a:gd name="T105" fmla="*/ 2147483647 h 31"/>
              <a:gd name="T106" fmla="*/ 2147483647 w 21"/>
              <a:gd name="T107" fmla="*/ 2147483647 h 31"/>
              <a:gd name="T108" fmla="*/ 2147483647 w 21"/>
              <a:gd name="T109" fmla="*/ 2147483647 h 31"/>
              <a:gd name="T110" fmla="*/ 2147483647 w 21"/>
              <a:gd name="T111" fmla="*/ 2147483647 h 31"/>
              <a:gd name="T112" fmla="*/ 2147483647 w 21"/>
              <a:gd name="T113" fmla="*/ 2147483647 h 31"/>
              <a:gd name="T114" fmla="*/ 2147483647 w 21"/>
              <a:gd name="T115" fmla="*/ 2147483647 h 31"/>
              <a:gd name="T116" fmla="*/ 2147483647 w 21"/>
              <a:gd name="T117" fmla="*/ 2147483647 h 31"/>
              <a:gd name="T118" fmla="*/ 2147483647 w 21"/>
              <a:gd name="T119" fmla="*/ 2147483647 h 31"/>
              <a:gd name="T120" fmla="*/ 0 w 21"/>
              <a:gd name="T121" fmla="*/ 2147483647 h 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
              <a:gd name="T184" fmla="*/ 0 h 31"/>
              <a:gd name="T185" fmla="*/ 21 w 21"/>
              <a:gd name="T186" fmla="*/ 31 h 3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 h="31">
                <a:moveTo>
                  <a:pt x="18" y="4"/>
                </a:moveTo>
                <a:lnTo>
                  <a:pt x="16" y="8"/>
                </a:lnTo>
                <a:lnTo>
                  <a:pt x="16" y="12"/>
                </a:lnTo>
                <a:lnTo>
                  <a:pt x="12" y="16"/>
                </a:lnTo>
                <a:lnTo>
                  <a:pt x="12" y="20"/>
                </a:lnTo>
                <a:lnTo>
                  <a:pt x="14" y="16"/>
                </a:lnTo>
                <a:lnTo>
                  <a:pt x="16" y="12"/>
                </a:lnTo>
                <a:lnTo>
                  <a:pt x="16" y="16"/>
                </a:lnTo>
                <a:lnTo>
                  <a:pt x="14" y="20"/>
                </a:lnTo>
                <a:lnTo>
                  <a:pt x="16" y="16"/>
                </a:lnTo>
                <a:lnTo>
                  <a:pt x="16" y="20"/>
                </a:lnTo>
                <a:lnTo>
                  <a:pt x="18" y="16"/>
                </a:lnTo>
                <a:lnTo>
                  <a:pt x="14" y="18"/>
                </a:lnTo>
                <a:lnTo>
                  <a:pt x="12" y="14"/>
                </a:lnTo>
                <a:lnTo>
                  <a:pt x="8" y="20"/>
                </a:lnTo>
                <a:lnTo>
                  <a:pt x="6" y="24"/>
                </a:lnTo>
                <a:lnTo>
                  <a:pt x="2" y="30"/>
                </a:lnTo>
                <a:lnTo>
                  <a:pt x="2" y="24"/>
                </a:lnTo>
                <a:lnTo>
                  <a:pt x="4" y="20"/>
                </a:lnTo>
                <a:lnTo>
                  <a:pt x="6" y="16"/>
                </a:lnTo>
                <a:lnTo>
                  <a:pt x="4" y="20"/>
                </a:lnTo>
                <a:lnTo>
                  <a:pt x="4" y="24"/>
                </a:lnTo>
                <a:lnTo>
                  <a:pt x="6" y="20"/>
                </a:lnTo>
                <a:lnTo>
                  <a:pt x="8" y="16"/>
                </a:lnTo>
                <a:lnTo>
                  <a:pt x="12" y="12"/>
                </a:lnTo>
                <a:lnTo>
                  <a:pt x="14" y="8"/>
                </a:lnTo>
                <a:lnTo>
                  <a:pt x="12" y="14"/>
                </a:lnTo>
                <a:lnTo>
                  <a:pt x="10" y="18"/>
                </a:lnTo>
                <a:lnTo>
                  <a:pt x="10" y="12"/>
                </a:lnTo>
                <a:lnTo>
                  <a:pt x="12" y="8"/>
                </a:lnTo>
                <a:lnTo>
                  <a:pt x="10" y="12"/>
                </a:lnTo>
                <a:lnTo>
                  <a:pt x="8" y="16"/>
                </a:lnTo>
                <a:lnTo>
                  <a:pt x="6" y="20"/>
                </a:lnTo>
                <a:lnTo>
                  <a:pt x="6" y="16"/>
                </a:lnTo>
                <a:lnTo>
                  <a:pt x="6" y="12"/>
                </a:lnTo>
                <a:lnTo>
                  <a:pt x="10" y="8"/>
                </a:lnTo>
                <a:lnTo>
                  <a:pt x="10" y="4"/>
                </a:lnTo>
                <a:lnTo>
                  <a:pt x="10" y="8"/>
                </a:lnTo>
                <a:lnTo>
                  <a:pt x="8" y="12"/>
                </a:lnTo>
                <a:lnTo>
                  <a:pt x="6" y="16"/>
                </a:lnTo>
                <a:lnTo>
                  <a:pt x="6" y="20"/>
                </a:lnTo>
                <a:lnTo>
                  <a:pt x="10" y="14"/>
                </a:lnTo>
                <a:lnTo>
                  <a:pt x="12" y="8"/>
                </a:lnTo>
                <a:lnTo>
                  <a:pt x="16" y="6"/>
                </a:lnTo>
                <a:lnTo>
                  <a:pt x="16" y="2"/>
                </a:lnTo>
                <a:lnTo>
                  <a:pt x="20" y="0"/>
                </a:lnTo>
                <a:lnTo>
                  <a:pt x="20" y="4"/>
                </a:lnTo>
                <a:lnTo>
                  <a:pt x="20" y="8"/>
                </a:lnTo>
                <a:lnTo>
                  <a:pt x="18" y="12"/>
                </a:lnTo>
                <a:lnTo>
                  <a:pt x="16" y="16"/>
                </a:lnTo>
                <a:lnTo>
                  <a:pt x="14" y="20"/>
                </a:lnTo>
                <a:lnTo>
                  <a:pt x="12" y="24"/>
                </a:lnTo>
                <a:lnTo>
                  <a:pt x="10" y="20"/>
                </a:lnTo>
                <a:lnTo>
                  <a:pt x="10" y="16"/>
                </a:lnTo>
                <a:lnTo>
                  <a:pt x="12" y="12"/>
                </a:lnTo>
                <a:lnTo>
                  <a:pt x="12" y="8"/>
                </a:lnTo>
                <a:lnTo>
                  <a:pt x="8" y="10"/>
                </a:lnTo>
                <a:lnTo>
                  <a:pt x="6" y="14"/>
                </a:lnTo>
                <a:lnTo>
                  <a:pt x="4" y="18"/>
                </a:lnTo>
                <a:lnTo>
                  <a:pt x="2" y="22"/>
                </a:lnTo>
                <a:lnTo>
                  <a:pt x="0" y="26"/>
                </a:lnTo>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455"/>
          </a:p>
        </p:txBody>
      </p:sp>
      <p:sp>
        <p:nvSpPr>
          <p:cNvPr id="46174" name="Freeform 129"/>
          <p:cNvSpPr>
            <a:spLocks/>
          </p:cNvSpPr>
          <p:nvPr/>
        </p:nvSpPr>
        <p:spPr bwMode="auto">
          <a:xfrm>
            <a:off x="2232603" y="5603876"/>
            <a:ext cx="25977" cy="40409"/>
          </a:xfrm>
          <a:custGeom>
            <a:avLst/>
            <a:gdLst>
              <a:gd name="T0" fmla="*/ 2147483647 w 23"/>
              <a:gd name="T1" fmla="*/ 0 h 39"/>
              <a:gd name="T2" fmla="*/ 2147483647 w 23"/>
              <a:gd name="T3" fmla="*/ 2147483647 h 39"/>
              <a:gd name="T4" fmla="*/ 2147483647 w 23"/>
              <a:gd name="T5" fmla="*/ 2147483647 h 39"/>
              <a:gd name="T6" fmla="*/ 2147483647 w 23"/>
              <a:gd name="T7" fmla="*/ 2147483647 h 39"/>
              <a:gd name="T8" fmla="*/ 2147483647 w 23"/>
              <a:gd name="T9" fmla="*/ 2147483647 h 39"/>
              <a:gd name="T10" fmla="*/ 2147483647 w 23"/>
              <a:gd name="T11" fmla="*/ 2147483647 h 39"/>
              <a:gd name="T12" fmla="*/ 2147483647 w 23"/>
              <a:gd name="T13" fmla="*/ 2147483647 h 39"/>
              <a:gd name="T14" fmla="*/ 2147483647 w 23"/>
              <a:gd name="T15" fmla="*/ 2147483647 h 39"/>
              <a:gd name="T16" fmla="*/ 2147483647 w 23"/>
              <a:gd name="T17" fmla="*/ 2147483647 h 39"/>
              <a:gd name="T18" fmla="*/ 2147483647 w 23"/>
              <a:gd name="T19" fmla="*/ 2147483647 h 39"/>
              <a:gd name="T20" fmla="*/ 2147483647 w 23"/>
              <a:gd name="T21" fmla="*/ 2147483647 h 39"/>
              <a:gd name="T22" fmla="*/ 2147483647 w 23"/>
              <a:gd name="T23" fmla="*/ 2147483647 h 39"/>
              <a:gd name="T24" fmla="*/ 0 w 23"/>
              <a:gd name="T25" fmla="*/ 2147483647 h 39"/>
              <a:gd name="T26" fmla="*/ 0 w 23"/>
              <a:gd name="T27" fmla="*/ 2147483647 h 39"/>
              <a:gd name="T28" fmla="*/ 2147483647 w 23"/>
              <a:gd name="T29" fmla="*/ 2147483647 h 39"/>
              <a:gd name="T30" fmla="*/ 2147483647 w 23"/>
              <a:gd name="T31" fmla="*/ 2147483647 h 39"/>
              <a:gd name="T32" fmla="*/ 2147483647 w 23"/>
              <a:gd name="T33" fmla="*/ 2147483647 h 39"/>
              <a:gd name="T34" fmla="*/ 2147483647 w 23"/>
              <a:gd name="T35" fmla="*/ 2147483647 h 39"/>
              <a:gd name="T36" fmla="*/ 2147483647 w 23"/>
              <a:gd name="T37" fmla="*/ 2147483647 h 39"/>
              <a:gd name="T38" fmla="*/ 2147483647 w 23"/>
              <a:gd name="T39" fmla="*/ 2147483647 h 39"/>
              <a:gd name="T40" fmla="*/ 2147483647 w 23"/>
              <a:gd name="T41" fmla="*/ 2147483647 h 39"/>
              <a:gd name="T42" fmla="*/ 2147483647 w 23"/>
              <a:gd name="T43" fmla="*/ 2147483647 h 39"/>
              <a:gd name="T44" fmla="*/ 2147483647 w 23"/>
              <a:gd name="T45" fmla="*/ 2147483647 h 39"/>
              <a:gd name="T46" fmla="*/ 2147483647 w 23"/>
              <a:gd name="T47" fmla="*/ 2147483647 h 39"/>
              <a:gd name="T48" fmla="*/ 2147483647 w 23"/>
              <a:gd name="T49" fmla="*/ 2147483647 h 39"/>
              <a:gd name="T50" fmla="*/ 2147483647 w 23"/>
              <a:gd name="T51" fmla="*/ 2147483647 h 39"/>
              <a:gd name="T52" fmla="*/ 2147483647 w 23"/>
              <a:gd name="T53" fmla="*/ 2147483647 h 39"/>
              <a:gd name="T54" fmla="*/ 2147483647 w 23"/>
              <a:gd name="T55" fmla="*/ 2147483647 h 39"/>
              <a:gd name="T56" fmla="*/ 2147483647 w 23"/>
              <a:gd name="T57" fmla="*/ 2147483647 h 39"/>
              <a:gd name="T58" fmla="*/ 2147483647 w 23"/>
              <a:gd name="T59" fmla="*/ 2147483647 h 39"/>
              <a:gd name="T60" fmla="*/ 2147483647 w 23"/>
              <a:gd name="T61" fmla="*/ 2147483647 h 39"/>
              <a:gd name="T62" fmla="*/ 2147483647 w 23"/>
              <a:gd name="T63" fmla="*/ 2147483647 h 39"/>
              <a:gd name="T64" fmla="*/ 2147483647 w 23"/>
              <a:gd name="T65" fmla="*/ 2147483647 h 39"/>
              <a:gd name="T66" fmla="*/ 2147483647 w 23"/>
              <a:gd name="T67" fmla="*/ 2147483647 h 39"/>
              <a:gd name="T68" fmla="*/ 2147483647 w 23"/>
              <a:gd name="T69" fmla="*/ 2147483647 h 39"/>
              <a:gd name="T70" fmla="*/ 2147483647 w 23"/>
              <a:gd name="T71" fmla="*/ 2147483647 h 39"/>
              <a:gd name="T72" fmla="*/ 2147483647 w 23"/>
              <a:gd name="T73" fmla="*/ 2147483647 h 39"/>
              <a:gd name="T74" fmla="*/ 2147483647 w 23"/>
              <a:gd name="T75" fmla="*/ 2147483647 h 3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
              <a:gd name="T115" fmla="*/ 0 h 39"/>
              <a:gd name="T116" fmla="*/ 23 w 23"/>
              <a:gd name="T117" fmla="*/ 39 h 3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 h="39">
                <a:moveTo>
                  <a:pt x="20" y="0"/>
                </a:moveTo>
                <a:lnTo>
                  <a:pt x="20" y="4"/>
                </a:lnTo>
                <a:lnTo>
                  <a:pt x="20" y="8"/>
                </a:lnTo>
                <a:lnTo>
                  <a:pt x="18" y="12"/>
                </a:lnTo>
                <a:lnTo>
                  <a:pt x="16" y="16"/>
                </a:lnTo>
                <a:lnTo>
                  <a:pt x="14" y="20"/>
                </a:lnTo>
                <a:lnTo>
                  <a:pt x="12" y="24"/>
                </a:lnTo>
                <a:lnTo>
                  <a:pt x="10" y="28"/>
                </a:lnTo>
                <a:lnTo>
                  <a:pt x="10" y="32"/>
                </a:lnTo>
                <a:lnTo>
                  <a:pt x="8" y="36"/>
                </a:lnTo>
                <a:lnTo>
                  <a:pt x="4" y="38"/>
                </a:lnTo>
                <a:lnTo>
                  <a:pt x="2" y="34"/>
                </a:lnTo>
                <a:lnTo>
                  <a:pt x="0" y="30"/>
                </a:lnTo>
                <a:lnTo>
                  <a:pt x="0" y="26"/>
                </a:lnTo>
                <a:lnTo>
                  <a:pt x="4" y="24"/>
                </a:lnTo>
                <a:lnTo>
                  <a:pt x="8" y="20"/>
                </a:lnTo>
                <a:lnTo>
                  <a:pt x="12" y="18"/>
                </a:lnTo>
                <a:lnTo>
                  <a:pt x="12" y="14"/>
                </a:lnTo>
                <a:lnTo>
                  <a:pt x="12" y="10"/>
                </a:lnTo>
                <a:lnTo>
                  <a:pt x="12" y="6"/>
                </a:lnTo>
                <a:lnTo>
                  <a:pt x="12" y="10"/>
                </a:lnTo>
                <a:lnTo>
                  <a:pt x="12" y="14"/>
                </a:lnTo>
                <a:lnTo>
                  <a:pt x="10" y="18"/>
                </a:lnTo>
                <a:lnTo>
                  <a:pt x="8" y="22"/>
                </a:lnTo>
                <a:lnTo>
                  <a:pt x="8" y="26"/>
                </a:lnTo>
                <a:lnTo>
                  <a:pt x="8" y="30"/>
                </a:lnTo>
                <a:lnTo>
                  <a:pt x="8" y="34"/>
                </a:lnTo>
                <a:lnTo>
                  <a:pt x="4" y="32"/>
                </a:lnTo>
                <a:lnTo>
                  <a:pt x="6" y="28"/>
                </a:lnTo>
                <a:lnTo>
                  <a:pt x="10" y="24"/>
                </a:lnTo>
                <a:lnTo>
                  <a:pt x="14" y="22"/>
                </a:lnTo>
                <a:lnTo>
                  <a:pt x="16" y="18"/>
                </a:lnTo>
                <a:lnTo>
                  <a:pt x="20" y="14"/>
                </a:lnTo>
                <a:lnTo>
                  <a:pt x="22" y="10"/>
                </a:lnTo>
                <a:lnTo>
                  <a:pt x="18" y="8"/>
                </a:lnTo>
                <a:lnTo>
                  <a:pt x="18" y="12"/>
                </a:lnTo>
                <a:lnTo>
                  <a:pt x="16" y="16"/>
                </a:lnTo>
                <a:lnTo>
                  <a:pt x="14" y="20"/>
                </a:lnTo>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455"/>
          </a:p>
        </p:txBody>
      </p:sp>
      <p:grpSp>
        <p:nvGrpSpPr>
          <p:cNvPr id="46175" name="Group 130"/>
          <p:cNvGrpSpPr>
            <a:grpSpLocks/>
          </p:cNvGrpSpPr>
          <p:nvPr/>
        </p:nvGrpSpPr>
        <p:grpSpPr bwMode="auto">
          <a:xfrm>
            <a:off x="2840182" y="5775614"/>
            <a:ext cx="324716" cy="424295"/>
            <a:chOff x="2372" y="3451"/>
            <a:chExt cx="295" cy="409"/>
          </a:xfrm>
        </p:grpSpPr>
        <p:sp>
          <p:nvSpPr>
            <p:cNvPr id="46226" name="Rectangle 131"/>
            <p:cNvSpPr>
              <a:spLocks noChangeArrowheads="1"/>
            </p:cNvSpPr>
            <p:nvPr/>
          </p:nvSpPr>
          <p:spPr bwMode="auto">
            <a:xfrm rot="1260000">
              <a:off x="2561" y="3489"/>
              <a:ext cx="52" cy="244"/>
            </a:xfrm>
            <a:prstGeom prst="rect">
              <a:avLst/>
            </a:prstGeom>
            <a:gradFill rotWithShape="0">
              <a:gsLst>
                <a:gs pos="0">
                  <a:srgbClr val="1D2B4B"/>
                </a:gs>
                <a:gs pos="100000">
                  <a:srgbClr val="618FFD"/>
                </a:gs>
              </a:gsLst>
              <a:path path="shape">
                <a:fillToRect l="50000" t="50000" r="50000" b="50000"/>
              </a:path>
            </a:gradFill>
            <a:ln w="12700">
              <a:solidFill>
                <a:schemeClr val="tx1"/>
              </a:solidFill>
              <a:miter lim="800000"/>
              <a:headEnd/>
              <a:tailEnd/>
            </a:ln>
          </p:spPr>
          <p:txBody>
            <a:bodyPr wrap="none" anchor="ctr"/>
            <a:lstStyle/>
            <a:p>
              <a:endParaRPr lang="en-US" sz="455"/>
            </a:p>
          </p:txBody>
        </p:sp>
        <p:sp>
          <p:nvSpPr>
            <p:cNvPr id="46227" name="Rectangle 132"/>
            <p:cNvSpPr>
              <a:spLocks noChangeArrowheads="1"/>
            </p:cNvSpPr>
            <p:nvPr/>
          </p:nvSpPr>
          <p:spPr bwMode="auto">
            <a:xfrm>
              <a:off x="2372" y="3834"/>
              <a:ext cx="292" cy="26"/>
            </a:xfrm>
            <a:prstGeom prst="rect">
              <a:avLst/>
            </a:prstGeom>
            <a:gradFill rotWithShape="0">
              <a:gsLst>
                <a:gs pos="0">
                  <a:srgbClr val="618FFD"/>
                </a:gs>
                <a:gs pos="50000">
                  <a:srgbClr val="1D2B4B"/>
                </a:gs>
                <a:gs pos="100000">
                  <a:srgbClr val="618FFD"/>
                </a:gs>
              </a:gsLst>
              <a:lin ang="5400000" scaled="1"/>
            </a:gradFill>
            <a:ln w="12700">
              <a:solidFill>
                <a:schemeClr val="tx1"/>
              </a:solidFill>
              <a:miter lim="800000"/>
              <a:headEnd/>
              <a:tailEnd/>
            </a:ln>
          </p:spPr>
          <p:txBody>
            <a:bodyPr wrap="none" anchor="ctr"/>
            <a:lstStyle/>
            <a:p>
              <a:endParaRPr lang="en-US" sz="455"/>
            </a:p>
          </p:txBody>
        </p:sp>
        <p:sp>
          <p:nvSpPr>
            <p:cNvPr id="46228" name="Rectangle 133"/>
            <p:cNvSpPr>
              <a:spLocks noChangeArrowheads="1"/>
            </p:cNvSpPr>
            <p:nvPr/>
          </p:nvSpPr>
          <p:spPr bwMode="auto">
            <a:xfrm>
              <a:off x="2632" y="3650"/>
              <a:ext cx="32" cy="176"/>
            </a:xfrm>
            <a:prstGeom prst="rect">
              <a:avLst/>
            </a:prstGeom>
            <a:gradFill rotWithShape="0">
              <a:gsLst>
                <a:gs pos="0">
                  <a:srgbClr val="618FFD"/>
                </a:gs>
                <a:gs pos="100000">
                  <a:srgbClr val="1D2B4B"/>
                </a:gs>
              </a:gsLst>
              <a:lin ang="5400000" scaled="1"/>
            </a:gradFill>
            <a:ln w="12700">
              <a:solidFill>
                <a:schemeClr val="tx1"/>
              </a:solidFill>
              <a:miter lim="800000"/>
              <a:headEnd/>
              <a:tailEnd/>
            </a:ln>
          </p:spPr>
          <p:txBody>
            <a:bodyPr wrap="none" anchor="ctr"/>
            <a:lstStyle/>
            <a:p>
              <a:endParaRPr lang="en-US" sz="455"/>
            </a:p>
          </p:txBody>
        </p:sp>
        <p:sp>
          <p:nvSpPr>
            <p:cNvPr id="46229" name="Oval 134"/>
            <p:cNvSpPr>
              <a:spLocks noChangeArrowheads="1"/>
            </p:cNvSpPr>
            <p:nvPr/>
          </p:nvSpPr>
          <p:spPr bwMode="auto">
            <a:xfrm>
              <a:off x="2572" y="3616"/>
              <a:ext cx="72" cy="59"/>
            </a:xfrm>
            <a:prstGeom prst="ellipse">
              <a:avLst/>
            </a:prstGeom>
            <a:gradFill rotWithShape="0">
              <a:gsLst>
                <a:gs pos="0">
                  <a:srgbClr val="618FFD"/>
                </a:gs>
                <a:gs pos="100000">
                  <a:srgbClr val="1D2B4B"/>
                </a:gs>
              </a:gsLst>
              <a:path path="shape">
                <a:fillToRect l="50000" t="50000" r="50000" b="50000"/>
              </a:path>
            </a:gradFill>
            <a:ln w="12700">
              <a:solidFill>
                <a:schemeClr val="tx1"/>
              </a:solidFill>
              <a:round/>
              <a:headEnd/>
              <a:tailEnd/>
            </a:ln>
          </p:spPr>
          <p:txBody>
            <a:bodyPr wrap="none" anchor="ctr"/>
            <a:lstStyle/>
            <a:p>
              <a:endParaRPr lang="en-US" sz="455"/>
            </a:p>
          </p:txBody>
        </p:sp>
        <p:sp>
          <p:nvSpPr>
            <p:cNvPr id="46230" name="Rectangle 135"/>
            <p:cNvSpPr>
              <a:spLocks noChangeArrowheads="1"/>
            </p:cNvSpPr>
            <p:nvPr/>
          </p:nvSpPr>
          <p:spPr bwMode="auto">
            <a:xfrm rot="1080000">
              <a:off x="2452" y="3753"/>
              <a:ext cx="132" cy="9"/>
            </a:xfrm>
            <a:prstGeom prst="rect">
              <a:avLst/>
            </a:prstGeom>
            <a:gradFill rotWithShape="0">
              <a:gsLst>
                <a:gs pos="0">
                  <a:srgbClr val="618FFD"/>
                </a:gs>
                <a:gs pos="50000">
                  <a:srgbClr val="1D2B4B"/>
                </a:gs>
                <a:gs pos="100000">
                  <a:srgbClr val="618FFD"/>
                </a:gs>
              </a:gsLst>
              <a:lin ang="5400000" scaled="1"/>
            </a:gradFill>
            <a:ln w="12700">
              <a:solidFill>
                <a:schemeClr val="tx1"/>
              </a:solidFill>
              <a:miter lim="800000"/>
              <a:headEnd/>
              <a:tailEnd/>
            </a:ln>
          </p:spPr>
          <p:txBody>
            <a:bodyPr wrap="none" anchor="ctr"/>
            <a:lstStyle/>
            <a:p>
              <a:endParaRPr lang="en-US" sz="455"/>
            </a:p>
          </p:txBody>
        </p:sp>
        <p:sp>
          <p:nvSpPr>
            <p:cNvPr id="46231" name="Rectangle 136"/>
            <p:cNvSpPr>
              <a:spLocks noChangeArrowheads="1"/>
            </p:cNvSpPr>
            <p:nvPr/>
          </p:nvSpPr>
          <p:spPr bwMode="auto">
            <a:xfrm>
              <a:off x="2512" y="3767"/>
              <a:ext cx="12" cy="76"/>
            </a:xfrm>
            <a:prstGeom prst="rect">
              <a:avLst/>
            </a:prstGeom>
            <a:gradFill rotWithShape="0">
              <a:gsLst>
                <a:gs pos="0">
                  <a:srgbClr val="618FFD"/>
                </a:gs>
                <a:gs pos="100000">
                  <a:srgbClr val="1D2B4B"/>
                </a:gs>
              </a:gsLst>
              <a:lin ang="5400000" scaled="1"/>
            </a:gradFill>
            <a:ln w="12700">
              <a:solidFill>
                <a:schemeClr val="tx1"/>
              </a:solidFill>
              <a:miter lim="800000"/>
              <a:headEnd/>
              <a:tailEnd/>
            </a:ln>
          </p:spPr>
          <p:txBody>
            <a:bodyPr wrap="none" anchor="ctr"/>
            <a:lstStyle/>
            <a:p>
              <a:endParaRPr lang="en-US" sz="455"/>
            </a:p>
          </p:txBody>
        </p:sp>
        <p:sp>
          <p:nvSpPr>
            <p:cNvPr id="46232" name="Rectangle 137"/>
            <p:cNvSpPr>
              <a:spLocks noChangeArrowheads="1"/>
            </p:cNvSpPr>
            <p:nvPr/>
          </p:nvSpPr>
          <p:spPr bwMode="auto">
            <a:xfrm rot="1200000">
              <a:off x="2635" y="3451"/>
              <a:ext cx="32" cy="42"/>
            </a:xfrm>
            <a:prstGeom prst="rect">
              <a:avLst/>
            </a:prstGeom>
            <a:gradFill rotWithShape="0">
              <a:gsLst>
                <a:gs pos="0">
                  <a:srgbClr val="618FFD"/>
                </a:gs>
                <a:gs pos="100000">
                  <a:srgbClr val="1D2B4B"/>
                </a:gs>
              </a:gsLst>
              <a:path path="rect">
                <a:fillToRect l="100000" t="100000"/>
              </a:path>
            </a:gradFill>
            <a:ln w="12700">
              <a:solidFill>
                <a:schemeClr val="tx1"/>
              </a:solidFill>
              <a:miter lim="800000"/>
              <a:headEnd/>
              <a:tailEnd/>
            </a:ln>
          </p:spPr>
          <p:txBody>
            <a:bodyPr wrap="none" anchor="ctr"/>
            <a:lstStyle/>
            <a:p>
              <a:endParaRPr lang="en-US" sz="455"/>
            </a:p>
          </p:txBody>
        </p:sp>
      </p:grpSp>
      <p:sp>
        <p:nvSpPr>
          <p:cNvPr id="46176" name="Rectangle 138"/>
          <p:cNvSpPr>
            <a:spLocks noChangeArrowheads="1"/>
          </p:cNvSpPr>
          <p:nvPr/>
        </p:nvSpPr>
        <p:spPr bwMode="auto">
          <a:xfrm>
            <a:off x="1518228" y="4101523"/>
            <a:ext cx="270324" cy="5292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82261" tIns="40409" rIns="82261" bIns="40409">
            <a:spAutoFit/>
          </a:bodyPr>
          <a:lstStyle/>
          <a:p>
            <a:r>
              <a:rPr lang="en-US" sz="2909" b="1">
                <a:latin typeface="Times" charset="0"/>
              </a:rPr>
              <a:t>/</a:t>
            </a:r>
          </a:p>
        </p:txBody>
      </p:sp>
      <p:sp>
        <p:nvSpPr>
          <p:cNvPr id="46177" name="Line 139"/>
          <p:cNvSpPr>
            <a:spLocks noChangeShapeType="1"/>
          </p:cNvSpPr>
          <p:nvPr/>
        </p:nvSpPr>
        <p:spPr bwMode="auto">
          <a:xfrm>
            <a:off x="336262" y="6344227"/>
            <a:ext cx="110403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6178" name="Line 140"/>
          <p:cNvSpPr>
            <a:spLocks noChangeShapeType="1"/>
          </p:cNvSpPr>
          <p:nvPr/>
        </p:nvSpPr>
        <p:spPr bwMode="auto">
          <a:xfrm>
            <a:off x="5228648" y="6326909"/>
            <a:ext cx="126278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6179" name="Line 141"/>
          <p:cNvSpPr>
            <a:spLocks noChangeShapeType="1"/>
          </p:cNvSpPr>
          <p:nvPr/>
        </p:nvSpPr>
        <p:spPr bwMode="auto">
          <a:xfrm>
            <a:off x="3734955" y="6065694"/>
            <a:ext cx="1134341"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6180" name="Rectangle 142"/>
          <p:cNvSpPr>
            <a:spLocks noChangeArrowheads="1"/>
          </p:cNvSpPr>
          <p:nvPr/>
        </p:nvSpPr>
        <p:spPr bwMode="auto">
          <a:xfrm>
            <a:off x="3478069" y="5818909"/>
            <a:ext cx="1418648" cy="5294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r>
              <a:rPr lang="en-US" sz="1455" b="1">
                <a:latin typeface="Capitals" charset="0"/>
              </a:rPr>
              <a:t>2 </a:t>
            </a:r>
            <a:endParaRPr lang="en-US" sz="1455" b="1" u="sng">
              <a:latin typeface="Capitals" charset="0"/>
            </a:endParaRPr>
          </a:p>
          <a:p>
            <a:r>
              <a:rPr lang="en-US" sz="1455" b="1">
                <a:latin typeface="Capitals" charset="0"/>
              </a:rPr>
              <a:t>1</a:t>
            </a:r>
          </a:p>
        </p:txBody>
      </p:sp>
      <p:sp>
        <p:nvSpPr>
          <p:cNvPr id="46181" name="Rectangle 143"/>
          <p:cNvSpPr>
            <a:spLocks noChangeArrowheads="1"/>
          </p:cNvSpPr>
          <p:nvPr/>
        </p:nvSpPr>
        <p:spPr bwMode="auto">
          <a:xfrm>
            <a:off x="294409" y="6132080"/>
            <a:ext cx="386773" cy="4174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spcBef>
                <a:spcPct val="50000"/>
              </a:spcBef>
            </a:pPr>
            <a:endParaRPr lang="en-US" sz="2182">
              <a:latin typeface="Times" charset="0"/>
            </a:endParaRPr>
          </a:p>
        </p:txBody>
      </p:sp>
      <p:sp>
        <p:nvSpPr>
          <p:cNvPr id="46182" name="Line 144"/>
          <p:cNvSpPr>
            <a:spLocks noChangeShapeType="1"/>
          </p:cNvSpPr>
          <p:nvPr/>
        </p:nvSpPr>
        <p:spPr bwMode="auto">
          <a:xfrm>
            <a:off x="2664114" y="2501035"/>
            <a:ext cx="1262785"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6183" name="Text Box 145"/>
          <p:cNvSpPr txBox="1">
            <a:spLocks noChangeArrowheads="1"/>
          </p:cNvSpPr>
          <p:nvPr/>
        </p:nvSpPr>
        <p:spPr bwMode="auto">
          <a:xfrm>
            <a:off x="5853546" y="6129193"/>
            <a:ext cx="662421" cy="3720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endParaRPr lang="en-US" sz="1818" b="1">
              <a:solidFill>
                <a:srgbClr val="5B5B5B"/>
              </a:solidFill>
              <a:latin typeface="Comic Sans MS" charset="0"/>
            </a:endParaRPr>
          </a:p>
        </p:txBody>
      </p:sp>
      <p:sp>
        <p:nvSpPr>
          <p:cNvPr id="46184" name="Line 146"/>
          <p:cNvSpPr>
            <a:spLocks noChangeShapeType="1"/>
          </p:cNvSpPr>
          <p:nvPr/>
        </p:nvSpPr>
        <p:spPr bwMode="auto">
          <a:xfrm>
            <a:off x="307398" y="4788477"/>
            <a:ext cx="126278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6185" name="Line 147"/>
          <p:cNvSpPr>
            <a:spLocks noChangeShapeType="1"/>
          </p:cNvSpPr>
          <p:nvPr/>
        </p:nvSpPr>
        <p:spPr bwMode="auto">
          <a:xfrm>
            <a:off x="5146387" y="4763944"/>
            <a:ext cx="1262785"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6186" name="Line 148"/>
          <p:cNvSpPr>
            <a:spLocks noChangeShapeType="1"/>
          </p:cNvSpPr>
          <p:nvPr/>
        </p:nvSpPr>
        <p:spPr bwMode="auto">
          <a:xfrm>
            <a:off x="3746500" y="6273512"/>
            <a:ext cx="1134341"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6187" name="Text Box 149"/>
          <p:cNvSpPr txBox="1">
            <a:spLocks noChangeArrowheads="1"/>
          </p:cNvSpPr>
          <p:nvPr/>
        </p:nvSpPr>
        <p:spPr bwMode="auto">
          <a:xfrm>
            <a:off x="2645353" y="2167659"/>
            <a:ext cx="2417329"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baseline="-25000">
                <a:latin typeface="Capitals" charset="0"/>
              </a:rPr>
              <a:t>1600 Years</a:t>
            </a:r>
          </a:p>
        </p:txBody>
      </p:sp>
      <p:sp>
        <p:nvSpPr>
          <p:cNvPr id="46188" name="Text Box 150"/>
          <p:cNvSpPr txBox="1">
            <a:spLocks noChangeArrowheads="1"/>
          </p:cNvSpPr>
          <p:nvPr/>
        </p:nvSpPr>
        <p:spPr bwMode="auto">
          <a:xfrm>
            <a:off x="2697307" y="2473614"/>
            <a:ext cx="2417329"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baseline="-25000">
                <a:latin typeface="Capitals" charset="0"/>
              </a:rPr>
              <a:t>40 Authors</a:t>
            </a:r>
          </a:p>
        </p:txBody>
      </p:sp>
      <p:sp>
        <p:nvSpPr>
          <p:cNvPr id="46189" name="Text Box 154"/>
          <p:cNvSpPr txBox="1">
            <a:spLocks noChangeArrowheads="1"/>
          </p:cNvSpPr>
          <p:nvPr/>
        </p:nvSpPr>
        <p:spPr bwMode="auto">
          <a:xfrm>
            <a:off x="772103" y="3641148"/>
            <a:ext cx="1063625"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baseline="-25000">
                <a:latin typeface="Capitals" charset="0"/>
              </a:rPr>
              <a:t>Hebrew</a:t>
            </a:r>
          </a:p>
        </p:txBody>
      </p:sp>
      <p:sp>
        <p:nvSpPr>
          <p:cNvPr id="46190" name="Text Box 155"/>
          <p:cNvSpPr txBox="1">
            <a:spLocks noChangeArrowheads="1"/>
          </p:cNvSpPr>
          <p:nvPr/>
        </p:nvSpPr>
        <p:spPr bwMode="auto">
          <a:xfrm>
            <a:off x="721591" y="3268808"/>
            <a:ext cx="1609148"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ja-JP" altLang="en-US" sz="2182" b="1" baseline="-25000">
                <a:latin typeface="Capitals" charset="0"/>
              </a:rPr>
              <a:t>“</a:t>
            </a:r>
            <a:r>
              <a:rPr lang="en-US" altLang="ja-JP" sz="2182" b="1" baseline="-25000">
                <a:latin typeface="Capitals" charset="0"/>
              </a:rPr>
              <a:t>39</a:t>
            </a:r>
            <a:r>
              <a:rPr lang="ja-JP" altLang="en-US" sz="2182" b="1" baseline="-25000">
                <a:latin typeface="Capitals" charset="0"/>
              </a:rPr>
              <a:t>”</a:t>
            </a:r>
            <a:r>
              <a:rPr lang="en-US" altLang="ja-JP" sz="2182" b="1" baseline="-25000">
                <a:latin typeface="Capitals" charset="0"/>
              </a:rPr>
              <a:t> Books</a:t>
            </a:r>
            <a:endParaRPr lang="en-US" sz="2182" b="1" baseline="-25000">
              <a:latin typeface="Capitals" charset="0"/>
            </a:endParaRPr>
          </a:p>
        </p:txBody>
      </p:sp>
      <p:sp>
        <p:nvSpPr>
          <p:cNvPr id="46191" name="Text Box 156"/>
          <p:cNvSpPr txBox="1">
            <a:spLocks noChangeArrowheads="1"/>
          </p:cNvSpPr>
          <p:nvPr/>
        </p:nvSpPr>
        <p:spPr bwMode="auto">
          <a:xfrm>
            <a:off x="5316682" y="3609398"/>
            <a:ext cx="977035"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baseline="-25000">
                <a:latin typeface="Capitals" charset="0"/>
              </a:rPr>
              <a:t>Greek</a:t>
            </a:r>
          </a:p>
        </p:txBody>
      </p:sp>
      <p:sp>
        <p:nvSpPr>
          <p:cNvPr id="46192" name="Text Box 158"/>
          <p:cNvSpPr txBox="1">
            <a:spLocks noChangeArrowheads="1"/>
          </p:cNvSpPr>
          <p:nvPr/>
        </p:nvSpPr>
        <p:spPr bwMode="auto">
          <a:xfrm>
            <a:off x="5388841" y="4117398"/>
            <a:ext cx="877455"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baseline="-25000">
                <a:latin typeface="Capitals" charset="0"/>
              </a:rPr>
              <a:t>Grace</a:t>
            </a:r>
          </a:p>
        </p:txBody>
      </p:sp>
      <p:sp>
        <p:nvSpPr>
          <p:cNvPr id="46193" name="Text Box 159"/>
          <p:cNvSpPr txBox="1">
            <a:spLocks noChangeArrowheads="1"/>
          </p:cNvSpPr>
          <p:nvPr/>
        </p:nvSpPr>
        <p:spPr bwMode="auto">
          <a:xfrm>
            <a:off x="5225762" y="4429126"/>
            <a:ext cx="1609147"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baseline="-25000">
                <a:latin typeface="Capitals" charset="0"/>
              </a:rPr>
              <a:t>Fulfillment</a:t>
            </a:r>
          </a:p>
        </p:txBody>
      </p:sp>
      <p:sp>
        <p:nvSpPr>
          <p:cNvPr id="46194" name="Text Box 160"/>
          <p:cNvSpPr txBox="1">
            <a:spLocks noChangeArrowheads="1"/>
          </p:cNvSpPr>
          <p:nvPr/>
        </p:nvSpPr>
        <p:spPr bwMode="auto">
          <a:xfrm>
            <a:off x="845704" y="4162137"/>
            <a:ext cx="699944"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baseline="-25000">
                <a:latin typeface="Capitals" charset="0"/>
              </a:rPr>
              <a:t>Law</a:t>
            </a:r>
          </a:p>
        </p:txBody>
      </p:sp>
      <p:sp>
        <p:nvSpPr>
          <p:cNvPr id="46195" name="Text Box 161"/>
          <p:cNvSpPr txBox="1">
            <a:spLocks noChangeArrowheads="1"/>
          </p:cNvSpPr>
          <p:nvPr/>
        </p:nvSpPr>
        <p:spPr bwMode="auto">
          <a:xfrm>
            <a:off x="414194" y="4446444"/>
            <a:ext cx="1147329"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baseline="-25000">
                <a:latin typeface="Capitals" charset="0"/>
              </a:rPr>
              <a:t>Promise</a:t>
            </a:r>
          </a:p>
        </p:txBody>
      </p:sp>
      <p:sp>
        <p:nvSpPr>
          <p:cNvPr id="46196" name="Text Box 162"/>
          <p:cNvSpPr txBox="1">
            <a:spLocks noChangeArrowheads="1"/>
          </p:cNvSpPr>
          <p:nvPr/>
        </p:nvSpPr>
        <p:spPr bwMode="auto">
          <a:xfrm>
            <a:off x="826944" y="5613978"/>
            <a:ext cx="1609147"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baseline="-25000">
                <a:latin typeface="Capitals" charset="0"/>
              </a:rPr>
              <a:t>Telescope</a:t>
            </a:r>
          </a:p>
        </p:txBody>
      </p:sp>
      <p:sp>
        <p:nvSpPr>
          <p:cNvPr id="46197" name="Text Box 163"/>
          <p:cNvSpPr txBox="1">
            <a:spLocks noChangeArrowheads="1"/>
          </p:cNvSpPr>
          <p:nvPr/>
        </p:nvSpPr>
        <p:spPr bwMode="auto">
          <a:xfrm>
            <a:off x="337705" y="6051262"/>
            <a:ext cx="1609148" cy="2788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18" b="1" baseline="-25000">
                <a:latin typeface="Capitals" charset="0"/>
              </a:rPr>
              <a:t>Eternity Past</a:t>
            </a:r>
          </a:p>
        </p:txBody>
      </p:sp>
      <p:sp>
        <p:nvSpPr>
          <p:cNvPr id="46198" name="Text Box 164"/>
          <p:cNvSpPr txBox="1">
            <a:spLocks noChangeArrowheads="1"/>
          </p:cNvSpPr>
          <p:nvPr/>
        </p:nvSpPr>
        <p:spPr bwMode="auto">
          <a:xfrm>
            <a:off x="1959841" y="6078682"/>
            <a:ext cx="1609148" cy="260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36" b="1" baseline="-25000">
                <a:latin typeface="Capitals" charset="0"/>
              </a:rPr>
              <a:t>Microscope</a:t>
            </a:r>
          </a:p>
        </p:txBody>
      </p:sp>
      <p:sp>
        <p:nvSpPr>
          <p:cNvPr id="46199" name="Text Box 165"/>
          <p:cNvSpPr txBox="1">
            <a:spLocks noChangeArrowheads="1"/>
          </p:cNvSpPr>
          <p:nvPr/>
        </p:nvSpPr>
        <p:spPr bwMode="auto">
          <a:xfrm>
            <a:off x="3626717" y="5781387"/>
            <a:ext cx="1609147" cy="2788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18" b="1" baseline="-25000">
                <a:latin typeface="Capitals" charset="0"/>
              </a:rPr>
              <a:t>Telescopes</a:t>
            </a:r>
          </a:p>
        </p:txBody>
      </p:sp>
      <p:sp>
        <p:nvSpPr>
          <p:cNvPr id="46200" name="Text Box 166"/>
          <p:cNvSpPr txBox="1">
            <a:spLocks noChangeArrowheads="1"/>
          </p:cNvSpPr>
          <p:nvPr/>
        </p:nvSpPr>
        <p:spPr bwMode="auto">
          <a:xfrm>
            <a:off x="3641148" y="5981990"/>
            <a:ext cx="1609147" cy="2788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18" b="1" baseline="-25000">
                <a:latin typeface="Capitals" charset="0"/>
              </a:rPr>
              <a:t>Microscope</a:t>
            </a:r>
          </a:p>
        </p:txBody>
      </p:sp>
      <p:sp>
        <p:nvSpPr>
          <p:cNvPr id="46201" name="Text Box 167"/>
          <p:cNvSpPr txBox="1">
            <a:spLocks noChangeArrowheads="1"/>
          </p:cNvSpPr>
          <p:nvPr/>
        </p:nvSpPr>
        <p:spPr bwMode="auto">
          <a:xfrm>
            <a:off x="5507182" y="5680364"/>
            <a:ext cx="1316182"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baseline="-25000">
                <a:latin typeface="Capitals" charset="0"/>
              </a:rPr>
              <a:t>Telescope</a:t>
            </a:r>
          </a:p>
        </p:txBody>
      </p:sp>
      <p:sp>
        <p:nvSpPr>
          <p:cNvPr id="46202" name="Text Box 168"/>
          <p:cNvSpPr txBox="1">
            <a:spLocks noChangeArrowheads="1"/>
          </p:cNvSpPr>
          <p:nvPr/>
        </p:nvSpPr>
        <p:spPr bwMode="auto">
          <a:xfrm>
            <a:off x="5043921" y="6046932"/>
            <a:ext cx="1609147" cy="260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36" b="1" baseline="-25000">
                <a:latin typeface="Capitals" charset="0"/>
              </a:rPr>
              <a:t>Eternity Future</a:t>
            </a:r>
          </a:p>
        </p:txBody>
      </p:sp>
      <p:sp>
        <p:nvSpPr>
          <p:cNvPr id="46203" name="Text Box 169"/>
          <p:cNvSpPr txBox="1">
            <a:spLocks noChangeArrowheads="1"/>
          </p:cNvSpPr>
          <p:nvPr/>
        </p:nvSpPr>
        <p:spPr bwMode="auto">
          <a:xfrm>
            <a:off x="2570307" y="3001818"/>
            <a:ext cx="2417329"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baseline="-25000">
                <a:latin typeface="Capitals" charset="0"/>
              </a:rPr>
              <a:t>Glory of God</a:t>
            </a:r>
          </a:p>
        </p:txBody>
      </p:sp>
      <p:sp>
        <p:nvSpPr>
          <p:cNvPr id="46204" name="Text Box 170"/>
          <p:cNvSpPr txBox="1">
            <a:spLocks noChangeArrowheads="1"/>
          </p:cNvSpPr>
          <p:nvPr/>
        </p:nvSpPr>
        <p:spPr bwMode="auto">
          <a:xfrm>
            <a:off x="805296" y="2685762"/>
            <a:ext cx="1816966"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ja-JP" altLang="en-US" sz="2182" b="1" baseline="-25000">
                <a:latin typeface="Capitals" charset="0"/>
              </a:rPr>
              <a:t>“</a:t>
            </a:r>
            <a:r>
              <a:rPr lang="en-US" altLang="ja-JP" sz="2182" b="1" baseline="-25000">
                <a:latin typeface="Capitals" charset="0"/>
              </a:rPr>
              <a:t>Old</a:t>
            </a:r>
            <a:r>
              <a:rPr lang="ja-JP" altLang="en-US" sz="2182" b="1" baseline="-25000">
                <a:latin typeface="Capitals" charset="0"/>
              </a:rPr>
              <a:t>”</a:t>
            </a:r>
            <a:r>
              <a:rPr lang="en-US" altLang="ja-JP" sz="2182" b="1" baseline="-25000">
                <a:latin typeface="Capitals" charset="0"/>
              </a:rPr>
              <a:t> T</a:t>
            </a:r>
            <a:r>
              <a:rPr lang="fr-FR" altLang="ja-JP" sz="2182" b="1" baseline="-25000">
                <a:latin typeface="Capitals" charset="0"/>
              </a:rPr>
              <a:t>'</a:t>
            </a:r>
            <a:r>
              <a:rPr lang="en-US" altLang="ja-JP" sz="2182" b="1" baseline="-25000">
                <a:latin typeface="Capitals" charset="0"/>
              </a:rPr>
              <a:t>ment</a:t>
            </a:r>
            <a:endParaRPr lang="en-US" sz="2182" b="1" baseline="-25000">
              <a:latin typeface="Capitals" charset="0"/>
            </a:endParaRPr>
          </a:p>
        </p:txBody>
      </p:sp>
      <p:sp>
        <p:nvSpPr>
          <p:cNvPr id="46205" name="Text Box 171"/>
          <p:cNvSpPr txBox="1">
            <a:spLocks noChangeArrowheads="1"/>
          </p:cNvSpPr>
          <p:nvPr/>
        </p:nvSpPr>
        <p:spPr bwMode="auto">
          <a:xfrm>
            <a:off x="4934239" y="2685762"/>
            <a:ext cx="1816965"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ja-JP" altLang="en-US" sz="2182" b="1" baseline="-25000">
                <a:latin typeface="Capitals" charset="0"/>
              </a:rPr>
              <a:t>“</a:t>
            </a:r>
            <a:r>
              <a:rPr lang="en-US" altLang="ja-JP" sz="2182" b="1" baseline="-25000">
                <a:latin typeface="Capitals" charset="0"/>
              </a:rPr>
              <a:t>New</a:t>
            </a:r>
            <a:r>
              <a:rPr lang="ja-JP" altLang="en-US" sz="2182" b="1" baseline="-25000">
                <a:latin typeface="Capitals" charset="0"/>
              </a:rPr>
              <a:t>”</a:t>
            </a:r>
            <a:r>
              <a:rPr lang="en-US" altLang="ja-JP" sz="2182" b="1" baseline="-25000">
                <a:latin typeface="Capitals" charset="0"/>
              </a:rPr>
              <a:t> T</a:t>
            </a:r>
            <a:r>
              <a:rPr lang="fr-FR" altLang="ja-JP" sz="2182" b="1" baseline="-25000">
                <a:latin typeface="Capitals" charset="0"/>
              </a:rPr>
              <a:t>'</a:t>
            </a:r>
            <a:r>
              <a:rPr lang="en-US" altLang="ja-JP" sz="2182" b="1" baseline="-25000">
                <a:latin typeface="Capitals" charset="0"/>
              </a:rPr>
              <a:t>ment</a:t>
            </a:r>
            <a:endParaRPr lang="en-US" sz="2182" b="1" baseline="-25000">
              <a:latin typeface="Capitals" charset="0"/>
            </a:endParaRPr>
          </a:p>
        </p:txBody>
      </p:sp>
      <p:sp>
        <p:nvSpPr>
          <p:cNvPr id="46206" name="Text Box 172"/>
          <p:cNvSpPr txBox="1">
            <a:spLocks noChangeArrowheads="1"/>
          </p:cNvSpPr>
          <p:nvPr/>
        </p:nvSpPr>
        <p:spPr bwMode="auto">
          <a:xfrm>
            <a:off x="5077114" y="3237058"/>
            <a:ext cx="1609148"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ja-JP" altLang="en-US" sz="2182" b="1" baseline="-25000">
                <a:latin typeface="Capitals" charset="0"/>
              </a:rPr>
              <a:t>“</a:t>
            </a:r>
            <a:r>
              <a:rPr lang="en-US" altLang="ja-JP" sz="2182" b="1" baseline="-25000">
                <a:latin typeface="Capitals" charset="0"/>
              </a:rPr>
              <a:t>27</a:t>
            </a:r>
            <a:r>
              <a:rPr lang="ja-JP" altLang="en-US" sz="2182" b="1" baseline="-25000">
                <a:latin typeface="Capitals" charset="0"/>
              </a:rPr>
              <a:t>”</a:t>
            </a:r>
            <a:r>
              <a:rPr lang="en-US" altLang="ja-JP" sz="2182" b="1" baseline="-25000">
                <a:latin typeface="Capitals" charset="0"/>
              </a:rPr>
              <a:t> Books</a:t>
            </a:r>
            <a:endParaRPr lang="en-US" sz="2182" b="1" baseline="-25000">
              <a:latin typeface="Capitals" charset="0"/>
            </a:endParaRPr>
          </a:p>
        </p:txBody>
      </p:sp>
      <p:sp>
        <p:nvSpPr>
          <p:cNvPr id="46207" name="Text Box 173"/>
          <p:cNvSpPr txBox="1">
            <a:spLocks noChangeArrowheads="1"/>
          </p:cNvSpPr>
          <p:nvPr/>
        </p:nvSpPr>
        <p:spPr bwMode="auto">
          <a:xfrm rot="91668">
            <a:off x="1816967" y="5134060"/>
            <a:ext cx="699943"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baseline="-25000">
                <a:latin typeface="Capitals" charset="0"/>
              </a:rPr>
              <a:t>LAW</a:t>
            </a:r>
          </a:p>
        </p:txBody>
      </p:sp>
      <p:sp>
        <p:nvSpPr>
          <p:cNvPr id="46208" name="Text Box 174"/>
          <p:cNvSpPr txBox="1">
            <a:spLocks noChangeArrowheads="1"/>
          </p:cNvSpPr>
          <p:nvPr/>
        </p:nvSpPr>
        <p:spPr bwMode="auto">
          <a:xfrm rot="4577662">
            <a:off x="2619375" y="4472980"/>
            <a:ext cx="1339273" cy="2788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18" b="1" baseline="-25000">
                <a:latin typeface="Capitals" charset="0"/>
              </a:rPr>
              <a:t>PROPHECIES</a:t>
            </a:r>
          </a:p>
        </p:txBody>
      </p:sp>
      <p:sp>
        <p:nvSpPr>
          <p:cNvPr id="46209" name="Text Box 175"/>
          <p:cNvSpPr txBox="1">
            <a:spLocks noChangeArrowheads="1"/>
          </p:cNvSpPr>
          <p:nvPr/>
        </p:nvSpPr>
        <p:spPr bwMode="auto">
          <a:xfrm>
            <a:off x="4036580" y="5345545"/>
            <a:ext cx="1339273" cy="2228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73" b="1" baseline="-25000">
                <a:latin typeface="Capitals" charset="0"/>
              </a:rPr>
              <a:t>REVELATION</a:t>
            </a:r>
          </a:p>
        </p:txBody>
      </p:sp>
      <p:sp>
        <p:nvSpPr>
          <p:cNvPr id="46210" name="Text Box 176"/>
          <p:cNvSpPr txBox="1">
            <a:spLocks noChangeArrowheads="1"/>
          </p:cNvSpPr>
          <p:nvPr/>
        </p:nvSpPr>
        <p:spPr bwMode="auto">
          <a:xfrm rot="-3033647">
            <a:off x="3426835" y="4193003"/>
            <a:ext cx="1339273" cy="2788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18" b="1" baseline="-25000">
                <a:latin typeface="Capitals" charset="0"/>
              </a:rPr>
              <a:t>GOSPELS</a:t>
            </a:r>
          </a:p>
        </p:txBody>
      </p:sp>
      <p:sp>
        <p:nvSpPr>
          <p:cNvPr id="46211" name="Text Box 177"/>
          <p:cNvSpPr txBox="1">
            <a:spLocks noChangeArrowheads="1"/>
          </p:cNvSpPr>
          <p:nvPr/>
        </p:nvSpPr>
        <p:spPr bwMode="auto">
          <a:xfrm rot="-762753">
            <a:off x="3997614" y="4942015"/>
            <a:ext cx="1339273" cy="2788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18" b="1" baseline="-25000">
                <a:latin typeface="Capitals" charset="0"/>
              </a:rPr>
              <a:t>EPISTLES</a:t>
            </a:r>
          </a:p>
        </p:txBody>
      </p:sp>
      <p:sp>
        <p:nvSpPr>
          <p:cNvPr id="46212" name="Text Box 178"/>
          <p:cNvSpPr txBox="1">
            <a:spLocks noChangeArrowheads="1"/>
          </p:cNvSpPr>
          <p:nvPr/>
        </p:nvSpPr>
        <p:spPr bwMode="auto">
          <a:xfrm>
            <a:off x="2472171" y="5427808"/>
            <a:ext cx="1339273" cy="2788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18" b="1" baseline="-25000">
                <a:latin typeface="Capitals" charset="0"/>
              </a:rPr>
              <a:t>HISTORIES</a:t>
            </a:r>
          </a:p>
        </p:txBody>
      </p:sp>
      <p:sp>
        <p:nvSpPr>
          <p:cNvPr id="46213" name="Text Box 179"/>
          <p:cNvSpPr txBox="1">
            <a:spLocks noChangeArrowheads="1"/>
          </p:cNvSpPr>
          <p:nvPr/>
        </p:nvSpPr>
        <p:spPr bwMode="auto">
          <a:xfrm rot="-2034800">
            <a:off x="3822989" y="4428242"/>
            <a:ext cx="1339273" cy="2788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18" b="1" baseline="-25000">
                <a:latin typeface="Capitals" charset="0"/>
              </a:rPr>
              <a:t>ACTS</a:t>
            </a:r>
          </a:p>
        </p:txBody>
      </p:sp>
      <p:sp>
        <p:nvSpPr>
          <p:cNvPr id="46214" name="Text Box 180"/>
          <p:cNvSpPr txBox="1">
            <a:spLocks noChangeArrowheads="1"/>
          </p:cNvSpPr>
          <p:nvPr/>
        </p:nvSpPr>
        <p:spPr bwMode="auto">
          <a:xfrm rot="3053071">
            <a:off x="2141682" y="4641833"/>
            <a:ext cx="1339273" cy="2788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18" b="1" baseline="-25000">
                <a:latin typeface="Capitals" charset="0"/>
              </a:rPr>
              <a:t>WRITINGS</a:t>
            </a:r>
          </a:p>
        </p:txBody>
      </p:sp>
      <p:sp>
        <p:nvSpPr>
          <p:cNvPr id="46215" name="Text Box 181"/>
          <p:cNvSpPr txBox="1">
            <a:spLocks noChangeArrowheads="1"/>
          </p:cNvSpPr>
          <p:nvPr/>
        </p:nvSpPr>
        <p:spPr bwMode="auto">
          <a:xfrm rot="1226197">
            <a:off x="1803977" y="4842435"/>
            <a:ext cx="1339273" cy="2788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18" b="1" baseline="-25000">
                <a:latin typeface="Capitals" charset="0"/>
              </a:rPr>
              <a:t>HISTORIES</a:t>
            </a:r>
          </a:p>
        </p:txBody>
      </p:sp>
      <p:grpSp>
        <p:nvGrpSpPr>
          <p:cNvPr id="46216" name="Group 183"/>
          <p:cNvGrpSpPr>
            <a:grpSpLocks/>
          </p:cNvGrpSpPr>
          <p:nvPr/>
        </p:nvGrpSpPr>
        <p:grpSpPr bwMode="auto">
          <a:xfrm>
            <a:off x="1614921" y="3794126"/>
            <a:ext cx="3877829" cy="1789546"/>
            <a:chOff x="1119" y="2169"/>
            <a:chExt cx="2687" cy="1240"/>
          </a:xfrm>
        </p:grpSpPr>
        <p:sp>
          <p:nvSpPr>
            <p:cNvPr id="46218" name="Rectangle 184"/>
            <p:cNvSpPr>
              <a:spLocks noChangeArrowheads="1"/>
            </p:cNvSpPr>
            <p:nvPr/>
          </p:nvSpPr>
          <p:spPr bwMode="auto">
            <a:xfrm>
              <a:off x="1119" y="3083"/>
              <a:ext cx="393"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spcBef>
                  <a:spcPct val="50000"/>
                </a:spcBef>
              </a:pPr>
              <a:r>
                <a:rPr lang="en-US" sz="1636" b="1">
                  <a:latin typeface="Times" charset="0"/>
                </a:rPr>
                <a:t>1</a:t>
              </a:r>
            </a:p>
          </p:txBody>
        </p:sp>
        <p:sp>
          <p:nvSpPr>
            <p:cNvPr id="46219" name="Rectangle 185"/>
            <p:cNvSpPr>
              <a:spLocks noChangeArrowheads="1"/>
            </p:cNvSpPr>
            <p:nvPr/>
          </p:nvSpPr>
          <p:spPr bwMode="auto">
            <a:xfrm>
              <a:off x="1250" y="2697"/>
              <a:ext cx="395"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spcBef>
                  <a:spcPct val="50000"/>
                </a:spcBef>
              </a:pPr>
              <a:r>
                <a:rPr lang="en-US" sz="1818" b="1">
                  <a:latin typeface="Times" charset="0"/>
                </a:rPr>
                <a:t>2</a:t>
              </a:r>
            </a:p>
          </p:txBody>
        </p:sp>
        <p:sp>
          <p:nvSpPr>
            <p:cNvPr id="46220" name="Rectangle 186"/>
            <p:cNvSpPr>
              <a:spLocks noChangeArrowheads="1"/>
            </p:cNvSpPr>
            <p:nvPr/>
          </p:nvSpPr>
          <p:spPr bwMode="auto">
            <a:xfrm>
              <a:off x="1604" y="2369"/>
              <a:ext cx="393"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spcBef>
                  <a:spcPct val="50000"/>
                </a:spcBef>
              </a:pPr>
              <a:r>
                <a:rPr lang="en-US" sz="1818" b="1">
                  <a:latin typeface="Times" charset="0"/>
                </a:rPr>
                <a:t>3</a:t>
              </a:r>
            </a:p>
          </p:txBody>
        </p:sp>
        <p:sp>
          <p:nvSpPr>
            <p:cNvPr id="46221" name="Rectangle 187"/>
            <p:cNvSpPr>
              <a:spLocks noChangeArrowheads="1"/>
            </p:cNvSpPr>
            <p:nvPr/>
          </p:nvSpPr>
          <p:spPr bwMode="auto">
            <a:xfrm>
              <a:off x="2213" y="2169"/>
              <a:ext cx="393"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spcBef>
                  <a:spcPct val="50000"/>
                </a:spcBef>
              </a:pPr>
              <a:r>
                <a:rPr lang="en-US" sz="1818" b="1">
                  <a:latin typeface="Times" charset="0"/>
                </a:rPr>
                <a:t>4</a:t>
              </a:r>
            </a:p>
          </p:txBody>
        </p:sp>
        <p:sp>
          <p:nvSpPr>
            <p:cNvPr id="46222" name="Rectangle 188"/>
            <p:cNvSpPr>
              <a:spLocks noChangeArrowheads="1"/>
            </p:cNvSpPr>
            <p:nvPr/>
          </p:nvSpPr>
          <p:spPr bwMode="auto">
            <a:xfrm>
              <a:off x="2796" y="2356"/>
              <a:ext cx="394"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spcBef>
                  <a:spcPct val="50000"/>
                </a:spcBef>
              </a:pPr>
              <a:r>
                <a:rPr lang="en-US" sz="1636" b="1">
                  <a:latin typeface="Times" charset="0"/>
                </a:rPr>
                <a:t>5</a:t>
              </a:r>
            </a:p>
          </p:txBody>
        </p:sp>
        <p:sp>
          <p:nvSpPr>
            <p:cNvPr id="46223" name="Rectangle 189"/>
            <p:cNvSpPr>
              <a:spLocks noChangeArrowheads="1"/>
            </p:cNvSpPr>
            <p:nvPr/>
          </p:nvSpPr>
          <p:spPr bwMode="auto">
            <a:xfrm>
              <a:off x="3070" y="2558"/>
              <a:ext cx="394" cy="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spcBef>
                  <a:spcPct val="50000"/>
                </a:spcBef>
              </a:pPr>
              <a:r>
                <a:rPr lang="en-US" sz="1455" b="1">
                  <a:latin typeface="Times" charset="0"/>
                </a:rPr>
                <a:t>6</a:t>
              </a:r>
            </a:p>
          </p:txBody>
        </p:sp>
        <p:sp>
          <p:nvSpPr>
            <p:cNvPr id="46224" name="Rectangle 190"/>
            <p:cNvSpPr>
              <a:spLocks noChangeArrowheads="1"/>
            </p:cNvSpPr>
            <p:nvPr/>
          </p:nvSpPr>
          <p:spPr bwMode="auto">
            <a:xfrm>
              <a:off x="3302" y="2868"/>
              <a:ext cx="393" cy="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spcBef>
                  <a:spcPct val="50000"/>
                </a:spcBef>
              </a:pPr>
              <a:r>
                <a:rPr lang="en-US" sz="1455" b="1">
                  <a:latin typeface="Times" charset="0"/>
                </a:rPr>
                <a:t>7</a:t>
              </a:r>
            </a:p>
          </p:txBody>
        </p:sp>
        <p:sp>
          <p:nvSpPr>
            <p:cNvPr id="46225" name="Rectangle 191"/>
            <p:cNvSpPr>
              <a:spLocks noChangeArrowheads="1"/>
            </p:cNvSpPr>
            <p:nvPr/>
          </p:nvSpPr>
          <p:spPr bwMode="auto">
            <a:xfrm>
              <a:off x="3411" y="3236"/>
              <a:ext cx="395"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261" tIns="40409" rIns="82261" bIns="40409">
              <a:spAutoFit/>
            </a:bodyPr>
            <a:lstStyle/>
            <a:p>
              <a:pPr>
                <a:spcBef>
                  <a:spcPct val="50000"/>
                </a:spcBef>
              </a:pPr>
              <a:r>
                <a:rPr lang="en-US" sz="1091" b="1">
                  <a:latin typeface="Times" charset="0"/>
                </a:rPr>
                <a:t>8</a:t>
              </a:r>
            </a:p>
          </p:txBody>
        </p:sp>
      </p:grpSp>
      <p:sp>
        <p:nvSpPr>
          <p:cNvPr id="46217" name="Rectangle 192"/>
          <p:cNvSpPr>
            <a:spLocks noChangeArrowheads="1"/>
          </p:cNvSpPr>
          <p:nvPr/>
        </p:nvSpPr>
        <p:spPr bwMode="auto">
          <a:xfrm rot="-1421558">
            <a:off x="5127625" y="5068455"/>
            <a:ext cx="559955" cy="32183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455"/>
          </a:p>
        </p:txBody>
      </p:sp>
      <p:sp>
        <p:nvSpPr>
          <p:cNvPr id="174" name="Text Box 11">
            <a:extLst>
              <a:ext uri="{FF2B5EF4-FFF2-40B4-BE49-F238E27FC236}">
                <a16:creationId xmlns:a16="http://schemas.microsoft.com/office/drawing/2014/main" id="{51100B8B-067C-516F-8FAD-D2AA8D0B12AE}"/>
              </a:ext>
            </a:extLst>
          </p:cNvPr>
          <p:cNvSpPr txBox="1">
            <a:spLocks noChangeArrowheads="1"/>
          </p:cNvSpPr>
          <p:nvPr/>
        </p:nvSpPr>
        <p:spPr bwMode="auto">
          <a:xfrm>
            <a:off x="874569" y="8721149"/>
            <a:ext cx="5156488" cy="288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3125" rIns="83125">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73" b="1" i="1" u="sng" dirty="0"/>
              <a:t>A BLANK VERSION IS PROVIDED AS STUDY HELP NUMBER 18.</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7105" name="Group 2"/>
          <p:cNvGrpSpPr>
            <a:grpSpLocks/>
          </p:cNvGrpSpPr>
          <p:nvPr/>
        </p:nvGrpSpPr>
        <p:grpSpPr bwMode="auto">
          <a:xfrm>
            <a:off x="714376" y="4815898"/>
            <a:ext cx="457488" cy="2359602"/>
            <a:chOff x="192" y="1824"/>
            <a:chExt cx="288" cy="2304"/>
          </a:xfrm>
        </p:grpSpPr>
        <p:sp>
          <p:nvSpPr>
            <p:cNvPr id="47445" name="AutoShape 3"/>
            <p:cNvSpPr>
              <a:spLocks noChangeArrowheads="1"/>
            </p:cNvSpPr>
            <p:nvPr/>
          </p:nvSpPr>
          <p:spPr bwMode="auto">
            <a:xfrm>
              <a:off x="192" y="1920"/>
              <a:ext cx="240" cy="2112"/>
            </a:xfrm>
            <a:prstGeom prst="bracketPair">
              <a:avLst>
                <a:gd name="adj" fmla="val 16667"/>
              </a:avLst>
            </a:prstGeom>
            <a:noFill/>
            <a:ln w="571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sp>
          <p:nvSpPr>
            <p:cNvPr id="47446" name="Rectangle 4"/>
            <p:cNvSpPr>
              <a:spLocks noChangeArrowheads="1"/>
            </p:cNvSpPr>
            <p:nvPr/>
          </p:nvSpPr>
          <p:spPr bwMode="auto">
            <a:xfrm>
              <a:off x="288" y="1824"/>
              <a:ext cx="192" cy="230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455"/>
            </a:p>
          </p:txBody>
        </p:sp>
      </p:grpSp>
      <p:grpSp>
        <p:nvGrpSpPr>
          <p:cNvPr id="47106" name="Group 5"/>
          <p:cNvGrpSpPr>
            <a:grpSpLocks/>
          </p:cNvGrpSpPr>
          <p:nvPr/>
        </p:nvGrpSpPr>
        <p:grpSpPr bwMode="auto">
          <a:xfrm>
            <a:off x="714376" y="1884795"/>
            <a:ext cx="457488" cy="2645353"/>
            <a:chOff x="192" y="1824"/>
            <a:chExt cx="288" cy="2304"/>
          </a:xfrm>
        </p:grpSpPr>
        <p:sp>
          <p:nvSpPr>
            <p:cNvPr id="47443" name="AutoShape 6"/>
            <p:cNvSpPr>
              <a:spLocks noChangeArrowheads="1"/>
            </p:cNvSpPr>
            <p:nvPr/>
          </p:nvSpPr>
          <p:spPr bwMode="auto">
            <a:xfrm>
              <a:off x="192" y="1920"/>
              <a:ext cx="240" cy="2112"/>
            </a:xfrm>
            <a:prstGeom prst="bracketPair">
              <a:avLst>
                <a:gd name="adj" fmla="val 16667"/>
              </a:avLst>
            </a:prstGeom>
            <a:noFill/>
            <a:ln w="571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sp>
          <p:nvSpPr>
            <p:cNvPr id="47444" name="Rectangle 7"/>
            <p:cNvSpPr>
              <a:spLocks noChangeArrowheads="1"/>
            </p:cNvSpPr>
            <p:nvPr/>
          </p:nvSpPr>
          <p:spPr bwMode="auto">
            <a:xfrm>
              <a:off x="288" y="1824"/>
              <a:ext cx="192" cy="230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455"/>
            </a:p>
          </p:txBody>
        </p:sp>
      </p:grpSp>
      <p:sp>
        <p:nvSpPr>
          <p:cNvPr id="47107" name="Text Box 8"/>
          <p:cNvSpPr txBox="1">
            <a:spLocks noChangeArrowheads="1"/>
          </p:cNvSpPr>
          <p:nvPr/>
        </p:nvSpPr>
        <p:spPr bwMode="auto">
          <a:xfrm>
            <a:off x="5981989" y="681182"/>
            <a:ext cx="685511" cy="344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3125" rIns="83125">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36" b="1">
                <a:latin typeface="Comic Sans MS" charset="0"/>
              </a:rPr>
              <a:t>34</a:t>
            </a:r>
          </a:p>
        </p:txBody>
      </p:sp>
      <p:sp>
        <p:nvSpPr>
          <p:cNvPr id="47108" name="Rectangle 9"/>
          <p:cNvSpPr>
            <a:spLocks noChangeArrowheads="1"/>
          </p:cNvSpPr>
          <p:nvPr/>
        </p:nvSpPr>
        <p:spPr bwMode="auto">
          <a:xfrm>
            <a:off x="1" y="1389785"/>
            <a:ext cx="570057" cy="7116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455"/>
          </a:p>
        </p:txBody>
      </p:sp>
      <p:sp>
        <p:nvSpPr>
          <p:cNvPr id="47109" name="Text Box 10"/>
          <p:cNvSpPr txBox="1">
            <a:spLocks noChangeArrowheads="1"/>
          </p:cNvSpPr>
          <p:nvPr/>
        </p:nvSpPr>
        <p:spPr bwMode="auto">
          <a:xfrm>
            <a:off x="1260342" y="1337830"/>
            <a:ext cx="5289262" cy="344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3125" rIns="83125">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36" b="1" i="1" dirty="0">
                <a:latin typeface="Comic Sans MS" charset="0"/>
              </a:rPr>
              <a:t> LINING UP THE OLD TESTAMENT</a:t>
            </a:r>
          </a:p>
        </p:txBody>
      </p:sp>
      <p:sp>
        <p:nvSpPr>
          <p:cNvPr id="47110" name="Text Box 11"/>
          <p:cNvSpPr txBox="1">
            <a:spLocks noChangeArrowheads="1"/>
          </p:cNvSpPr>
          <p:nvPr/>
        </p:nvSpPr>
        <p:spPr bwMode="auto">
          <a:xfrm>
            <a:off x="838490" y="8516216"/>
            <a:ext cx="5156488" cy="288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3125" rIns="83125">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73" b="1" i="1" u="sng" dirty="0"/>
              <a:t>A BLANK VERSION IS PROVIDED AS STUDY HELP NUMBER 19.</a:t>
            </a:r>
          </a:p>
        </p:txBody>
      </p:sp>
      <p:sp>
        <p:nvSpPr>
          <p:cNvPr id="47111" name="Line 12"/>
          <p:cNvSpPr>
            <a:spLocks noChangeShapeType="1"/>
          </p:cNvSpPr>
          <p:nvPr/>
        </p:nvSpPr>
        <p:spPr bwMode="auto">
          <a:xfrm>
            <a:off x="4406035" y="1956955"/>
            <a:ext cx="736023"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25400">
                <a:solidFill>
                  <a:srgbClr val="000000"/>
                </a:solidFill>
                <a:round/>
                <a:headEnd/>
                <a:tailEnd/>
              </a14:hiddenLine>
            </a:ext>
          </a:extLst>
        </p:spPr>
        <p:txBody>
          <a:bodyPr wrap="none" anchor="ctr"/>
          <a:lstStyle/>
          <a:p>
            <a:endParaRPr lang="en-US" sz="455"/>
          </a:p>
        </p:txBody>
      </p:sp>
      <p:grpSp>
        <p:nvGrpSpPr>
          <p:cNvPr id="47112" name="Group 13"/>
          <p:cNvGrpSpPr>
            <a:grpSpLocks/>
          </p:cNvGrpSpPr>
          <p:nvPr/>
        </p:nvGrpSpPr>
        <p:grpSpPr bwMode="auto">
          <a:xfrm>
            <a:off x="852921" y="1639455"/>
            <a:ext cx="1428750" cy="402594"/>
            <a:chOff x="458" y="303"/>
            <a:chExt cx="779" cy="280"/>
          </a:xfrm>
        </p:grpSpPr>
        <p:sp>
          <p:nvSpPr>
            <p:cNvPr id="47437" name="AutoShape 14"/>
            <p:cNvSpPr>
              <a:spLocks noChangeArrowheads="1"/>
            </p:cNvSpPr>
            <p:nvPr/>
          </p:nvSpPr>
          <p:spPr bwMode="auto">
            <a:xfrm>
              <a:off x="551" y="312"/>
              <a:ext cx="506" cy="122"/>
            </a:xfrm>
            <a:prstGeom prst="roundRect">
              <a:avLst>
                <a:gd name="adj" fmla="val 16667"/>
              </a:avLst>
            </a:prstGeom>
            <a:solidFill>
              <a:schemeClr val="bg1"/>
            </a:solidFill>
            <a:ln w="19050">
              <a:solidFill>
                <a:schemeClr val="tx1"/>
              </a:solidFill>
              <a:round/>
              <a:headEnd/>
              <a:tailEnd/>
            </a:ln>
          </p:spPr>
          <p:txBody>
            <a:bodyPr lIns="88205" tIns="44102" rIns="88205" bIns="44102">
              <a:spAutoFit/>
            </a:bodyPr>
            <a:lstStyle/>
            <a:p>
              <a:endParaRPr lang="en-US" sz="455"/>
            </a:p>
          </p:txBody>
        </p:sp>
        <p:sp>
          <p:nvSpPr>
            <p:cNvPr id="47438" name="Rectangle 15"/>
            <p:cNvSpPr>
              <a:spLocks noChangeArrowheads="1"/>
            </p:cNvSpPr>
            <p:nvPr/>
          </p:nvSpPr>
          <p:spPr bwMode="auto">
            <a:xfrm>
              <a:off x="553" y="399"/>
              <a:ext cx="660" cy="111"/>
            </a:xfrm>
            <a:prstGeom prst="rect">
              <a:avLst/>
            </a:prstGeom>
            <a:solidFill>
              <a:schemeClr val="bg1"/>
            </a:solidFill>
            <a:ln w="19050">
              <a:solidFill>
                <a:srgbClr val="000000"/>
              </a:solidFill>
              <a:miter lim="800000"/>
              <a:headEnd/>
              <a:tailEnd/>
            </a:ln>
          </p:spPr>
          <p:txBody>
            <a:bodyPr lIns="88205" tIns="44102" rIns="88205" bIns="44102">
              <a:spAutoFit/>
            </a:bodyPr>
            <a:lstStyle/>
            <a:p>
              <a:endParaRPr lang="en-US" sz="455"/>
            </a:p>
          </p:txBody>
        </p:sp>
        <p:sp>
          <p:nvSpPr>
            <p:cNvPr id="47439" name="Line 16"/>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88205" tIns="44102" rIns="88205" bIns="44102">
              <a:spAutoFit/>
            </a:bodyPr>
            <a:lstStyle/>
            <a:p>
              <a:endParaRPr lang="en-US" sz="455"/>
            </a:p>
          </p:txBody>
        </p:sp>
        <p:sp>
          <p:nvSpPr>
            <p:cNvPr id="47440" name="Line 17"/>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88205" tIns="44102" rIns="88205" bIns="44102">
              <a:spAutoFit/>
            </a:bodyPr>
            <a:lstStyle/>
            <a:p>
              <a:endParaRPr lang="en-US" sz="455"/>
            </a:p>
          </p:txBody>
        </p:sp>
        <p:sp>
          <p:nvSpPr>
            <p:cNvPr id="47441" name="Text Box 18"/>
            <p:cNvSpPr txBox="1">
              <a:spLocks noChangeArrowheads="1"/>
            </p:cNvSpPr>
            <p:nvPr/>
          </p:nvSpPr>
          <p:spPr bwMode="auto">
            <a:xfrm>
              <a:off x="458" y="303"/>
              <a:ext cx="690" cy="1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5" tIns="44102" rIns="88205" bIns="4410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latin typeface="Arial" charset="0"/>
                </a:rPr>
                <a:t>CREATION</a:t>
              </a:r>
            </a:p>
          </p:txBody>
        </p:sp>
        <p:sp>
          <p:nvSpPr>
            <p:cNvPr id="47442" name="Rectangle 19"/>
            <p:cNvSpPr>
              <a:spLocks noChangeArrowheads="1"/>
            </p:cNvSpPr>
            <p:nvPr/>
          </p:nvSpPr>
          <p:spPr bwMode="auto">
            <a:xfrm>
              <a:off x="538" y="472"/>
              <a:ext cx="699" cy="111"/>
            </a:xfrm>
            <a:prstGeom prst="rect">
              <a:avLst/>
            </a:prstGeom>
            <a:solidFill>
              <a:schemeClr val="bg1"/>
            </a:solidFill>
            <a:ln w="9525">
              <a:solidFill>
                <a:schemeClr val="bg1"/>
              </a:solidFill>
              <a:miter lim="800000"/>
              <a:headEnd/>
              <a:tailEnd/>
            </a:ln>
          </p:spPr>
          <p:txBody>
            <a:bodyPr lIns="88205" tIns="44102" rIns="88205" bIns="44102">
              <a:spAutoFit/>
            </a:bodyPr>
            <a:lstStyle/>
            <a:p>
              <a:endParaRPr lang="en-US" sz="455"/>
            </a:p>
          </p:txBody>
        </p:sp>
      </p:grpSp>
      <p:grpSp>
        <p:nvGrpSpPr>
          <p:cNvPr id="47113" name="Group 20"/>
          <p:cNvGrpSpPr>
            <a:grpSpLocks/>
          </p:cNvGrpSpPr>
          <p:nvPr/>
        </p:nvGrpSpPr>
        <p:grpSpPr bwMode="auto">
          <a:xfrm>
            <a:off x="852921" y="2027673"/>
            <a:ext cx="1428750" cy="402648"/>
            <a:chOff x="458" y="303"/>
            <a:chExt cx="779" cy="279"/>
          </a:xfrm>
        </p:grpSpPr>
        <p:sp>
          <p:nvSpPr>
            <p:cNvPr id="47431" name="AutoShape 21"/>
            <p:cNvSpPr>
              <a:spLocks noChangeArrowheads="1"/>
            </p:cNvSpPr>
            <p:nvPr/>
          </p:nvSpPr>
          <p:spPr bwMode="auto">
            <a:xfrm>
              <a:off x="551" y="312"/>
              <a:ext cx="506" cy="122"/>
            </a:xfrm>
            <a:prstGeom prst="roundRect">
              <a:avLst>
                <a:gd name="adj" fmla="val 16667"/>
              </a:avLst>
            </a:prstGeom>
            <a:solidFill>
              <a:schemeClr val="bg1"/>
            </a:solidFill>
            <a:ln w="19050">
              <a:solidFill>
                <a:schemeClr val="tx1"/>
              </a:solidFill>
              <a:round/>
              <a:headEnd/>
              <a:tailEnd/>
            </a:ln>
          </p:spPr>
          <p:txBody>
            <a:bodyPr lIns="88205" tIns="44102" rIns="88205" bIns="44102">
              <a:spAutoFit/>
            </a:bodyPr>
            <a:lstStyle/>
            <a:p>
              <a:endParaRPr lang="en-US" sz="455"/>
            </a:p>
          </p:txBody>
        </p:sp>
        <p:sp>
          <p:nvSpPr>
            <p:cNvPr id="47432" name="Rectangle 22"/>
            <p:cNvSpPr>
              <a:spLocks noChangeArrowheads="1"/>
            </p:cNvSpPr>
            <p:nvPr/>
          </p:nvSpPr>
          <p:spPr bwMode="auto">
            <a:xfrm>
              <a:off x="553" y="399"/>
              <a:ext cx="660" cy="110"/>
            </a:xfrm>
            <a:prstGeom prst="rect">
              <a:avLst/>
            </a:prstGeom>
            <a:solidFill>
              <a:schemeClr val="bg1"/>
            </a:solidFill>
            <a:ln w="19050">
              <a:solidFill>
                <a:srgbClr val="000000"/>
              </a:solidFill>
              <a:miter lim="800000"/>
              <a:headEnd/>
              <a:tailEnd/>
            </a:ln>
          </p:spPr>
          <p:txBody>
            <a:bodyPr lIns="88205" tIns="44102" rIns="88205" bIns="44102">
              <a:spAutoFit/>
            </a:bodyPr>
            <a:lstStyle/>
            <a:p>
              <a:endParaRPr lang="en-US" sz="455"/>
            </a:p>
          </p:txBody>
        </p:sp>
        <p:sp>
          <p:nvSpPr>
            <p:cNvPr id="47433" name="Line 23"/>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88205" tIns="44102" rIns="88205" bIns="44102">
              <a:spAutoFit/>
            </a:bodyPr>
            <a:lstStyle/>
            <a:p>
              <a:endParaRPr lang="en-US" sz="455"/>
            </a:p>
          </p:txBody>
        </p:sp>
        <p:sp>
          <p:nvSpPr>
            <p:cNvPr id="47434" name="Line 24"/>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88205" tIns="44102" rIns="88205" bIns="44102">
              <a:spAutoFit/>
            </a:bodyPr>
            <a:lstStyle/>
            <a:p>
              <a:endParaRPr lang="en-US" sz="455"/>
            </a:p>
          </p:txBody>
        </p:sp>
        <p:sp>
          <p:nvSpPr>
            <p:cNvPr id="47435" name="Text Box 25"/>
            <p:cNvSpPr txBox="1">
              <a:spLocks noChangeArrowheads="1"/>
            </p:cNvSpPr>
            <p:nvPr/>
          </p:nvSpPr>
          <p:spPr bwMode="auto">
            <a:xfrm>
              <a:off x="458" y="303"/>
              <a:ext cx="690" cy="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5" tIns="44102" rIns="88205" bIns="4410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latin typeface="Arial" charset="0"/>
                </a:rPr>
                <a:t>ABRAHAM</a:t>
              </a:r>
            </a:p>
          </p:txBody>
        </p:sp>
        <p:sp>
          <p:nvSpPr>
            <p:cNvPr id="47436" name="Rectangle 26"/>
            <p:cNvSpPr>
              <a:spLocks noChangeArrowheads="1"/>
            </p:cNvSpPr>
            <p:nvPr/>
          </p:nvSpPr>
          <p:spPr bwMode="auto">
            <a:xfrm>
              <a:off x="538" y="472"/>
              <a:ext cx="699" cy="110"/>
            </a:xfrm>
            <a:prstGeom prst="rect">
              <a:avLst/>
            </a:prstGeom>
            <a:solidFill>
              <a:schemeClr val="bg1"/>
            </a:solidFill>
            <a:ln w="9525">
              <a:solidFill>
                <a:schemeClr val="bg1"/>
              </a:solidFill>
              <a:miter lim="800000"/>
              <a:headEnd/>
              <a:tailEnd/>
            </a:ln>
          </p:spPr>
          <p:txBody>
            <a:bodyPr lIns="88205" tIns="44102" rIns="88205" bIns="44102">
              <a:spAutoFit/>
            </a:bodyPr>
            <a:lstStyle/>
            <a:p>
              <a:endParaRPr lang="en-US" sz="455"/>
            </a:p>
          </p:txBody>
        </p:sp>
      </p:grpSp>
      <p:grpSp>
        <p:nvGrpSpPr>
          <p:cNvPr id="47114" name="Group 27"/>
          <p:cNvGrpSpPr>
            <a:grpSpLocks/>
          </p:cNvGrpSpPr>
          <p:nvPr/>
        </p:nvGrpSpPr>
        <p:grpSpPr bwMode="auto">
          <a:xfrm>
            <a:off x="842819" y="2600615"/>
            <a:ext cx="1435966" cy="402648"/>
            <a:chOff x="458" y="303"/>
            <a:chExt cx="779" cy="279"/>
          </a:xfrm>
        </p:grpSpPr>
        <p:sp>
          <p:nvSpPr>
            <p:cNvPr id="47425" name="AutoShape 28"/>
            <p:cNvSpPr>
              <a:spLocks noChangeArrowheads="1"/>
            </p:cNvSpPr>
            <p:nvPr/>
          </p:nvSpPr>
          <p:spPr bwMode="auto">
            <a:xfrm>
              <a:off x="551" y="312"/>
              <a:ext cx="506" cy="122"/>
            </a:xfrm>
            <a:prstGeom prst="roundRect">
              <a:avLst>
                <a:gd name="adj" fmla="val 16667"/>
              </a:avLst>
            </a:prstGeom>
            <a:solidFill>
              <a:schemeClr val="bg1"/>
            </a:solidFill>
            <a:ln w="19050">
              <a:solidFill>
                <a:schemeClr val="tx1"/>
              </a:solidFill>
              <a:round/>
              <a:headEnd/>
              <a:tailEnd/>
            </a:ln>
          </p:spPr>
          <p:txBody>
            <a:bodyPr lIns="88205" tIns="44102" rIns="88205" bIns="44102">
              <a:spAutoFit/>
            </a:bodyPr>
            <a:lstStyle/>
            <a:p>
              <a:endParaRPr lang="en-US" sz="455"/>
            </a:p>
          </p:txBody>
        </p:sp>
        <p:sp>
          <p:nvSpPr>
            <p:cNvPr id="47426" name="Rectangle 29"/>
            <p:cNvSpPr>
              <a:spLocks noChangeArrowheads="1"/>
            </p:cNvSpPr>
            <p:nvPr/>
          </p:nvSpPr>
          <p:spPr bwMode="auto">
            <a:xfrm>
              <a:off x="553" y="399"/>
              <a:ext cx="660" cy="110"/>
            </a:xfrm>
            <a:prstGeom prst="rect">
              <a:avLst/>
            </a:prstGeom>
            <a:solidFill>
              <a:schemeClr val="bg1"/>
            </a:solidFill>
            <a:ln w="19050">
              <a:solidFill>
                <a:srgbClr val="000000"/>
              </a:solidFill>
              <a:miter lim="800000"/>
              <a:headEnd/>
              <a:tailEnd/>
            </a:ln>
          </p:spPr>
          <p:txBody>
            <a:bodyPr lIns="88205" tIns="44102" rIns="88205" bIns="44102">
              <a:spAutoFit/>
            </a:bodyPr>
            <a:lstStyle/>
            <a:p>
              <a:endParaRPr lang="en-US" sz="455"/>
            </a:p>
          </p:txBody>
        </p:sp>
        <p:sp>
          <p:nvSpPr>
            <p:cNvPr id="47427" name="Line 30"/>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88205" tIns="44102" rIns="88205" bIns="44102">
              <a:spAutoFit/>
            </a:bodyPr>
            <a:lstStyle/>
            <a:p>
              <a:endParaRPr lang="en-US" sz="455"/>
            </a:p>
          </p:txBody>
        </p:sp>
        <p:sp>
          <p:nvSpPr>
            <p:cNvPr id="47428" name="Line 31"/>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88205" tIns="44102" rIns="88205" bIns="44102">
              <a:spAutoFit/>
            </a:bodyPr>
            <a:lstStyle/>
            <a:p>
              <a:endParaRPr lang="en-US" sz="455"/>
            </a:p>
          </p:txBody>
        </p:sp>
        <p:sp>
          <p:nvSpPr>
            <p:cNvPr id="47429" name="Text Box 32"/>
            <p:cNvSpPr txBox="1">
              <a:spLocks noChangeArrowheads="1"/>
            </p:cNvSpPr>
            <p:nvPr/>
          </p:nvSpPr>
          <p:spPr bwMode="auto">
            <a:xfrm>
              <a:off x="458" y="303"/>
              <a:ext cx="690" cy="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5" tIns="44102" rIns="88205" bIns="4410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latin typeface="Arial" charset="0"/>
                </a:rPr>
                <a:t>JOSEPH</a:t>
              </a:r>
              <a:endParaRPr lang="en-US" sz="727" b="1">
                <a:latin typeface="Arial" charset="0"/>
              </a:endParaRPr>
            </a:p>
          </p:txBody>
        </p:sp>
        <p:sp>
          <p:nvSpPr>
            <p:cNvPr id="47430" name="Rectangle 33"/>
            <p:cNvSpPr>
              <a:spLocks noChangeArrowheads="1"/>
            </p:cNvSpPr>
            <p:nvPr/>
          </p:nvSpPr>
          <p:spPr bwMode="auto">
            <a:xfrm>
              <a:off x="538" y="472"/>
              <a:ext cx="699" cy="110"/>
            </a:xfrm>
            <a:prstGeom prst="rect">
              <a:avLst/>
            </a:prstGeom>
            <a:solidFill>
              <a:schemeClr val="bg1"/>
            </a:solidFill>
            <a:ln w="9525">
              <a:solidFill>
                <a:schemeClr val="bg1"/>
              </a:solidFill>
              <a:miter lim="800000"/>
              <a:headEnd/>
              <a:tailEnd/>
            </a:ln>
          </p:spPr>
          <p:txBody>
            <a:bodyPr lIns="88205" tIns="44102" rIns="88205" bIns="44102">
              <a:spAutoFit/>
            </a:bodyPr>
            <a:lstStyle/>
            <a:p>
              <a:endParaRPr lang="en-US" sz="455"/>
            </a:p>
          </p:txBody>
        </p:sp>
      </p:grpSp>
      <p:grpSp>
        <p:nvGrpSpPr>
          <p:cNvPr id="47115" name="Group 34"/>
          <p:cNvGrpSpPr>
            <a:grpSpLocks/>
          </p:cNvGrpSpPr>
          <p:nvPr/>
        </p:nvGrpSpPr>
        <p:grpSpPr bwMode="auto">
          <a:xfrm>
            <a:off x="861581" y="3099956"/>
            <a:ext cx="1427306" cy="402648"/>
            <a:chOff x="458" y="303"/>
            <a:chExt cx="779" cy="279"/>
          </a:xfrm>
        </p:grpSpPr>
        <p:sp>
          <p:nvSpPr>
            <p:cNvPr id="47419" name="AutoShape 35"/>
            <p:cNvSpPr>
              <a:spLocks noChangeArrowheads="1"/>
            </p:cNvSpPr>
            <p:nvPr/>
          </p:nvSpPr>
          <p:spPr bwMode="auto">
            <a:xfrm>
              <a:off x="551" y="312"/>
              <a:ext cx="506" cy="122"/>
            </a:xfrm>
            <a:prstGeom prst="roundRect">
              <a:avLst>
                <a:gd name="adj" fmla="val 16667"/>
              </a:avLst>
            </a:prstGeom>
            <a:solidFill>
              <a:schemeClr val="bg1"/>
            </a:solidFill>
            <a:ln w="19050">
              <a:solidFill>
                <a:schemeClr val="tx1"/>
              </a:solidFill>
              <a:round/>
              <a:headEnd/>
              <a:tailEnd/>
            </a:ln>
          </p:spPr>
          <p:txBody>
            <a:bodyPr lIns="88205" tIns="44102" rIns="88205" bIns="44102">
              <a:spAutoFit/>
            </a:bodyPr>
            <a:lstStyle/>
            <a:p>
              <a:endParaRPr lang="en-US" sz="455"/>
            </a:p>
          </p:txBody>
        </p:sp>
        <p:sp>
          <p:nvSpPr>
            <p:cNvPr id="47420" name="Rectangle 36"/>
            <p:cNvSpPr>
              <a:spLocks noChangeArrowheads="1"/>
            </p:cNvSpPr>
            <p:nvPr/>
          </p:nvSpPr>
          <p:spPr bwMode="auto">
            <a:xfrm>
              <a:off x="553" y="399"/>
              <a:ext cx="660" cy="110"/>
            </a:xfrm>
            <a:prstGeom prst="rect">
              <a:avLst/>
            </a:prstGeom>
            <a:solidFill>
              <a:schemeClr val="bg1"/>
            </a:solidFill>
            <a:ln w="19050">
              <a:solidFill>
                <a:srgbClr val="000000"/>
              </a:solidFill>
              <a:miter lim="800000"/>
              <a:headEnd/>
              <a:tailEnd/>
            </a:ln>
          </p:spPr>
          <p:txBody>
            <a:bodyPr lIns="88205" tIns="44102" rIns="88205" bIns="44102">
              <a:spAutoFit/>
            </a:bodyPr>
            <a:lstStyle/>
            <a:p>
              <a:endParaRPr lang="en-US" sz="455"/>
            </a:p>
          </p:txBody>
        </p:sp>
        <p:sp>
          <p:nvSpPr>
            <p:cNvPr id="47421" name="Line 37"/>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88205" tIns="44102" rIns="88205" bIns="44102">
              <a:spAutoFit/>
            </a:bodyPr>
            <a:lstStyle/>
            <a:p>
              <a:endParaRPr lang="en-US" sz="455"/>
            </a:p>
          </p:txBody>
        </p:sp>
        <p:sp>
          <p:nvSpPr>
            <p:cNvPr id="47422" name="Line 38"/>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88205" tIns="44102" rIns="88205" bIns="44102">
              <a:spAutoFit/>
            </a:bodyPr>
            <a:lstStyle/>
            <a:p>
              <a:endParaRPr lang="en-US" sz="455"/>
            </a:p>
          </p:txBody>
        </p:sp>
        <p:sp>
          <p:nvSpPr>
            <p:cNvPr id="47423" name="Text Box 39"/>
            <p:cNvSpPr txBox="1">
              <a:spLocks noChangeArrowheads="1"/>
            </p:cNvSpPr>
            <p:nvPr/>
          </p:nvSpPr>
          <p:spPr bwMode="auto">
            <a:xfrm>
              <a:off x="458" y="303"/>
              <a:ext cx="690" cy="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5" tIns="44102" rIns="88205" bIns="4410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latin typeface="Arial" charset="0"/>
                </a:rPr>
                <a:t>MOSES</a:t>
              </a:r>
              <a:endParaRPr lang="en-US" sz="727" b="1">
                <a:latin typeface="Arial" charset="0"/>
              </a:endParaRPr>
            </a:p>
          </p:txBody>
        </p:sp>
        <p:sp>
          <p:nvSpPr>
            <p:cNvPr id="47424" name="Rectangle 40"/>
            <p:cNvSpPr>
              <a:spLocks noChangeArrowheads="1"/>
            </p:cNvSpPr>
            <p:nvPr/>
          </p:nvSpPr>
          <p:spPr bwMode="auto">
            <a:xfrm>
              <a:off x="538" y="472"/>
              <a:ext cx="699" cy="110"/>
            </a:xfrm>
            <a:prstGeom prst="rect">
              <a:avLst/>
            </a:prstGeom>
            <a:solidFill>
              <a:schemeClr val="bg1"/>
            </a:solidFill>
            <a:ln w="9525">
              <a:solidFill>
                <a:schemeClr val="bg1"/>
              </a:solidFill>
              <a:miter lim="800000"/>
              <a:headEnd/>
              <a:tailEnd/>
            </a:ln>
          </p:spPr>
          <p:txBody>
            <a:bodyPr lIns="88205" tIns="44102" rIns="88205" bIns="44102">
              <a:spAutoFit/>
            </a:bodyPr>
            <a:lstStyle/>
            <a:p>
              <a:endParaRPr lang="en-US" sz="455"/>
            </a:p>
          </p:txBody>
        </p:sp>
      </p:grpSp>
      <p:grpSp>
        <p:nvGrpSpPr>
          <p:cNvPr id="47116" name="Group 41"/>
          <p:cNvGrpSpPr>
            <a:grpSpLocks/>
          </p:cNvGrpSpPr>
          <p:nvPr/>
        </p:nvGrpSpPr>
        <p:grpSpPr bwMode="auto">
          <a:xfrm>
            <a:off x="861580" y="4101523"/>
            <a:ext cx="1443182" cy="402594"/>
            <a:chOff x="458" y="303"/>
            <a:chExt cx="779" cy="280"/>
          </a:xfrm>
        </p:grpSpPr>
        <p:sp>
          <p:nvSpPr>
            <p:cNvPr id="47413" name="AutoShape 42"/>
            <p:cNvSpPr>
              <a:spLocks noChangeArrowheads="1"/>
            </p:cNvSpPr>
            <p:nvPr/>
          </p:nvSpPr>
          <p:spPr bwMode="auto">
            <a:xfrm>
              <a:off x="551" y="312"/>
              <a:ext cx="506" cy="122"/>
            </a:xfrm>
            <a:prstGeom prst="roundRect">
              <a:avLst>
                <a:gd name="adj" fmla="val 16667"/>
              </a:avLst>
            </a:prstGeom>
            <a:solidFill>
              <a:schemeClr val="bg1"/>
            </a:solidFill>
            <a:ln w="19050">
              <a:solidFill>
                <a:schemeClr val="tx1"/>
              </a:solidFill>
              <a:round/>
              <a:headEnd/>
              <a:tailEnd/>
            </a:ln>
          </p:spPr>
          <p:txBody>
            <a:bodyPr lIns="88205" tIns="44102" rIns="88205" bIns="44102">
              <a:spAutoFit/>
            </a:bodyPr>
            <a:lstStyle/>
            <a:p>
              <a:endParaRPr lang="en-US" sz="455"/>
            </a:p>
          </p:txBody>
        </p:sp>
        <p:sp>
          <p:nvSpPr>
            <p:cNvPr id="47414" name="Rectangle 43"/>
            <p:cNvSpPr>
              <a:spLocks noChangeArrowheads="1"/>
            </p:cNvSpPr>
            <p:nvPr/>
          </p:nvSpPr>
          <p:spPr bwMode="auto">
            <a:xfrm>
              <a:off x="553" y="399"/>
              <a:ext cx="660" cy="111"/>
            </a:xfrm>
            <a:prstGeom prst="rect">
              <a:avLst/>
            </a:prstGeom>
            <a:solidFill>
              <a:schemeClr val="bg1"/>
            </a:solidFill>
            <a:ln w="19050">
              <a:solidFill>
                <a:srgbClr val="000000"/>
              </a:solidFill>
              <a:miter lim="800000"/>
              <a:headEnd/>
              <a:tailEnd/>
            </a:ln>
          </p:spPr>
          <p:txBody>
            <a:bodyPr lIns="88205" tIns="44102" rIns="88205" bIns="44102">
              <a:spAutoFit/>
            </a:bodyPr>
            <a:lstStyle/>
            <a:p>
              <a:endParaRPr lang="en-US" sz="455"/>
            </a:p>
          </p:txBody>
        </p:sp>
        <p:sp>
          <p:nvSpPr>
            <p:cNvPr id="47415" name="Line 44"/>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88205" tIns="44102" rIns="88205" bIns="44102">
              <a:spAutoFit/>
            </a:bodyPr>
            <a:lstStyle/>
            <a:p>
              <a:endParaRPr lang="en-US" sz="455"/>
            </a:p>
          </p:txBody>
        </p:sp>
        <p:sp>
          <p:nvSpPr>
            <p:cNvPr id="47416" name="Line 45"/>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88205" tIns="44102" rIns="88205" bIns="44102">
              <a:spAutoFit/>
            </a:bodyPr>
            <a:lstStyle/>
            <a:p>
              <a:endParaRPr lang="en-US" sz="455"/>
            </a:p>
          </p:txBody>
        </p:sp>
        <p:sp>
          <p:nvSpPr>
            <p:cNvPr id="47417" name="Text Box 46"/>
            <p:cNvSpPr txBox="1">
              <a:spLocks noChangeArrowheads="1"/>
            </p:cNvSpPr>
            <p:nvPr/>
          </p:nvSpPr>
          <p:spPr bwMode="auto">
            <a:xfrm>
              <a:off x="458" y="303"/>
              <a:ext cx="690" cy="1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5" tIns="44102" rIns="88205" bIns="4410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latin typeface="Arial" charset="0"/>
                </a:rPr>
                <a:t>JOSHUA</a:t>
              </a:r>
              <a:endParaRPr lang="en-US" sz="727" b="1">
                <a:latin typeface="Arial" charset="0"/>
              </a:endParaRPr>
            </a:p>
          </p:txBody>
        </p:sp>
        <p:sp>
          <p:nvSpPr>
            <p:cNvPr id="47418" name="Rectangle 47"/>
            <p:cNvSpPr>
              <a:spLocks noChangeArrowheads="1"/>
            </p:cNvSpPr>
            <p:nvPr/>
          </p:nvSpPr>
          <p:spPr bwMode="auto">
            <a:xfrm>
              <a:off x="538" y="472"/>
              <a:ext cx="699" cy="111"/>
            </a:xfrm>
            <a:prstGeom prst="rect">
              <a:avLst/>
            </a:prstGeom>
            <a:solidFill>
              <a:schemeClr val="bg1"/>
            </a:solidFill>
            <a:ln w="9525">
              <a:solidFill>
                <a:schemeClr val="bg1"/>
              </a:solidFill>
              <a:miter lim="800000"/>
              <a:headEnd/>
              <a:tailEnd/>
            </a:ln>
          </p:spPr>
          <p:txBody>
            <a:bodyPr lIns="88205" tIns="44102" rIns="88205" bIns="44102">
              <a:spAutoFit/>
            </a:bodyPr>
            <a:lstStyle/>
            <a:p>
              <a:endParaRPr lang="en-US" sz="455"/>
            </a:p>
          </p:txBody>
        </p:sp>
      </p:grpSp>
      <p:grpSp>
        <p:nvGrpSpPr>
          <p:cNvPr id="47117" name="Group 48"/>
          <p:cNvGrpSpPr>
            <a:grpSpLocks/>
          </p:cNvGrpSpPr>
          <p:nvPr/>
        </p:nvGrpSpPr>
        <p:grpSpPr bwMode="auto">
          <a:xfrm>
            <a:off x="852921" y="4958773"/>
            <a:ext cx="1447511" cy="402594"/>
            <a:chOff x="458" y="303"/>
            <a:chExt cx="779" cy="280"/>
          </a:xfrm>
        </p:grpSpPr>
        <p:sp>
          <p:nvSpPr>
            <p:cNvPr id="47407" name="AutoShape 49"/>
            <p:cNvSpPr>
              <a:spLocks noChangeArrowheads="1"/>
            </p:cNvSpPr>
            <p:nvPr/>
          </p:nvSpPr>
          <p:spPr bwMode="auto">
            <a:xfrm>
              <a:off x="551" y="312"/>
              <a:ext cx="506" cy="122"/>
            </a:xfrm>
            <a:prstGeom prst="roundRect">
              <a:avLst>
                <a:gd name="adj" fmla="val 16667"/>
              </a:avLst>
            </a:prstGeom>
            <a:solidFill>
              <a:schemeClr val="bg1"/>
            </a:solidFill>
            <a:ln w="19050">
              <a:solidFill>
                <a:schemeClr val="tx1"/>
              </a:solidFill>
              <a:round/>
              <a:headEnd/>
              <a:tailEnd/>
            </a:ln>
          </p:spPr>
          <p:txBody>
            <a:bodyPr lIns="88205" tIns="44102" rIns="88205" bIns="44102">
              <a:spAutoFit/>
            </a:bodyPr>
            <a:lstStyle/>
            <a:p>
              <a:endParaRPr lang="en-US" sz="455"/>
            </a:p>
          </p:txBody>
        </p:sp>
        <p:sp>
          <p:nvSpPr>
            <p:cNvPr id="47408" name="Rectangle 50"/>
            <p:cNvSpPr>
              <a:spLocks noChangeArrowheads="1"/>
            </p:cNvSpPr>
            <p:nvPr/>
          </p:nvSpPr>
          <p:spPr bwMode="auto">
            <a:xfrm>
              <a:off x="553" y="399"/>
              <a:ext cx="660" cy="111"/>
            </a:xfrm>
            <a:prstGeom prst="rect">
              <a:avLst/>
            </a:prstGeom>
            <a:solidFill>
              <a:schemeClr val="bg1"/>
            </a:solidFill>
            <a:ln w="19050">
              <a:solidFill>
                <a:srgbClr val="000000"/>
              </a:solidFill>
              <a:miter lim="800000"/>
              <a:headEnd/>
              <a:tailEnd/>
            </a:ln>
          </p:spPr>
          <p:txBody>
            <a:bodyPr lIns="88205" tIns="44102" rIns="88205" bIns="44102">
              <a:spAutoFit/>
            </a:bodyPr>
            <a:lstStyle/>
            <a:p>
              <a:endParaRPr lang="en-US" sz="455"/>
            </a:p>
          </p:txBody>
        </p:sp>
        <p:sp>
          <p:nvSpPr>
            <p:cNvPr id="47409" name="Line 51"/>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88205" tIns="44102" rIns="88205" bIns="44102">
              <a:spAutoFit/>
            </a:bodyPr>
            <a:lstStyle/>
            <a:p>
              <a:endParaRPr lang="en-US" sz="455"/>
            </a:p>
          </p:txBody>
        </p:sp>
        <p:sp>
          <p:nvSpPr>
            <p:cNvPr id="47410" name="Line 52"/>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88205" tIns="44102" rIns="88205" bIns="44102">
              <a:spAutoFit/>
            </a:bodyPr>
            <a:lstStyle/>
            <a:p>
              <a:endParaRPr lang="en-US" sz="455"/>
            </a:p>
          </p:txBody>
        </p:sp>
        <p:sp>
          <p:nvSpPr>
            <p:cNvPr id="47411" name="Text Box 53"/>
            <p:cNvSpPr txBox="1">
              <a:spLocks noChangeArrowheads="1"/>
            </p:cNvSpPr>
            <p:nvPr/>
          </p:nvSpPr>
          <p:spPr bwMode="auto">
            <a:xfrm>
              <a:off x="458" y="303"/>
              <a:ext cx="690" cy="1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5" tIns="44102" rIns="88205" bIns="4410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latin typeface="Arial" charset="0"/>
                </a:rPr>
                <a:t>ANARCHY</a:t>
              </a:r>
              <a:endParaRPr lang="en-US" sz="727" b="1">
                <a:latin typeface="Arial" charset="0"/>
              </a:endParaRPr>
            </a:p>
          </p:txBody>
        </p:sp>
        <p:sp>
          <p:nvSpPr>
            <p:cNvPr id="47412" name="Rectangle 54"/>
            <p:cNvSpPr>
              <a:spLocks noChangeArrowheads="1"/>
            </p:cNvSpPr>
            <p:nvPr/>
          </p:nvSpPr>
          <p:spPr bwMode="auto">
            <a:xfrm>
              <a:off x="538" y="472"/>
              <a:ext cx="699" cy="111"/>
            </a:xfrm>
            <a:prstGeom prst="rect">
              <a:avLst/>
            </a:prstGeom>
            <a:solidFill>
              <a:schemeClr val="bg1"/>
            </a:solidFill>
            <a:ln w="9525">
              <a:solidFill>
                <a:schemeClr val="bg1"/>
              </a:solidFill>
              <a:miter lim="800000"/>
              <a:headEnd/>
              <a:tailEnd/>
            </a:ln>
          </p:spPr>
          <p:txBody>
            <a:bodyPr lIns="88205" tIns="44102" rIns="88205" bIns="44102">
              <a:spAutoFit/>
            </a:bodyPr>
            <a:lstStyle/>
            <a:p>
              <a:endParaRPr lang="en-US" sz="455"/>
            </a:p>
          </p:txBody>
        </p:sp>
      </p:grpSp>
      <p:grpSp>
        <p:nvGrpSpPr>
          <p:cNvPr id="47118" name="Group 55"/>
          <p:cNvGrpSpPr>
            <a:grpSpLocks/>
          </p:cNvGrpSpPr>
          <p:nvPr/>
        </p:nvGrpSpPr>
        <p:grpSpPr bwMode="auto">
          <a:xfrm>
            <a:off x="852921" y="6785843"/>
            <a:ext cx="1447511" cy="402648"/>
            <a:chOff x="458" y="303"/>
            <a:chExt cx="779" cy="279"/>
          </a:xfrm>
        </p:grpSpPr>
        <p:sp>
          <p:nvSpPr>
            <p:cNvPr id="47401" name="AutoShape 56"/>
            <p:cNvSpPr>
              <a:spLocks noChangeArrowheads="1"/>
            </p:cNvSpPr>
            <p:nvPr/>
          </p:nvSpPr>
          <p:spPr bwMode="auto">
            <a:xfrm>
              <a:off x="551" y="312"/>
              <a:ext cx="506" cy="122"/>
            </a:xfrm>
            <a:prstGeom prst="roundRect">
              <a:avLst>
                <a:gd name="adj" fmla="val 16667"/>
              </a:avLst>
            </a:prstGeom>
            <a:solidFill>
              <a:schemeClr val="bg1"/>
            </a:solidFill>
            <a:ln w="19050">
              <a:solidFill>
                <a:schemeClr val="tx1"/>
              </a:solidFill>
              <a:round/>
              <a:headEnd/>
              <a:tailEnd/>
            </a:ln>
          </p:spPr>
          <p:txBody>
            <a:bodyPr lIns="88205" tIns="44102" rIns="88205" bIns="44102">
              <a:spAutoFit/>
            </a:bodyPr>
            <a:lstStyle/>
            <a:p>
              <a:endParaRPr lang="en-US" sz="455"/>
            </a:p>
          </p:txBody>
        </p:sp>
        <p:sp>
          <p:nvSpPr>
            <p:cNvPr id="47402" name="Rectangle 57"/>
            <p:cNvSpPr>
              <a:spLocks noChangeArrowheads="1"/>
            </p:cNvSpPr>
            <p:nvPr/>
          </p:nvSpPr>
          <p:spPr bwMode="auto">
            <a:xfrm>
              <a:off x="553" y="399"/>
              <a:ext cx="660" cy="110"/>
            </a:xfrm>
            <a:prstGeom prst="rect">
              <a:avLst/>
            </a:prstGeom>
            <a:solidFill>
              <a:schemeClr val="bg1"/>
            </a:solidFill>
            <a:ln w="19050">
              <a:solidFill>
                <a:srgbClr val="000000"/>
              </a:solidFill>
              <a:miter lim="800000"/>
              <a:headEnd/>
              <a:tailEnd/>
            </a:ln>
          </p:spPr>
          <p:txBody>
            <a:bodyPr lIns="88205" tIns="44102" rIns="88205" bIns="44102">
              <a:spAutoFit/>
            </a:bodyPr>
            <a:lstStyle/>
            <a:p>
              <a:endParaRPr lang="en-US" sz="455"/>
            </a:p>
          </p:txBody>
        </p:sp>
        <p:sp>
          <p:nvSpPr>
            <p:cNvPr id="47403" name="Line 58"/>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88205" tIns="44102" rIns="88205" bIns="44102">
              <a:spAutoFit/>
            </a:bodyPr>
            <a:lstStyle/>
            <a:p>
              <a:endParaRPr lang="en-US" sz="455"/>
            </a:p>
          </p:txBody>
        </p:sp>
        <p:sp>
          <p:nvSpPr>
            <p:cNvPr id="47404" name="Line 59"/>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88205" tIns="44102" rIns="88205" bIns="44102">
              <a:spAutoFit/>
            </a:bodyPr>
            <a:lstStyle/>
            <a:p>
              <a:endParaRPr lang="en-US" sz="455"/>
            </a:p>
          </p:txBody>
        </p:sp>
        <p:sp>
          <p:nvSpPr>
            <p:cNvPr id="47405" name="Text Box 60"/>
            <p:cNvSpPr txBox="1">
              <a:spLocks noChangeArrowheads="1"/>
            </p:cNvSpPr>
            <p:nvPr/>
          </p:nvSpPr>
          <p:spPr bwMode="auto">
            <a:xfrm>
              <a:off x="458" y="303"/>
              <a:ext cx="690" cy="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5" tIns="44102" rIns="88205" bIns="4410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latin typeface="Arial" charset="0"/>
                </a:rPr>
                <a:t>CAPTIVITY</a:t>
              </a:r>
              <a:endParaRPr lang="en-US" sz="727" b="1">
                <a:latin typeface="Arial" charset="0"/>
              </a:endParaRPr>
            </a:p>
          </p:txBody>
        </p:sp>
        <p:sp>
          <p:nvSpPr>
            <p:cNvPr id="47406" name="Rectangle 61"/>
            <p:cNvSpPr>
              <a:spLocks noChangeArrowheads="1"/>
            </p:cNvSpPr>
            <p:nvPr/>
          </p:nvSpPr>
          <p:spPr bwMode="auto">
            <a:xfrm>
              <a:off x="538" y="472"/>
              <a:ext cx="699" cy="110"/>
            </a:xfrm>
            <a:prstGeom prst="rect">
              <a:avLst/>
            </a:prstGeom>
            <a:solidFill>
              <a:schemeClr val="bg1"/>
            </a:solidFill>
            <a:ln w="9525">
              <a:solidFill>
                <a:schemeClr val="bg1"/>
              </a:solidFill>
              <a:miter lim="800000"/>
              <a:headEnd/>
              <a:tailEnd/>
            </a:ln>
          </p:spPr>
          <p:txBody>
            <a:bodyPr lIns="88205" tIns="44102" rIns="88205" bIns="44102">
              <a:spAutoFit/>
            </a:bodyPr>
            <a:lstStyle/>
            <a:p>
              <a:endParaRPr lang="en-US" sz="455"/>
            </a:p>
          </p:txBody>
        </p:sp>
      </p:grpSp>
      <p:grpSp>
        <p:nvGrpSpPr>
          <p:cNvPr id="47119" name="Group 62"/>
          <p:cNvGrpSpPr>
            <a:grpSpLocks/>
          </p:cNvGrpSpPr>
          <p:nvPr/>
        </p:nvGrpSpPr>
        <p:grpSpPr bwMode="auto">
          <a:xfrm>
            <a:off x="852921" y="7570933"/>
            <a:ext cx="1447511" cy="404140"/>
            <a:chOff x="458" y="303"/>
            <a:chExt cx="779" cy="279"/>
          </a:xfrm>
        </p:grpSpPr>
        <p:sp>
          <p:nvSpPr>
            <p:cNvPr id="47395" name="AutoShape 63"/>
            <p:cNvSpPr>
              <a:spLocks noChangeArrowheads="1"/>
            </p:cNvSpPr>
            <p:nvPr/>
          </p:nvSpPr>
          <p:spPr bwMode="auto">
            <a:xfrm>
              <a:off x="551" y="312"/>
              <a:ext cx="506" cy="122"/>
            </a:xfrm>
            <a:prstGeom prst="roundRect">
              <a:avLst>
                <a:gd name="adj" fmla="val 16667"/>
              </a:avLst>
            </a:prstGeom>
            <a:solidFill>
              <a:schemeClr val="bg1"/>
            </a:solidFill>
            <a:ln w="19050">
              <a:solidFill>
                <a:schemeClr val="tx1"/>
              </a:solidFill>
              <a:round/>
              <a:headEnd/>
              <a:tailEnd/>
            </a:ln>
          </p:spPr>
          <p:txBody>
            <a:bodyPr lIns="88205" tIns="44102" rIns="88205" bIns="44102">
              <a:spAutoFit/>
            </a:bodyPr>
            <a:lstStyle/>
            <a:p>
              <a:endParaRPr lang="en-US" sz="455"/>
            </a:p>
          </p:txBody>
        </p:sp>
        <p:sp>
          <p:nvSpPr>
            <p:cNvPr id="47396" name="Rectangle 64"/>
            <p:cNvSpPr>
              <a:spLocks noChangeArrowheads="1"/>
            </p:cNvSpPr>
            <p:nvPr/>
          </p:nvSpPr>
          <p:spPr bwMode="auto">
            <a:xfrm>
              <a:off x="553" y="399"/>
              <a:ext cx="660" cy="110"/>
            </a:xfrm>
            <a:prstGeom prst="rect">
              <a:avLst/>
            </a:prstGeom>
            <a:solidFill>
              <a:schemeClr val="bg1"/>
            </a:solidFill>
            <a:ln w="19050">
              <a:solidFill>
                <a:srgbClr val="000000"/>
              </a:solidFill>
              <a:miter lim="800000"/>
              <a:headEnd/>
              <a:tailEnd/>
            </a:ln>
          </p:spPr>
          <p:txBody>
            <a:bodyPr lIns="88205" tIns="44102" rIns="88205" bIns="44102">
              <a:spAutoFit/>
            </a:bodyPr>
            <a:lstStyle/>
            <a:p>
              <a:endParaRPr lang="en-US" sz="455"/>
            </a:p>
          </p:txBody>
        </p:sp>
        <p:sp>
          <p:nvSpPr>
            <p:cNvPr id="47397" name="Line 65"/>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88205" tIns="44102" rIns="88205" bIns="44102">
              <a:spAutoFit/>
            </a:bodyPr>
            <a:lstStyle/>
            <a:p>
              <a:endParaRPr lang="en-US" sz="455"/>
            </a:p>
          </p:txBody>
        </p:sp>
        <p:sp>
          <p:nvSpPr>
            <p:cNvPr id="47398" name="Line 66"/>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88205" tIns="44102" rIns="88205" bIns="44102">
              <a:spAutoFit/>
            </a:bodyPr>
            <a:lstStyle/>
            <a:p>
              <a:endParaRPr lang="en-US" sz="455"/>
            </a:p>
          </p:txBody>
        </p:sp>
        <p:sp>
          <p:nvSpPr>
            <p:cNvPr id="47399" name="Text Box 67"/>
            <p:cNvSpPr txBox="1">
              <a:spLocks noChangeArrowheads="1"/>
            </p:cNvSpPr>
            <p:nvPr/>
          </p:nvSpPr>
          <p:spPr bwMode="auto">
            <a:xfrm>
              <a:off x="458" y="303"/>
              <a:ext cx="690" cy="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5" tIns="44102" rIns="88205" bIns="4410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latin typeface="Arial" charset="0"/>
                </a:rPr>
                <a:t>SILENCE</a:t>
              </a:r>
              <a:endParaRPr lang="en-US" sz="727" b="1">
                <a:latin typeface="Arial" charset="0"/>
              </a:endParaRPr>
            </a:p>
          </p:txBody>
        </p:sp>
        <p:sp>
          <p:nvSpPr>
            <p:cNvPr id="47400" name="Rectangle 68"/>
            <p:cNvSpPr>
              <a:spLocks noChangeArrowheads="1"/>
            </p:cNvSpPr>
            <p:nvPr/>
          </p:nvSpPr>
          <p:spPr bwMode="auto">
            <a:xfrm>
              <a:off x="538" y="472"/>
              <a:ext cx="699" cy="110"/>
            </a:xfrm>
            <a:prstGeom prst="rect">
              <a:avLst/>
            </a:prstGeom>
            <a:solidFill>
              <a:schemeClr val="bg1"/>
            </a:solidFill>
            <a:ln w="9525">
              <a:solidFill>
                <a:schemeClr val="bg1"/>
              </a:solidFill>
              <a:miter lim="800000"/>
              <a:headEnd/>
              <a:tailEnd/>
            </a:ln>
          </p:spPr>
          <p:txBody>
            <a:bodyPr lIns="88205" tIns="44102" rIns="88205" bIns="44102">
              <a:spAutoFit/>
            </a:bodyPr>
            <a:lstStyle/>
            <a:p>
              <a:endParaRPr lang="en-US" sz="455"/>
            </a:p>
          </p:txBody>
        </p:sp>
      </p:grpSp>
      <p:grpSp>
        <p:nvGrpSpPr>
          <p:cNvPr id="47120" name="Group 69"/>
          <p:cNvGrpSpPr>
            <a:grpSpLocks/>
          </p:cNvGrpSpPr>
          <p:nvPr/>
        </p:nvGrpSpPr>
        <p:grpSpPr bwMode="auto">
          <a:xfrm>
            <a:off x="852921" y="8032752"/>
            <a:ext cx="1447511" cy="402648"/>
            <a:chOff x="458" y="303"/>
            <a:chExt cx="779" cy="279"/>
          </a:xfrm>
        </p:grpSpPr>
        <p:sp>
          <p:nvSpPr>
            <p:cNvPr id="47389" name="AutoShape 70"/>
            <p:cNvSpPr>
              <a:spLocks noChangeArrowheads="1"/>
            </p:cNvSpPr>
            <p:nvPr/>
          </p:nvSpPr>
          <p:spPr bwMode="auto">
            <a:xfrm>
              <a:off x="551" y="312"/>
              <a:ext cx="506" cy="122"/>
            </a:xfrm>
            <a:prstGeom prst="roundRect">
              <a:avLst>
                <a:gd name="adj" fmla="val 16667"/>
              </a:avLst>
            </a:prstGeom>
            <a:solidFill>
              <a:schemeClr val="bg1"/>
            </a:solidFill>
            <a:ln w="19050">
              <a:solidFill>
                <a:schemeClr val="tx1"/>
              </a:solidFill>
              <a:round/>
              <a:headEnd/>
              <a:tailEnd/>
            </a:ln>
          </p:spPr>
          <p:txBody>
            <a:bodyPr lIns="88205" tIns="44102" rIns="88205" bIns="44102">
              <a:spAutoFit/>
            </a:bodyPr>
            <a:lstStyle/>
            <a:p>
              <a:endParaRPr lang="en-US" sz="455"/>
            </a:p>
          </p:txBody>
        </p:sp>
        <p:sp>
          <p:nvSpPr>
            <p:cNvPr id="47390" name="Rectangle 71"/>
            <p:cNvSpPr>
              <a:spLocks noChangeArrowheads="1"/>
            </p:cNvSpPr>
            <p:nvPr/>
          </p:nvSpPr>
          <p:spPr bwMode="auto">
            <a:xfrm>
              <a:off x="553" y="399"/>
              <a:ext cx="660" cy="110"/>
            </a:xfrm>
            <a:prstGeom prst="rect">
              <a:avLst/>
            </a:prstGeom>
            <a:solidFill>
              <a:schemeClr val="bg1"/>
            </a:solidFill>
            <a:ln w="19050">
              <a:solidFill>
                <a:srgbClr val="000000"/>
              </a:solidFill>
              <a:miter lim="800000"/>
              <a:headEnd/>
              <a:tailEnd/>
            </a:ln>
          </p:spPr>
          <p:txBody>
            <a:bodyPr lIns="88205" tIns="44102" rIns="88205" bIns="44102">
              <a:spAutoFit/>
            </a:bodyPr>
            <a:lstStyle/>
            <a:p>
              <a:endParaRPr lang="en-US" sz="455"/>
            </a:p>
          </p:txBody>
        </p:sp>
        <p:sp>
          <p:nvSpPr>
            <p:cNvPr id="47391" name="Line 72"/>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88205" tIns="44102" rIns="88205" bIns="44102">
              <a:spAutoFit/>
            </a:bodyPr>
            <a:lstStyle/>
            <a:p>
              <a:endParaRPr lang="en-US" sz="455"/>
            </a:p>
          </p:txBody>
        </p:sp>
        <p:sp>
          <p:nvSpPr>
            <p:cNvPr id="47392" name="Line 73"/>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88205" tIns="44102" rIns="88205" bIns="44102">
              <a:spAutoFit/>
            </a:bodyPr>
            <a:lstStyle/>
            <a:p>
              <a:endParaRPr lang="en-US" sz="455"/>
            </a:p>
          </p:txBody>
        </p:sp>
        <p:sp>
          <p:nvSpPr>
            <p:cNvPr id="47393" name="Text Box 74"/>
            <p:cNvSpPr txBox="1">
              <a:spLocks noChangeArrowheads="1"/>
            </p:cNvSpPr>
            <p:nvPr/>
          </p:nvSpPr>
          <p:spPr bwMode="auto">
            <a:xfrm>
              <a:off x="458" y="303"/>
              <a:ext cx="690" cy="2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5" tIns="44102" rIns="88205" bIns="4410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364" b="1">
                  <a:latin typeface="Arial" charset="0"/>
                </a:rPr>
                <a:t>JESUS</a:t>
              </a:r>
              <a:endParaRPr lang="en-US" sz="727" b="1">
                <a:latin typeface="Arial" charset="0"/>
              </a:endParaRPr>
            </a:p>
          </p:txBody>
        </p:sp>
        <p:sp>
          <p:nvSpPr>
            <p:cNvPr id="47394" name="Rectangle 75"/>
            <p:cNvSpPr>
              <a:spLocks noChangeArrowheads="1"/>
            </p:cNvSpPr>
            <p:nvPr/>
          </p:nvSpPr>
          <p:spPr bwMode="auto">
            <a:xfrm>
              <a:off x="538" y="472"/>
              <a:ext cx="699" cy="110"/>
            </a:xfrm>
            <a:prstGeom prst="rect">
              <a:avLst/>
            </a:prstGeom>
            <a:solidFill>
              <a:schemeClr val="bg1"/>
            </a:solidFill>
            <a:ln w="9525">
              <a:solidFill>
                <a:schemeClr val="bg1"/>
              </a:solidFill>
              <a:miter lim="800000"/>
              <a:headEnd/>
              <a:tailEnd/>
            </a:ln>
          </p:spPr>
          <p:txBody>
            <a:bodyPr lIns="88205" tIns="44102" rIns="88205" bIns="44102">
              <a:spAutoFit/>
            </a:bodyPr>
            <a:lstStyle/>
            <a:p>
              <a:endParaRPr lang="en-US" sz="455"/>
            </a:p>
          </p:txBody>
        </p:sp>
      </p:grpSp>
      <p:grpSp>
        <p:nvGrpSpPr>
          <p:cNvPr id="47121" name="Group 76"/>
          <p:cNvGrpSpPr>
            <a:grpSpLocks/>
          </p:cNvGrpSpPr>
          <p:nvPr/>
        </p:nvGrpSpPr>
        <p:grpSpPr bwMode="auto">
          <a:xfrm>
            <a:off x="857250" y="5673150"/>
            <a:ext cx="1447512" cy="402648"/>
            <a:chOff x="458" y="303"/>
            <a:chExt cx="779" cy="279"/>
          </a:xfrm>
        </p:grpSpPr>
        <p:sp>
          <p:nvSpPr>
            <p:cNvPr id="47383" name="AutoShape 77"/>
            <p:cNvSpPr>
              <a:spLocks noChangeArrowheads="1"/>
            </p:cNvSpPr>
            <p:nvPr/>
          </p:nvSpPr>
          <p:spPr bwMode="auto">
            <a:xfrm>
              <a:off x="551" y="312"/>
              <a:ext cx="506" cy="122"/>
            </a:xfrm>
            <a:prstGeom prst="roundRect">
              <a:avLst>
                <a:gd name="adj" fmla="val 16667"/>
              </a:avLst>
            </a:prstGeom>
            <a:solidFill>
              <a:schemeClr val="bg1"/>
            </a:solidFill>
            <a:ln w="19050">
              <a:solidFill>
                <a:schemeClr val="tx1"/>
              </a:solidFill>
              <a:round/>
              <a:headEnd/>
              <a:tailEnd/>
            </a:ln>
          </p:spPr>
          <p:txBody>
            <a:bodyPr lIns="88205" tIns="44102" rIns="88205" bIns="44102">
              <a:spAutoFit/>
            </a:bodyPr>
            <a:lstStyle/>
            <a:p>
              <a:endParaRPr lang="en-US" sz="455"/>
            </a:p>
          </p:txBody>
        </p:sp>
        <p:sp>
          <p:nvSpPr>
            <p:cNvPr id="47384" name="Rectangle 78"/>
            <p:cNvSpPr>
              <a:spLocks noChangeArrowheads="1"/>
            </p:cNvSpPr>
            <p:nvPr/>
          </p:nvSpPr>
          <p:spPr bwMode="auto">
            <a:xfrm>
              <a:off x="553" y="399"/>
              <a:ext cx="660" cy="110"/>
            </a:xfrm>
            <a:prstGeom prst="rect">
              <a:avLst/>
            </a:prstGeom>
            <a:solidFill>
              <a:schemeClr val="bg1"/>
            </a:solidFill>
            <a:ln w="19050">
              <a:solidFill>
                <a:srgbClr val="000000"/>
              </a:solidFill>
              <a:miter lim="800000"/>
              <a:headEnd/>
              <a:tailEnd/>
            </a:ln>
          </p:spPr>
          <p:txBody>
            <a:bodyPr lIns="88205" tIns="44102" rIns="88205" bIns="44102">
              <a:spAutoFit/>
            </a:bodyPr>
            <a:lstStyle/>
            <a:p>
              <a:endParaRPr lang="en-US" sz="455"/>
            </a:p>
          </p:txBody>
        </p:sp>
        <p:sp>
          <p:nvSpPr>
            <p:cNvPr id="47385" name="Line 79"/>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88205" tIns="44102" rIns="88205" bIns="44102">
              <a:spAutoFit/>
            </a:bodyPr>
            <a:lstStyle/>
            <a:p>
              <a:endParaRPr lang="en-US" sz="455"/>
            </a:p>
          </p:txBody>
        </p:sp>
        <p:sp>
          <p:nvSpPr>
            <p:cNvPr id="47386" name="Line 80"/>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lIns="88205" tIns="44102" rIns="88205" bIns="44102">
              <a:spAutoFit/>
            </a:bodyPr>
            <a:lstStyle/>
            <a:p>
              <a:endParaRPr lang="en-US" sz="455"/>
            </a:p>
          </p:txBody>
        </p:sp>
        <p:sp>
          <p:nvSpPr>
            <p:cNvPr id="47387" name="Text Box 81"/>
            <p:cNvSpPr txBox="1">
              <a:spLocks noChangeArrowheads="1"/>
            </p:cNvSpPr>
            <p:nvPr/>
          </p:nvSpPr>
          <p:spPr bwMode="auto">
            <a:xfrm>
              <a:off x="458" y="303"/>
              <a:ext cx="690" cy="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5" tIns="44102" rIns="88205" bIns="4410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latin typeface="Arial" charset="0"/>
                </a:rPr>
                <a:t>ROYALTY</a:t>
              </a:r>
              <a:endParaRPr lang="en-US" sz="727" b="1">
                <a:latin typeface="Arial" charset="0"/>
              </a:endParaRPr>
            </a:p>
          </p:txBody>
        </p:sp>
        <p:sp>
          <p:nvSpPr>
            <p:cNvPr id="47388" name="Rectangle 82"/>
            <p:cNvSpPr>
              <a:spLocks noChangeArrowheads="1"/>
            </p:cNvSpPr>
            <p:nvPr/>
          </p:nvSpPr>
          <p:spPr bwMode="auto">
            <a:xfrm>
              <a:off x="538" y="472"/>
              <a:ext cx="699" cy="110"/>
            </a:xfrm>
            <a:prstGeom prst="rect">
              <a:avLst/>
            </a:prstGeom>
            <a:solidFill>
              <a:schemeClr val="bg1"/>
            </a:solidFill>
            <a:ln w="9525">
              <a:solidFill>
                <a:schemeClr val="bg1"/>
              </a:solidFill>
              <a:miter lim="800000"/>
              <a:headEnd/>
              <a:tailEnd/>
            </a:ln>
          </p:spPr>
          <p:txBody>
            <a:bodyPr lIns="88205" tIns="44102" rIns="88205" bIns="44102">
              <a:spAutoFit/>
            </a:bodyPr>
            <a:lstStyle/>
            <a:p>
              <a:endParaRPr lang="en-US" sz="455"/>
            </a:p>
          </p:txBody>
        </p:sp>
      </p:grpSp>
      <p:sp>
        <p:nvSpPr>
          <p:cNvPr id="47122" name="Rectangle 83"/>
          <p:cNvSpPr>
            <a:spLocks noChangeArrowheads="1"/>
          </p:cNvSpPr>
          <p:nvPr/>
        </p:nvSpPr>
        <p:spPr bwMode="auto">
          <a:xfrm>
            <a:off x="4114512" y="1956954"/>
            <a:ext cx="1143000" cy="2056535"/>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lIns="88206" tIns="44103" rIns="88206" bIns="44103" anchor="ctr"/>
          <a:lstStyle/>
          <a:p>
            <a:pPr algn="r" defTabSz="881793"/>
            <a:endParaRPr lang="en-US" sz="2273">
              <a:latin typeface="Times" charset="0"/>
            </a:endParaRPr>
          </a:p>
        </p:txBody>
      </p:sp>
      <p:sp>
        <p:nvSpPr>
          <p:cNvPr id="47123" name="Rectangle 84"/>
          <p:cNvSpPr>
            <a:spLocks noChangeArrowheads="1"/>
          </p:cNvSpPr>
          <p:nvPr/>
        </p:nvSpPr>
        <p:spPr bwMode="auto">
          <a:xfrm>
            <a:off x="2438978" y="8032750"/>
            <a:ext cx="1371023" cy="285750"/>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lIns="88206" tIns="44103" rIns="88206" bIns="44103" anchor="ctr"/>
          <a:lstStyle/>
          <a:p>
            <a:pPr algn="ctr" defTabSz="881793"/>
            <a:endParaRPr lang="en-US" sz="2273">
              <a:latin typeface="Times" charset="0"/>
            </a:endParaRPr>
          </a:p>
        </p:txBody>
      </p:sp>
      <p:sp>
        <p:nvSpPr>
          <p:cNvPr id="47124" name="Text Box 85"/>
          <p:cNvSpPr txBox="1">
            <a:spLocks noChangeArrowheads="1"/>
          </p:cNvSpPr>
          <p:nvPr/>
        </p:nvSpPr>
        <p:spPr bwMode="auto">
          <a:xfrm>
            <a:off x="609023" y="1671205"/>
            <a:ext cx="610466" cy="298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364" b="1">
                <a:latin typeface="Arial" charset="0"/>
              </a:rPr>
              <a:t>1.</a:t>
            </a:r>
          </a:p>
        </p:txBody>
      </p:sp>
      <p:sp>
        <p:nvSpPr>
          <p:cNvPr id="47125" name="Text Box 86"/>
          <p:cNvSpPr txBox="1">
            <a:spLocks noChangeArrowheads="1"/>
          </p:cNvSpPr>
          <p:nvPr/>
        </p:nvSpPr>
        <p:spPr bwMode="auto">
          <a:xfrm>
            <a:off x="604694" y="2063750"/>
            <a:ext cx="610465" cy="298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364" b="1">
                <a:latin typeface="Arial" charset="0"/>
              </a:rPr>
              <a:t>2.</a:t>
            </a:r>
          </a:p>
        </p:txBody>
      </p:sp>
      <p:sp>
        <p:nvSpPr>
          <p:cNvPr id="47126" name="Text Box 87"/>
          <p:cNvSpPr txBox="1">
            <a:spLocks noChangeArrowheads="1"/>
          </p:cNvSpPr>
          <p:nvPr/>
        </p:nvSpPr>
        <p:spPr bwMode="auto">
          <a:xfrm>
            <a:off x="609023" y="2639580"/>
            <a:ext cx="610466" cy="298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364" b="1">
                <a:latin typeface="Arial" charset="0"/>
              </a:rPr>
              <a:t>3.</a:t>
            </a:r>
          </a:p>
        </p:txBody>
      </p:sp>
      <p:sp>
        <p:nvSpPr>
          <p:cNvPr id="47127" name="Text Box 88"/>
          <p:cNvSpPr txBox="1">
            <a:spLocks noChangeArrowheads="1"/>
          </p:cNvSpPr>
          <p:nvPr/>
        </p:nvSpPr>
        <p:spPr bwMode="auto">
          <a:xfrm>
            <a:off x="614796" y="3136035"/>
            <a:ext cx="609023" cy="298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364" b="1">
                <a:latin typeface="Arial" charset="0"/>
              </a:rPr>
              <a:t>4.</a:t>
            </a:r>
          </a:p>
        </p:txBody>
      </p:sp>
      <p:sp>
        <p:nvSpPr>
          <p:cNvPr id="47128" name="Text Box 89"/>
          <p:cNvSpPr txBox="1">
            <a:spLocks noChangeArrowheads="1"/>
          </p:cNvSpPr>
          <p:nvPr/>
        </p:nvSpPr>
        <p:spPr bwMode="auto">
          <a:xfrm>
            <a:off x="609023" y="4131830"/>
            <a:ext cx="610466" cy="298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364" b="1">
                <a:latin typeface="Arial" charset="0"/>
              </a:rPr>
              <a:t>5.</a:t>
            </a:r>
          </a:p>
        </p:txBody>
      </p:sp>
      <p:sp>
        <p:nvSpPr>
          <p:cNvPr id="47129" name="Text Box 90"/>
          <p:cNvSpPr txBox="1">
            <a:spLocks noChangeArrowheads="1"/>
          </p:cNvSpPr>
          <p:nvPr/>
        </p:nvSpPr>
        <p:spPr bwMode="auto">
          <a:xfrm>
            <a:off x="609023" y="4994853"/>
            <a:ext cx="610466" cy="298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364" b="1">
                <a:latin typeface="Arial" charset="0"/>
              </a:rPr>
              <a:t>6.</a:t>
            </a:r>
          </a:p>
        </p:txBody>
      </p:sp>
      <p:sp>
        <p:nvSpPr>
          <p:cNvPr id="47130" name="Text Box 91"/>
          <p:cNvSpPr txBox="1">
            <a:spLocks noChangeArrowheads="1"/>
          </p:cNvSpPr>
          <p:nvPr/>
        </p:nvSpPr>
        <p:spPr bwMode="auto">
          <a:xfrm>
            <a:off x="614796" y="5709228"/>
            <a:ext cx="609023" cy="298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364" b="1">
                <a:latin typeface="Arial" charset="0"/>
              </a:rPr>
              <a:t>7.</a:t>
            </a:r>
          </a:p>
        </p:txBody>
      </p:sp>
      <p:sp>
        <p:nvSpPr>
          <p:cNvPr id="47131" name="Text Box 92"/>
          <p:cNvSpPr txBox="1">
            <a:spLocks noChangeArrowheads="1"/>
          </p:cNvSpPr>
          <p:nvPr/>
        </p:nvSpPr>
        <p:spPr bwMode="auto">
          <a:xfrm>
            <a:off x="614796" y="6821921"/>
            <a:ext cx="609023" cy="298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364" b="1">
                <a:latin typeface="Arial" charset="0"/>
              </a:rPr>
              <a:t>8.</a:t>
            </a:r>
          </a:p>
        </p:txBody>
      </p:sp>
      <p:sp>
        <p:nvSpPr>
          <p:cNvPr id="47132" name="Text Box 93"/>
          <p:cNvSpPr txBox="1">
            <a:spLocks noChangeArrowheads="1"/>
          </p:cNvSpPr>
          <p:nvPr/>
        </p:nvSpPr>
        <p:spPr bwMode="auto">
          <a:xfrm>
            <a:off x="609023" y="7608455"/>
            <a:ext cx="610466" cy="298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364" b="1">
                <a:latin typeface="Arial" charset="0"/>
              </a:rPr>
              <a:t>9.</a:t>
            </a:r>
          </a:p>
        </p:txBody>
      </p:sp>
      <p:sp>
        <p:nvSpPr>
          <p:cNvPr id="47133" name="Text Box 94"/>
          <p:cNvSpPr txBox="1">
            <a:spLocks noChangeArrowheads="1"/>
          </p:cNvSpPr>
          <p:nvPr/>
        </p:nvSpPr>
        <p:spPr bwMode="auto">
          <a:xfrm>
            <a:off x="561398" y="8073159"/>
            <a:ext cx="610465" cy="298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364" b="1">
                <a:latin typeface="Arial" charset="0"/>
              </a:rPr>
              <a:t>10.</a:t>
            </a:r>
          </a:p>
        </p:txBody>
      </p:sp>
      <p:sp>
        <p:nvSpPr>
          <p:cNvPr id="47134" name="Text Box 95"/>
          <p:cNvSpPr txBox="1">
            <a:spLocks noChangeArrowheads="1"/>
          </p:cNvSpPr>
          <p:nvPr/>
        </p:nvSpPr>
        <p:spPr bwMode="auto">
          <a:xfrm>
            <a:off x="320387" y="1604818"/>
            <a:ext cx="339148" cy="4388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273" b="1">
                <a:latin typeface="Arial" charset="0"/>
              </a:rPr>
              <a:t>C</a:t>
            </a:r>
          </a:p>
        </p:txBody>
      </p:sp>
      <p:sp>
        <p:nvSpPr>
          <p:cNvPr id="47135" name="Text Box 96"/>
          <p:cNvSpPr txBox="1">
            <a:spLocks noChangeArrowheads="1"/>
          </p:cNvSpPr>
          <p:nvPr/>
        </p:nvSpPr>
        <p:spPr bwMode="auto">
          <a:xfrm rot="-5388474">
            <a:off x="-352858" y="2837959"/>
            <a:ext cx="1666875" cy="4388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273" b="1">
                <a:latin typeface="Arial" charset="0"/>
              </a:rPr>
              <a:t>4 PEOPLE</a:t>
            </a:r>
          </a:p>
        </p:txBody>
      </p:sp>
      <p:sp>
        <p:nvSpPr>
          <p:cNvPr id="47136" name="Text Box 97"/>
          <p:cNvSpPr txBox="1">
            <a:spLocks noChangeArrowheads="1"/>
          </p:cNvSpPr>
          <p:nvPr/>
        </p:nvSpPr>
        <p:spPr bwMode="auto">
          <a:xfrm rot="-5389253">
            <a:off x="-923635" y="5637010"/>
            <a:ext cx="2794000" cy="4388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273" b="1">
                <a:latin typeface="Arial" charset="0"/>
              </a:rPr>
              <a:t>3 SOCIETIES</a:t>
            </a:r>
          </a:p>
        </p:txBody>
      </p:sp>
      <p:sp>
        <p:nvSpPr>
          <p:cNvPr id="47137" name="Text Box 98"/>
          <p:cNvSpPr txBox="1">
            <a:spLocks noChangeArrowheads="1"/>
          </p:cNvSpPr>
          <p:nvPr/>
        </p:nvSpPr>
        <p:spPr bwMode="auto">
          <a:xfrm>
            <a:off x="339148" y="7507432"/>
            <a:ext cx="339147" cy="4388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273" b="1">
                <a:latin typeface="Arial" charset="0"/>
              </a:rPr>
              <a:t>S</a:t>
            </a:r>
          </a:p>
        </p:txBody>
      </p:sp>
      <p:sp>
        <p:nvSpPr>
          <p:cNvPr id="47138" name="Text Box 99"/>
          <p:cNvSpPr txBox="1">
            <a:spLocks noChangeArrowheads="1"/>
          </p:cNvSpPr>
          <p:nvPr/>
        </p:nvSpPr>
        <p:spPr bwMode="auto">
          <a:xfrm>
            <a:off x="355023" y="7969250"/>
            <a:ext cx="339148" cy="4388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273" b="1">
                <a:latin typeface="Arial" charset="0"/>
              </a:rPr>
              <a:t>J</a:t>
            </a:r>
          </a:p>
        </p:txBody>
      </p:sp>
      <p:grpSp>
        <p:nvGrpSpPr>
          <p:cNvPr id="47139" name="Group 100"/>
          <p:cNvGrpSpPr>
            <a:grpSpLocks/>
          </p:cNvGrpSpPr>
          <p:nvPr/>
        </p:nvGrpSpPr>
        <p:grpSpPr bwMode="auto">
          <a:xfrm>
            <a:off x="235239" y="1034763"/>
            <a:ext cx="1607705" cy="312799"/>
            <a:chOff x="148" y="271"/>
            <a:chExt cx="1013" cy="210"/>
          </a:xfrm>
        </p:grpSpPr>
        <p:sp>
          <p:nvSpPr>
            <p:cNvPr id="47381" name="Text Box 101"/>
            <p:cNvSpPr txBox="1">
              <a:spLocks noChangeArrowheads="1"/>
            </p:cNvSpPr>
            <p:nvPr/>
          </p:nvSpPr>
          <p:spPr bwMode="auto">
            <a:xfrm>
              <a:off x="148" y="271"/>
              <a:ext cx="1013" cy="2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455" b="1" dirty="0">
                  <a:latin typeface="Arial" charset="0"/>
                </a:rPr>
                <a:t>C 7 S J</a:t>
              </a:r>
            </a:p>
          </p:txBody>
        </p:sp>
        <p:sp>
          <p:nvSpPr>
            <p:cNvPr id="47382" name="Line 102"/>
            <p:cNvSpPr>
              <a:spLocks noChangeShapeType="1"/>
            </p:cNvSpPr>
            <p:nvPr/>
          </p:nvSpPr>
          <p:spPr bwMode="auto">
            <a:xfrm>
              <a:off x="348" y="370"/>
              <a:ext cx="37"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lIns="88206" tIns="44103" rIns="88206" bIns="44103">
              <a:spAutoFit/>
            </a:bodyPr>
            <a:lstStyle/>
            <a:p>
              <a:endParaRPr lang="en-US" sz="455"/>
            </a:p>
          </p:txBody>
        </p:sp>
      </p:grpSp>
      <p:sp>
        <p:nvSpPr>
          <p:cNvPr id="47140" name="AutoShape 103" descr="Dark upward diagonal"/>
          <p:cNvSpPr>
            <a:spLocks noChangeArrowheads="1"/>
          </p:cNvSpPr>
          <p:nvPr/>
        </p:nvSpPr>
        <p:spPr bwMode="auto">
          <a:xfrm>
            <a:off x="425739" y="1321955"/>
            <a:ext cx="215034" cy="333375"/>
          </a:xfrm>
          <a:prstGeom prst="downArrow">
            <a:avLst>
              <a:gd name="adj1" fmla="val 50000"/>
              <a:gd name="adj2" fmla="val 38759"/>
            </a:avLst>
          </a:prstGeom>
          <a:pattFill prst="dkUpDiag">
            <a:fgClr>
              <a:schemeClr val="tx1"/>
            </a:fgClr>
            <a:bgClr>
              <a:schemeClr val="bg1"/>
            </a:bgClr>
          </a:pattFill>
          <a:ln w="9525">
            <a:solidFill>
              <a:schemeClr val="tx1"/>
            </a:solidFill>
            <a:miter lim="800000"/>
            <a:headEnd/>
            <a:tailEnd/>
          </a:ln>
        </p:spPr>
        <p:txBody>
          <a:bodyPr wrap="none" anchor="ctr"/>
          <a:lstStyle/>
          <a:p>
            <a:endParaRPr lang="en-US" sz="455"/>
          </a:p>
        </p:txBody>
      </p:sp>
      <p:sp>
        <p:nvSpPr>
          <p:cNvPr id="47141" name="Rectangle 104"/>
          <p:cNvSpPr>
            <a:spLocks noChangeArrowheads="1"/>
          </p:cNvSpPr>
          <p:nvPr/>
        </p:nvSpPr>
        <p:spPr bwMode="auto">
          <a:xfrm>
            <a:off x="2362489" y="1741921"/>
            <a:ext cx="1447511" cy="2216727"/>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lIns="88206" tIns="44103" rIns="88206" bIns="44103" anchor="ctr"/>
          <a:lstStyle/>
          <a:p>
            <a:pPr algn="ctr" defTabSz="881793"/>
            <a:endParaRPr lang="en-US" sz="2273">
              <a:latin typeface="Times" charset="0"/>
            </a:endParaRPr>
          </a:p>
        </p:txBody>
      </p:sp>
      <p:sp>
        <p:nvSpPr>
          <p:cNvPr id="47142" name="Rectangle 105"/>
          <p:cNvSpPr>
            <a:spLocks noChangeArrowheads="1"/>
          </p:cNvSpPr>
          <p:nvPr/>
        </p:nvSpPr>
        <p:spPr bwMode="auto">
          <a:xfrm>
            <a:off x="2362489" y="4101523"/>
            <a:ext cx="1447511" cy="3430444"/>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lIns="88206" tIns="44103" rIns="88206" bIns="44103" anchor="ctr"/>
          <a:lstStyle/>
          <a:p>
            <a:pPr algn="ctr" defTabSz="881793"/>
            <a:endParaRPr lang="en-US" sz="2273">
              <a:latin typeface="Times" charset="0"/>
            </a:endParaRPr>
          </a:p>
        </p:txBody>
      </p:sp>
      <p:sp>
        <p:nvSpPr>
          <p:cNvPr id="47143" name="Line 106"/>
          <p:cNvSpPr>
            <a:spLocks noChangeShapeType="1"/>
          </p:cNvSpPr>
          <p:nvPr/>
        </p:nvSpPr>
        <p:spPr bwMode="auto">
          <a:xfrm>
            <a:off x="2727614" y="2027671"/>
            <a:ext cx="992909"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7144" name="AutoShape 107"/>
          <p:cNvSpPr>
            <a:spLocks noChangeArrowheads="1"/>
          </p:cNvSpPr>
          <p:nvPr/>
        </p:nvSpPr>
        <p:spPr bwMode="auto">
          <a:xfrm>
            <a:off x="3335194" y="6221557"/>
            <a:ext cx="1591829" cy="12065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169 w 21600"/>
              <a:gd name="T13" fmla="*/ 4169 h 21600"/>
              <a:gd name="T14" fmla="*/ 17431 w 21600"/>
              <a:gd name="T15" fmla="*/ 17431 h 21600"/>
            </a:gdLst>
            <a:ahLst/>
            <a:cxnLst>
              <a:cxn ang="T8">
                <a:pos x="T0" y="T1"/>
              </a:cxn>
              <a:cxn ang="T9">
                <a:pos x="T2" y="T3"/>
              </a:cxn>
              <a:cxn ang="T10">
                <a:pos x="T4" y="T5"/>
              </a:cxn>
              <a:cxn ang="T11">
                <a:pos x="T6" y="T7"/>
              </a:cxn>
            </a:cxnLst>
            <a:rect l="T12" t="T13" r="T14" b="T15"/>
            <a:pathLst>
              <a:path w="21600" h="21600">
                <a:moveTo>
                  <a:pt x="0" y="0"/>
                </a:moveTo>
                <a:lnTo>
                  <a:pt x="4738" y="21600"/>
                </a:lnTo>
                <a:lnTo>
                  <a:pt x="16862" y="21600"/>
                </a:lnTo>
                <a:lnTo>
                  <a:pt x="21600" y="0"/>
                </a:lnTo>
                <a:lnTo>
                  <a:pt x="0" y="0"/>
                </a:lnTo>
                <a:close/>
              </a:path>
            </a:pathLst>
          </a:custGeom>
          <a:solidFill>
            <a:schemeClr val="bg1"/>
          </a:solidFill>
          <a:ln w="38100">
            <a:solidFill>
              <a:schemeClr val="tx1"/>
            </a:solidFill>
            <a:miter lim="800000"/>
            <a:headEnd/>
            <a:tailEnd/>
          </a:ln>
        </p:spPr>
        <p:txBody>
          <a:bodyPr wrap="none" anchor="ctr"/>
          <a:lstStyle/>
          <a:p>
            <a:endParaRPr lang="en-US" sz="455"/>
          </a:p>
        </p:txBody>
      </p:sp>
      <p:sp>
        <p:nvSpPr>
          <p:cNvPr id="47145" name="Rectangle 108"/>
          <p:cNvSpPr>
            <a:spLocks noChangeArrowheads="1"/>
          </p:cNvSpPr>
          <p:nvPr/>
        </p:nvSpPr>
        <p:spPr bwMode="auto">
          <a:xfrm>
            <a:off x="3822989" y="5951682"/>
            <a:ext cx="1252682" cy="170006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455"/>
          </a:p>
        </p:txBody>
      </p:sp>
      <p:sp>
        <p:nvSpPr>
          <p:cNvPr id="47146" name="AutoShape 109"/>
          <p:cNvSpPr>
            <a:spLocks noChangeArrowheads="1"/>
          </p:cNvSpPr>
          <p:nvPr/>
        </p:nvSpPr>
        <p:spPr bwMode="auto">
          <a:xfrm>
            <a:off x="3470853" y="6318251"/>
            <a:ext cx="1591829" cy="10318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846 w 21600"/>
              <a:gd name="T13" fmla="*/ 3846 h 21600"/>
              <a:gd name="T14" fmla="*/ 17754 w 21600"/>
              <a:gd name="T15" fmla="*/ 17754 h 21600"/>
            </a:gdLst>
            <a:ahLst/>
            <a:cxnLst>
              <a:cxn ang="T8">
                <a:pos x="T0" y="T1"/>
              </a:cxn>
              <a:cxn ang="T9">
                <a:pos x="T2" y="T3"/>
              </a:cxn>
              <a:cxn ang="T10">
                <a:pos x="T4" y="T5"/>
              </a:cxn>
              <a:cxn ang="T11">
                <a:pos x="T6" y="T7"/>
              </a:cxn>
            </a:cxnLst>
            <a:rect l="T12" t="T13" r="T14" b="T15"/>
            <a:pathLst>
              <a:path w="21600" h="21600">
                <a:moveTo>
                  <a:pt x="0" y="0"/>
                </a:moveTo>
                <a:lnTo>
                  <a:pt x="4092" y="21600"/>
                </a:lnTo>
                <a:lnTo>
                  <a:pt x="17508" y="21600"/>
                </a:lnTo>
                <a:lnTo>
                  <a:pt x="21600" y="0"/>
                </a:lnTo>
                <a:lnTo>
                  <a:pt x="0" y="0"/>
                </a:lnTo>
                <a:close/>
              </a:path>
            </a:pathLst>
          </a:custGeom>
          <a:solidFill>
            <a:schemeClr val="bg1"/>
          </a:solidFill>
          <a:ln w="38100">
            <a:solidFill>
              <a:schemeClr val="tx1"/>
            </a:solidFill>
            <a:miter lim="800000"/>
            <a:headEnd/>
            <a:tailEnd/>
          </a:ln>
        </p:spPr>
        <p:txBody>
          <a:bodyPr wrap="none" anchor="ctr"/>
          <a:lstStyle/>
          <a:p>
            <a:endParaRPr lang="en-US" sz="455"/>
          </a:p>
        </p:txBody>
      </p:sp>
      <p:sp>
        <p:nvSpPr>
          <p:cNvPr id="47147" name="Rectangle 110"/>
          <p:cNvSpPr>
            <a:spLocks noChangeArrowheads="1"/>
          </p:cNvSpPr>
          <p:nvPr/>
        </p:nvSpPr>
        <p:spPr bwMode="auto">
          <a:xfrm>
            <a:off x="4114512" y="4512830"/>
            <a:ext cx="1143000" cy="3931227"/>
          </a:xfrm>
          <a:prstGeom prst="rect">
            <a:avLst/>
          </a:prstGeom>
          <a:solidFill>
            <a:schemeClr val="bg1"/>
          </a:solidFill>
          <a:ln w="38100">
            <a:solidFill>
              <a:schemeClr val="tx1"/>
            </a:solidFill>
            <a:miter lim="800000"/>
            <a:headEnd/>
            <a:tailEnd/>
          </a:ln>
        </p:spPr>
        <p:txBody>
          <a:bodyPr wrap="none" lIns="88206" tIns="44103" rIns="88206" bIns="44103" anchor="ctr"/>
          <a:lstStyle/>
          <a:p>
            <a:pPr algn="ctr" defTabSz="881793"/>
            <a:endParaRPr lang="en-US" sz="2273">
              <a:latin typeface="Times" charset="0"/>
            </a:endParaRPr>
          </a:p>
        </p:txBody>
      </p:sp>
      <p:sp>
        <p:nvSpPr>
          <p:cNvPr id="47148" name="Line 111"/>
          <p:cNvSpPr>
            <a:spLocks noChangeShapeType="1"/>
          </p:cNvSpPr>
          <p:nvPr/>
        </p:nvSpPr>
        <p:spPr bwMode="auto">
          <a:xfrm>
            <a:off x="4115955" y="6334126"/>
            <a:ext cx="0" cy="555625"/>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7149" name="Line 112"/>
          <p:cNvSpPr>
            <a:spLocks noChangeShapeType="1"/>
          </p:cNvSpPr>
          <p:nvPr/>
        </p:nvSpPr>
        <p:spPr bwMode="auto">
          <a:xfrm>
            <a:off x="4097194" y="6782955"/>
            <a:ext cx="0" cy="555625"/>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7150" name="Text Box 113"/>
          <p:cNvSpPr txBox="1">
            <a:spLocks noChangeArrowheads="1"/>
          </p:cNvSpPr>
          <p:nvPr/>
        </p:nvSpPr>
        <p:spPr bwMode="auto">
          <a:xfrm rot="-5388474">
            <a:off x="859415" y="5597770"/>
            <a:ext cx="3302000" cy="326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45" b="1" dirty="0">
                <a:latin typeface="Arial" charset="0"/>
              </a:rPr>
              <a:t> HISTORY (12)</a:t>
            </a:r>
          </a:p>
        </p:txBody>
      </p:sp>
      <p:sp>
        <p:nvSpPr>
          <p:cNvPr id="47151" name="Line 114"/>
          <p:cNvSpPr>
            <a:spLocks noChangeShapeType="1"/>
          </p:cNvSpPr>
          <p:nvPr/>
        </p:nvSpPr>
        <p:spPr bwMode="auto">
          <a:xfrm>
            <a:off x="2643909" y="1749137"/>
            <a:ext cx="0" cy="2209512"/>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7152" name="Line 115"/>
          <p:cNvSpPr>
            <a:spLocks noChangeShapeType="1"/>
          </p:cNvSpPr>
          <p:nvPr/>
        </p:nvSpPr>
        <p:spPr bwMode="auto">
          <a:xfrm>
            <a:off x="2635250" y="4104409"/>
            <a:ext cx="0" cy="3430444"/>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7153" name="Text Box 116"/>
          <p:cNvSpPr txBox="1">
            <a:spLocks noChangeArrowheads="1"/>
          </p:cNvSpPr>
          <p:nvPr/>
        </p:nvSpPr>
        <p:spPr bwMode="auto">
          <a:xfrm rot="-5388474">
            <a:off x="4049569" y="2743878"/>
            <a:ext cx="2157556" cy="326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45" b="1">
                <a:latin typeface="Arial" charset="0"/>
              </a:rPr>
              <a:t>POETRY (5)</a:t>
            </a:r>
          </a:p>
        </p:txBody>
      </p:sp>
      <p:sp>
        <p:nvSpPr>
          <p:cNvPr id="47154" name="Line 117"/>
          <p:cNvSpPr>
            <a:spLocks noChangeShapeType="1"/>
          </p:cNvSpPr>
          <p:nvPr/>
        </p:nvSpPr>
        <p:spPr bwMode="auto">
          <a:xfrm>
            <a:off x="4980421" y="1956955"/>
            <a:ext cx="0" cy="2044989"/>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7155" name="Line 118"/>
          <p:cNvSpPr>
            <a:spLocks noChangeShapeType="1"/>
          </p:cNvSpPr>
          <p:nvPr/>
        </p:nvSpPr>
        <p:spPr bwMode="auto">
          <a:xfrm>
            <a:off x="4980421" y="4531591"/>
            <a:ext cx="0" cy="3911023"/>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7156" name="Line 119"/>
          <p:cNvSpPr>
            <a:spLocks noChangeShapeType="1"/>
          </p:cNvSpPr>
          <p:nvPr/>
        </p:nvSpPr>
        <p:spPr bwMode="auto">
          <a:xfrm>
            <a:off x="2727614" y="3248603"/>
            <a:ext cx="992909"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7157" name="Line 120"/>
          <p:cNvSpPr>
            <a:spLocks noChangeShapeType="1"/>
          </p:cNvSpPr>
          <p:nvPr/>
        </p:nvSpPr>
        <p:spPr bwMode="auto">
          <a:xfrm>
            <a:off x="2727614" y="3469409"/>
            <a:ext cx="992909"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7158" name="Line 121"/>
          <p:cNvSpPr>
            <a:spLocks noChangeShapeType="1"/>
          </p:cNvSpPr>
          <p:nvPr/>
        </p:nvSpPr>
        <p:spPr bwMode="auto">
          <a:xfrm>
            <a:off x="2727614" y="3684444"/>
            <a:ext cx="992909"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7159" name="Line 122"/>
          <p:cNvSpPr>
            <a:spLocks noChangeShapeType="1"/>
          </p:cNvSpPr>
          <p:nvPr/>
        </p:nvSpPr>
        <p:spPr bwMode="auto">
          <a:xfrm>
            <a:off x="2727614" y="4320886"/>
            <a:ext cx="992909"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7160" name="Line 123"/>
          <p:cNvSpPr>
            <a:spLocks noChangeShapeType="1"/>
          </p:cNvSpPr>
          <p:nvPr/>
        </p:nvSpPr>
        <p:spPr bwMode="auto">
          <a:xfrm>
            <a:off x="2727614" y="5208444"/>
            <a:ext cx="992909"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7161" name="Line 124"/>
          <p:cNvSpPr>
            <a:spLocks noChangeShapeType="1"/>
          </p:cNvSpPr>
          <p:nvPr/>
        </p:nvSpPr>
        <p:spPr bwMode="auto">
          <a:xfrm>
            <a:off x="2727614" y="5715000"/>
            <a:ext cx="992909"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7162" name="Line 125"/>
          <p:cNvSpPr>
            <a:spLocks noChangeShapeType="1"/>
          </p:cNvSpPr>
          <p:nvPr/>
        </p:nvSpPr>
        <p:spPr bwMode="auto">
          <a:xfrm>
            <a:off x="2727614" y="5971886"/>
            <a:ext cx="992909"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7163" name="Line 126"/>
          <p:cNvSpPr>
            <a:spLocks noChangeShapeType="1"/>
          </p:cNvSpPr>
          <p:nvPr/>
        </p:nvSpPr>
        <p:spPr bwMode="auto">
          <a:xfrm>
            <a:off x="2720399" y="6132080"/>
            <a:ext cx="99435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7164" name="Line 127"/>
          <p:cNvSpPr>
            <a:spLocks noChangeShapeType="1"/>
          </p:cNvSpPr>
          <p:nvPr/>
        </p:nvSpPr>
        <p:spPr bwMode="auto">
          <a:xfrm>
            <a:off x="2727614" y="6388966"/>
            <a:ext cx="59314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7165" name="Line 128"/>
          <p:cNvSpPr>
            <a:spLocks noChangeShapeType="1"/>
          </p:cNvSpPr>
          <p:nvPr/>
        </p:nvSpPr>
        <p:spPr bwMode="auto">
          <a:xfrm>
            <a:off x="2733386" y="6632864"/>
            <a:ext cx="658091"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7166" name="Line 129"/>
          <p:cNvSpPr>
            <a:spLocks noChangeShapeType="1"/>
          </p:cNvSpPr>
          <p:nvPr/>
        </p:nvSpPr>
        <p:spPr bwMode="auto">
          <a:xfrm>
            <a:off x="2733387" y="6806045"/>
            <a:ext cx="70138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7167" name="Line 130"/>
          <p:cNvSpPr>
            <a:spLocks noChangeShapeType="1"/>
          </p:cNvSpPr>
          <p:nvPr/>
        </p:nvSpPr>
        <p:spPr bwMode="auto">
          <a:xfrm>
            <a:off x="2727614" y="7013864"/>
            <a:ext cx="770659"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7168" name="Line 131"/>
          <p:cNvSpPr>
            <a:spLocks noChangeShapeType="1"/>
          </p:cNvSpPr>
          <p:nvPr/>
        </p:nvSpPr>
        <p:spPr bwMode="auto">
          <a:xfrm>
            <a:off x="2733387" y="7223125"/>
            <a:ext cx="816841"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7169" name="Line 132"/>
          <p:cNvSpPr>
            <a:spLocks noChangeShapeType="1"/>
          </p:cNvSpPr>
          <p:nvPr/>
        </p:nvSpPr>
        <p:spPr bwMode="auto">
          <a:xfrm>
            <a:off x="2733387" y="7407853"/>
            <a:ext cx="86013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7170" name="Line 133"/>
          <p:cNvSpPr>
            <a:spLocks noChangeShapeType="1"/>
          </p:cNvSpPr>
          <p:nvPr/>
        </p:nvSpPr>
        <p:spPr bwMode="auto">
          <a:xfrm>
            <a:off x="2727614" y="4989080"/>
            <a:ext cx="992909"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7171" name="Line 134"/>
          <p:cNvSpPr>
            <a:spLocks noChangeShapeType="1"/>
          </p:cNvSpPr>
          <p:nvPr/>
        </p:nvSpPr>
        <p:spPr bwMode="auto">
          <a:xfrm>
            <a:off x="4201103" y="2844512"/>
            <a:ext cx="720147"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7172" name="Line 135"/>
          <p:cNvSpPr>
            <a:spLocks noChangeShapeType="1"/>
          </p:cNvSpPr>
          <p:nvPr/>
        </p:nvSpPr>
        <p:spPr bwMode="auto">
          <a:xfrm>
            <a:off x="4201103" y="3231285"/>
            <a:ext cx="720147"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7173" name="Line 136"/>
          <p:cNvSpPr>
            <a:spLocks noChangeShapeType="1"/>
          </p:cNvSpPr>
          <p:nvPr/>
        </p:nvSpPr>
        <p:spPr bwMode="auto">
          <a:xfrm>
            <a:off x="4193886" y="3576205"/>
            <a:ext cx="721591"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7174" name="Line 137"/>
          <p:cNvSpPr>
            <a:spLocks noChangeShapeType="1"/>
          </p:cNvSpPr>
          <p:nvPr/>
        </p:nvSpPr>
        <p:spPr bwMode="auto">
          <a:xfrm>
            <a:off x="4193886" y="3945659"/>
            <a:ext cx="721591"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7175" name="Line 138"/>
          <p:cNvSpPr>
            <a:spLocks noChangeShapeType="1"/>
          </p:cNvSpPr>
          <p:nvPr/>
        </p:nvSpPr>
        <p:spPr bwMode="auto">
          <a:xfrm>
            <a:off x="4201103" y="2332182"/>
            <a:ext cx="720147"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7176" name="Line 139"/>
          <p:cNvSpPr>
            <a:spLocks noChangeShapeType="1"/>
          </p:cNvSpPr>
          <p:nvPr/>
        </p:nvSpPr>
        <p:spPr bwMode="auto">
          <a:xfrm>
            <a:off x="4188114" y="4818785"/>
            <a:ext cx="738909"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7177" name="Line 140"/>
          <p:cNvSpPr>
            <a:spLocks noChangeShapeType="1"/>
          </p:cNvSpPr>
          <p:nvPr/>
        </p:nvSpPr>
        <p:spPr bwMode="auto">
          <a:xfrm>
            <a:off x="4188114" y="4974648"/>
            <a:ext cx="738909"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7178" name="Line 141"/>
          <p:cNvSpPr>
            <a:spLocks noChangeShapeType="1"/>
          </p:cNvSpPr>
          <p:nvPr/>
        </p:nvSpPr>
        <p:spPr bwMode="auto">
          <a:xfrm>
            <a:off x="4196773" y="5168035"/>
            <a:ext cx="740353"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7179" name="Line 142"/>
          <p:cNvSpPr>
            <a:spLocks noChangeShapeType="1"/>
          </p:cNvSpPr>
          <p:nvPr/>
        </p:nvSpPr>
        <p:spPr bwMode="auto">
          <a:xfrm>
            <a:off x="4188114" y="5547591"/>
            <a:ext cx="738909"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7180" name="Line 143"/>
          <p:cNvSpPr>
            <a:spLocks noChangeShapeType="1"/>
          </p:cNvSpPr>
          <p:nvPr/>
        </p:nvSpPr>
        <p:spPr bwMode="auto">
          <a:xfrm>
            <a:off x="4189558" y="5713557"/>
            <a:ext cx="74035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7181" name="Line 144"/>
          <p:cNvSpPr>
            <a:spLocks noChangeShapeType="1"/>
          </p:cNvSpPr>
          <p:nvPr/>
        </p:nvSpPr>
        <p:spPr bwMode="auto">
          <a:xfrm>
            <a:off x="4191000" y="5886739"/>
            <a:ext cx="740353"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7182" name="Line 145"/>
          <p:cNvSpPr>
            <a:spLocks noChangeShapeType="1"/>
          </p:cNvSpPr>
          <p:nvPr/>
        </p:nvSpPr>
        <p:spPr bwMode="auto">
          <a:xfrm>
            <a:off x="4192444" y="6057035"/>
            <a:ext cx="74035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7183" name="Line 146"/>
          <p:cNvSpPr>
            <a:spLocks noChangeShapeType="1"/>
          </p:cNvSpPr>
          <p:nvPr/>
        </p:nvSpPr>
        <p:spPr bwMode="auto">
          <a:xfrm>
            <a:off x="4191000" y="6399068"/>
            <a:ext cx="740353"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7184" name="Line 147"/>
          <p:cNvSpPr>
            <a:spLocks noChangeShapeType="1"/>
          </p:cNvSpPr>
          <p:nvPr/>
        </p:nvSpPr>
        <p:spPr bwMode="auto">
          <a:xfrm>
            <a:off x="4188114" y="6572250"/>
            <a:ext cx="738909"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7185" name="Line 148"/>
          <p:cNvSpPr>
            <a:spLocks noChangeShapeType="1"/>
          </p:cNvSpPr>
          <p:nvPr/>
        </p:nvSpPr>
        <p:spPr bwMode="auto">
          <a:xfrm>
            <a:off x="4188114" y="6960466"/>
            <a:ext cx="738909"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7186" name="Line 149"/>
          <p:cNvSpPr>
            <a:spLocks noChangeShapeType="1"/>
          </p:cNvSpPr>
          <p:nvPr/>
        </p:nvSpPr>
        <p:spPr bwMode="auto">
          <a:xfrm>
            <a:off x="4189558" y="7168285"/>
            <a:ext cx="74035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7187" name="Line 150"/>
          <p:cNvSpPr>
            <a:spLocks noChangeShapeType="1"/>
          </p:cNvSpPr>
          <p:nvPr/>
        </p:nvSpPr>
        <p:spPr bwMode="auto">
          <a:xfrm>
            <a:off x="4191000" y="7497330"/>
            <a:ext cx="740353"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7188" name="Line 151"/>
          <p:cNvSpPr>
            <a:spLocks noChangeShapeType="1"/>
          </p:cNvSpPr>
          <p:nvPr/>
        </p:nvSpPr>
        <p:spPr bwMode="auto">
          <a:xfrm>
            <a:off x="4201103" y="7699375"/>
            <a:ext cx="738909"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7189" name="Line 152"/>
          <p:cNvSpPr>
            <a:spLocks noChangeShapeType="1"/>
          </p:cNvSpPr>
          <p:nvPr/>
        </p:nvSpPr>
        <p:spPr bwMode="auto">
          <a:xfrm>
            <a:off x="4193886" y="8058727"/>
            <a:ext cx="740353"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7190" name="Line 153"/>
          <p:cNvSpPr>
            <a:spLocks noChangeShapeType="1"/>
          </p:cNvSpPr>
          <p:nvPr/>
        </p:nvSpPr>
        <p:spPr bwMode="auto">
          <a:xfrm>
            <a:off x="4188114" y="8223250"/>
            <a:ext cx="738909"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7191" name="Line 154"/>
          <p:cNvSpPr>
            <a:spLocks noChangeShapeType="1"/>
          </p:cNvSpPr>
          <p:nvPr/>
        </p:nvSpPr>
        <p:spPr bwMode="auto">
          <a:xfrm>
            <a:off x="4189558" y="8389216"/>
            <a:ext cx="74035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7192" name="AutoShape 155" descr="70%"/>
          <p:cNvSpPr>
            <a:spLocks noChangeArrowheads="1"/>
          </p:cNvSpPr>
          <p:nvPr/>
        </p:nvSpPr>
        <p:spPr bwMode="auto">
          <a:xfrm>
            <a:off x="2301875" y="2125807"/>
            <a:ext cx="1868920" cy="282864"/>
          </a:xfrm>
          <a:prstGeom prst="leftArrow">
            <a:avLst>
              <a:gd name="adj1" fmla="val 50000"/>
              <a:gd name="adj2" fmla="val 165179"/>
            </a:avLst>
          </a:prstGeom>
          <a:pattFill prst="pct70">
            <a:fgClr>
              <a:schemeClr val="tx1"/>
            </a:fgClr>
            <a:bgClr>
              <a:schemeClr val="bg1"/>
            </a:bgClr>
          </a:pattFill>
          <a:ln w="9525">
            <a:solidFill>
              <a:schemeClr val="tx1"/>
            </a:solidFill>
            <a:miter lim="800000"/>
            <a:headEnd/>
            <a:tailEnd/>
          </a:ln>
        </p:spPr>
        <p:txBody>
          <a:bodyPr wrap="none" anchor="ctr"/>
          <a:lstStyle/>
          <a:p>
            <a:endParaRPr lang="en-US" sz="455"/>
          </a:p>
        </p:txBody>
      </p:sp>
      <p:sp>
        <p:nvSpPr>
          <p:cNvPr id="47193" name="AutoShape 156" descr="20%"/>
          <p:cNvSpPr>
            <a:spLocks noChangeArrowheads="1"/>
          </p:cNvSpPr>
          <p:nvPr/>
        </p:nvSpPr>
        <p:spPr bwMode="auto">
          <a:xfrm>
            <a:off x="3098512" y="2099830"/>
            <a:ext cx="292965" cy="904875"/>
          </a:xfrm>
          <a:prstGeom prst="downArrow">
            <a:avLst>
              <a:gd name="adj1" fmla="val 50000"/>
              <a:gd name="adj2" fmla="val 77217"/>
            </a:avLst>
          </a:prstGeom>
          <a:pattFill prst="pct20">
            <a:fgClr>
              <a:schemeClr val="tx1"/>
            </a:fgClr>
            <a:bgClr>
              <a:schemeClr val="bg1"/>
            </a:bgClr>
          </a:pattFill>
          <a:ln w="9525">
            <a:solidFill>
              <a:schemeClr val="tx1"/>
            </a:solidFill>
            <a:miter lim="800000"/>
            <a:headEnd/>
            <a:tailEnd/>
          </a:ln>
        </p:spPr>
        <p:txBody>
          <a:bodyPr wrap="none" anchor="ctr"/>
          <a:lstStyle/>
          <a:p>
            <a:endParaRPr lang="en-US" sz="455"/>
          </a:p>
        </p:txBody>
      </p:sp>
      <p:sp>
        <p:nvSpPr>
          <p:cNvPr id="47194" name="Text Box 157"/>
          <p:cNvSpPr txBox="1">
            <a:spLocks noChangeArrowheads="1"/>
          </p:cNvSpPr>
          <p:nvPr/>
        </p:nvSpPr>
        <p:spPr bwMode="auto">
          <a:xfrm>
            <a:off x="972705" y="1766454"/>
            <a:ext cx="1079500" cy="2291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455" b="1" i="1">
                <a:latin typeface="Arial" charset="0"/>
              </a:rPr>
              <a:t>Approx Time Frame:                  All Time Prior to 2000 B.C.</a:t>
            </a:r>
          </a:p>
        </p:txBody>
      </p:sp>
      <p:sp>
        <p:nvSpPr>
          <p:cNvPr id="47195" name="Text Box 158"/>
          <p:cNvSpPr txBox="1">
            <a:spLocks noChangeArrowheads="1"/>
          </p:cNvSpPr>
          <p:nvPr/>
        </p:nvSpPr>
        <p:spPr bwMode="auto">
          <a:xfrm>
            <a:off x="978477" y="2154671"/>
            <a:ext cx="952500" cy="2291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455" b="1" i="1">
                <a:latin typeface="Arial" charset="0"/>
              </a:rPr>
              <a:t>Approx Time Frame:                  2000 B.C.</a:t>
            </a:r>
          </a:p>
        </p:txBody>
      </p:sp>
      <p:sp>
        <p:nvSpPr>
          <p:cNvPr id="47196" name="Text Box 159"/>
          <p:cNvSpPr txBox="1">
            <a:spLocks noChangeArrowheads="1"/>
          </p:cNvSpPr>
          <p:nvPr/>
        </p:nvSpPr>
        <p:spPr bwMode="auto">
          <a:xfrm>
            <a:off x="972705" y="2727613"/>
            <a:ext cx="952500" cy="2291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455" b="1" i="1">
                <a:latin typeface="Arial" charset="0"/>
              </a:rPr>
              <a:t>Approx Time Frame:                  2000 B.C.</a:t>
            </a:r>
          </a:p>
        </p:txBody>
      </p:sp>
      <p:sp>
        <p:nvSpPr>
          <p:cNvPr id="47197" name="Text Box 160"/>
          <p:cNvSpPr txBox="1">
            <a:spLocks noChangeArrowheads="1"/>
          </p:cNvSpPr>
          <p:nvPr/>
        </p:nvSpPr>
        <p:spPr bwMode="auto">
          <a:xfrm>
            <a:off x="981364" y="3229841"/>
            <a:ext cx="952500" cy="2291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455" b="1" i="1">
                <a:latin typeface="Arial" charset="0"/>
              </a:rPr>
              <a:t>Approx Time Frame:                  1500 B.C.</a:t>
            </a:r>
          </a:p>
        </p:txBody>
      </p:sp>
      <p:sp>
        <p:nvSpPr>
          <p:cNvPr id="47198" name="Text Box 161"/>
          <p:cNvSpPr txBox="1">
            <a:spLocks noChangeArrowheads="1"/>
          </p:cNvSpPr>
          <p:nvPr/>
        </p:nvSpPr>
        <p:spPr bwMode="auto">
          <a:xfrm>
            <a:off x="977035" y="4227080"/>
            <a:ext cx="952500" cy="2291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455" b="1" i="1">
                <a:latin typeface="Arial" charset="0"/>
              </a:rPr>
              <a:t>Approx Time Frame:                  1500 B.C.</a:t>
            </a:r>
          </a:p>
        </p:txBody>
      </p:sp>
      <p:sp>
        <p:nvSpPr>
          <p:cNvPr id="47199" name="Text Box 162"/>
          <p:cNvSpPr txBox="1">
            <a:spLocks noChangeArrowheads="1"/>
          </p:cNvSpPr>
          <p:nvPr/>
        </p:nvSpPr>
        <p:spPr bwMode="auto">
          <a:xfrm>
            <a:off x="981364" y="5082886"/>
            <a:ext cx="952500" cy="2291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455" b="1" i="1">
                <a:latin typeface="Arial" charset="0"/>
              </a:rPr>
              <a:t>Approx Time Frame:                  1000 B.C.</a:t>
            </a:r>
          </a:p>
        </p:txBody>
      </p:sp>
      <p:sp>
        <p:nvSpPr>
          <p:cNvPr id="47200" name="Text Box 163"/>
          <p:cNvSpPr txBox="1">
            <a:spLocks noChangeArrowheads="1"/>
          </p:cNvSpPr>
          <p:nvPr/>
        </p:nvSpPr>
        <p:spPr bwMode="auto">
          <a:xfrm>
            <a:off x="985694" y="5804477"/>
            <a:ext cx="952500" cy="2291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455" b="1" i="1">
                <a:latin typeface="Arial" charset="0"/>
              </a:rPr>
              <a:t>Approx Time Frame:                  1000 B.C.</a:t>
            </a:r>
          </a:p>
        </p:txBody>
      </p:sp>
      <p:sp>
        <p:nvSpPr>
          <p:cNvPr id="47201" name="Text Box 164"/>
          <p:cNvSpPr txBox="1">
            <a:spLocks noChangeArrowheads="1"/>
          </p:cNvSpPr>
          <p:nvPr/>
        </p:nvSpPr>
        <p:spPr bwMode="auto">
          <a:xfrm>
            <a:off x="977035" y="6918613"/>
            <a:ext cx="952500" cy="2291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455" b="1" i="1">
                <a:latin typeface="Arial" charset="0"/>
              </a:rPr>
              <a:t>Approx Time Frame:                  500 B.C.</a:t>
            </a:r>
          </a:p>
        </p:txBody>
      </p:sp>
      <p:sp>
        <p:nvSpPr>
          <p:cNvPr id="47202" name="Text Box 165"/>
          <p:cNvSpPr txBox="1">
            <a:spLocks noChangeArrowheads="1"/>
          </p:cNvSpPr>
          <p:nvPr/>
        </p:nvSpPr>
        <p:spPr bwMode="auto">
          <a:xfrm>
            <a:off x="977035" y="7700818"/>
            <a:ext cx="952500" cy="2291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455" b="1" i="1">
                <a:latin typeface="Arial" charset="0"/>
              </a:rPr>
              <a:t>Approx Time Frame:                  500 B.C.</a:t>
            </a:r>
          </a:p>
        </p:txBody>
      </p:sp>
      <p:sp>
        <p:nvSpPr>
          <p:cNvPr id="47203" name="Text Box 166"/>
          <p:cNvSpPr txBox="1">
            <a:spLocks noChangeArrowheads="1"/>
          </p:cNvSpPr>
          <p:nvPr/>
        </p:nvSpPr>
        <p:spPr bwMode="auto">
          <a:xfrm>
            <a:off x="977035" y="8211705"/>
            <a:ext cx="952500" cy="2151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364" b="1" i="1">
                <a:latin typeface="Arial" charset="0"/>
              </a:rPr>
              <a:t>Approx </a:t>
            </a:r>
            <a:r>
              <a:rPr lang="en-US" sz="455" b="1" i="1">
                <a:latin typeface="Arial" charset="0"/>
              </a:rPr>
              <a:t>Time</a:t>
            </a:r>
            <a:r>
              <a:rPr lang="en-US" sz="364" b="1" i="1">
                <a:latin typeface="Arial" charset="0"/>
              </a:rPr>
              <a:t> Frame:                  First Century A.D.</a:t>
            </a:r>
          </a:p>
        </p:txBody>
      </p:sp>
      <p:sp>
        <p:nvSpPr>
          <p:cNvPr id="47204" name="Text Box 167"/>
          <p:cNvSpPr txBox="1">
            <a:spLocks noChangeArrowheads="1"/>
          </p:cNvSpPr>
          <p:nvPr/>
        </p:nvSpPr>
        <p:spPr bwMode="auto">
          <a:xfrm>
            <a:off x="1788103" y="1770784"/>
            <a:ext cx="495011" cy="369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sz="455" b="1">
                <a:latin typeface="Arial" charset="0"/>
              </a:rPr>
              <a:t>Family                                           Sin                                       Flood                              Tower</a:t>
            </a:r>
          </a:p>
        </p:txBody>
      </p:sp>
      <p:sp>
        <p:nvSpPr>
          <p:cNvPr id="47205" name="Text Box 168"/>
          <p:cNvSpPr txBox="1">
            <a:spLocks noChangeArrowheads="1"/>
          </p:cNvSpPr>
          <p:nvPr/>
        </p:nvSpPr>
        <p:spPr bwMode="auto">
          <a:xfrm>
            <a:off x="1788103" y="2161886"/>
            <a:ext cx="495011" cy="369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sz="455" b="1">
                <a:latin typeface="Arial" charset="0"/>
              </a:rPr>
              <a:t>L-S-B                                           Isaac                                       Jacob                              12 Sons</a:t>
            </a:r>
          </a:p>
        </p:txBody>
      </p:sp>
      <p:sp>
        <p:nvSpPr>
          <p:cNvPr id="47206" name="Text Box 169"/>
          <p:cNvSpPr txBox="1">
            <a:spLocks noChangeArrowheads="1"/>
          </p:cNvSpPr>
          <p:nvPr/>
        </p:nvSpPr>
        <p:spPr bwMode="auto">
          <a:xfrm>
            <a:off x="1713057" y="3231285"/>
            <a:ext cx="581602" cy="439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sz="455" b="1">
                <a:latin typeface="Arial" charset="0"/>
              </a:rPr>
              <a:t>Sinai                                           M-C-C                                       Kadesh                              40 Years       5 Sermons</a:t>
            </a:r>
          </a:p>
        </p:txBody>
      </p:sp>
      <p:sp>
        <p:nvSpPr>
          <p:cNvPr id="47207" name="Text Box 170"/>
          <p:cNvSpPr txBox="1">
            <a:spLocks noChangeArrowheads="1"/>
          </p:cNvSpPr>
          <p:nvPr/>
        </p:nvSpPr>
        <p:spPr bwMode="auto">
          <a:xfrm>
            <a:off x="1792432" y="2729057"/>
            <a:ext cx="495012" cy="2291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sz="455" b="1">
                <a:latin typeface="Arial" charset="0"/>
              </a:rPr>
              <a:t>Slavery                                           430</a:t>
            </a:r>
          </a:p>
        </p:txBody>
      </p:sp>
      <p:sp>
        <p:nvSpPr>
          <p:cNvPr id="47208" name="Text Box 171"/>
          <p:cNvSpPr txBox="1">
            <a:spLocks noChangeArrowheads="1"/>
          </p:cNvSpPr>
          <p:nvPr/>
        </p:nvSpPr>
        <p:spPr bwMode="auto">
          <a:xfrm>
            <a:off x="1629353" y="4231409"/>
            <a:ext cx="672523" cy="2291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sz="455" b="1">
                <a:latin typeface="Arial" charset="0"/>
              </a:rPr>
              <a:t>Jericho/Ai                                           Land Divided                                       </a:t>
            </a:r>
          </a:p>
        </p:txBody>
      </p:sp>
      <p:sp>
        <p:nvSpPr>
          <p:cNvPr id="47209" name="Text Box 172"/>
          <p:cNvSpPr txBox="1">
            <a:spLocks noChangeArrowheads="1"/>
          </p:cNvSpPr>
          <p:nvPr/>
        </p:nvSpPr>
        <p:spPr bwMode="auto">
          <a:xfrm>
            <a:off x="1629353" y="5091545"/>
            <a:ext cx="672523" cy="2291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sz="455" b="1">
                <a:latin typeface="Arial" charset="0"/>
              </a:rPr>
              <a:t>Judges                                           350 Years                                       </a:t>
            </a:r>
          </a:p>
        </p:txBody>
      </p:sp>
      <p:grpSp>
        <p:nvGrpSpPr>
          <p:cNvPr id="47210" name="Group 173"/>
          <p:cNvGrpSpPr>
            <a:grpSpLocks/>
          </p:cNvGrpSpPr>
          <p:nvPr/>
        </p:nvGrpSpPr>
        <p:grpSpPr bwMode="auto">
          <a:xfrm>
            <a:off x="1558637" y="5788604"/>
            <a:ext cx="795194" cy="656832"/>
            <a:chOff x="976" y="3542"/>
            <a:chExt cx="453" cy="441"/>
          </a:xfrm>
        </p:grpSpPr>
        <p:sp>
          <p:nvSpPr>
            <p:cNvPr id="47378" name="Text Box 174"/>
            <p:cNvSpPr txBox="1">
              <a:spLocks noChangeArrowheads="1"/>
            </p:cNvSpPr>
            <p:nvPr/>
          </p:nvSpPr>
          <p:spPr bwMode="auto">
            <a:xfrm>
              <a:off x="1089" y="3542"/>
              <a:ext cx="229" cy="1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9315" tIns="49656" rIns="99315" bIns="49656">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455" b="1">
                  <a:latin typeface="Arial" charset="0"/>
                </a:rPr>
                <a:t>S-D-S </a:t>
              </a:r>
              <a:r>
                <a:rPr lang="en-US" sz="455" b="1" u="sng">
                  <a:latin typeface="Arial" charset="0"/>
                </a:rPr>
                <a:t>SPLIT</a:t>
              </a:r>
              <a:endParaRPr lang="en-US" sz="455" b="1">
                <a:latin typeface="Arial" charset="0"/>
              </a:endParaRPr>
            </a:p>
          </p:txBody>
        </p:sp>
        <p:sp>
          <p:nvSpPr>
            <p:cNvPr id="47379" name="Text Box 175"/>
            <p:cNvSpPr txBox="1">
              <a:spLocks noChangeArrowheads="1"/>
            </p:cNvSpPr>
            <p:nvPr/>
          </p:nvSpPr>
          <p:spPr bwMode="auto">
            <a:xfrm>
              <a:off x="976" y="3634"/>
              <a:ext cx="277" cy="3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9315" tIns="49656" rIns="99315" bIns="49656">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sz="455" b="1">
                  <a:latin typeface="Arial" charset="0"/>
                </a:rPr>
                <a:t>N:North                                              10 Tribes                 Israel    20-J                      200                         Assyria                                        </a:t>
              </a:r>
            </a:p>
          </p:txBody>
        </p:sp>
        <p:sp>
          <p:nvSpPr>
            <p:cNvPr id="47380" name="Text Box 176"/>
            <p:cNvSpPr txBox="1">
              <a:spLocks noChangeArrowheads="1"/>
            </p:cNvSpPr>
            <p:nvPr/>
          </p:nvSpPr>
          <p:spPr bwMode="auto">
            <a:xfrm>
              <a:off x="1160" y="3633"/>
              <a:ext cx="269" cy="3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9315" tIns="49656" rIns="99315" bIns="49656">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455" b="1">
                  <a:latin typeface="Arial" charset="0"/>
                </a:rPr>
                <a:t>S:South                                              2 Tribes                 Judah  20-R                      350                         Babylon                                        </a:t>
              </a:r>
            </a:p>
          </p:txBody>
        </p:sp>
      </p:grpSp>
      <p:sp>
        <p:nvSpPr>
          <p:cNvPr id="47211" name="Text Box 177"/>
          <p:cNvSpPr txBox="1">
            <a:spLocks noChangeArrowheads="1"/>
          </p:cNvSpPr>
          <p:nvPr/>
        </p:nvSpPr>
        <p:spPr bwMode="auto">
          <a:xfrm>
            <a:off x="1630796" y="6911399"/>
            <a:ext cx="672523" cy="439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sz="455" b="1">
                <a:latin typeface="Arial" charset="0"/>
              </a:rPr>
              <a:t>70 Years                                           2 Tribes                    100 Years                                50,000 People                                 Z-E-N                                       </a:t>
            </a:r>
          </a:p>
        </p:txBody>
      </p:sp>
      <p:sp>
        <p:nvSpPr>
          <p:cNvPr id="47212" name="Text Box 178"/>
          <p:cNvSpPr txBox="1">
            <a:spLocks noChangeArrowheads="1"/>
          </p:cNvSpPr>
          <p:nvPr/>
        </p:nvSpPr>
        <p:spPr bwMode="auto">
          <a:xfrm>
            <a:off x="1638012" y="7693603"/>
            <a:ext cx="673965" cy="2291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sz="455" b="1">
                <a:latin typeface="Arial" charset="0"/>
              </a:rPr>
              <a:t>Alex the Greek                                           Roman Systems</a:t>
            </a:r>
          </a:p>
        </p:txBody>
      </p:sp>
      <p:sp>
        <p:nvSpPr>
          <p:cNvPr id="47213" name="Text Box 179"/>
          <p:cNvSpPr txBox="1">
            <a:spLocks noChangeArrowheads="1"/>
          </p:cNvSpPr>
          <p:nvPr/>
        </p:nvSpPr>
        <p:spPr bwMode="auto">
          <a:xfrm>
            <a:off x="1633682" y="8155421"/>
            <a:ext cx="672523" cy="299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sz="455" b="1">
                <a:latin typeface="Arial" charset="0"/>
              </a:rPr>
              <a:t>Life                                           Cross                    Church</a:t>
            </a:r>
          </a:p>
        </p:txBody>
      </p:sp>
      <p:sp>
        <p:nvSpPr>
          <p:cNvPr id="47214" name="Text Box 180"/>
          <p:cNvSpPr txBox="1">
            <a:spLocks noChangeArrowheads="1"/>
          </p:cNvSpPr>
          <p:nvPr/>
        </p:nvSpPr>
        <p:spPr bwMode="auto">
          <a:xfrm>
            <a:off x="4505613" y="1961285"/>
            <a:ext cx="536864" cy="2009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727" b="1">
                <a:latin typeface="Arial" charset="0"/>
              </a:rPr>
              <a:t>circa:</a:t>
            </a:r>
            <a:endParaRPr lang="en-US" sz="2273">
              <a:latin typeface="Arial" charset="0"/>
            </a:endParaRPr>
          </a:p>
        </p:txBody>
      </p:sp>
      <p:sp>
        <p:nvSpPr>
          <p:cNvPr id="47215" name="Line 181"/>
          <p:cNvSpPr>
            <a:spLocks noChangeShapeType="1"/>
          </p:cNvSpPr>
          <p:nvPr/>
        </p:nvSpPr>
        <p:spPr bwMode="auto">
          <a:xfrm>
            <a:off x="4584989" y="2159000"/>
            <a:ext cx="0" cy="1837171"/>
          </a:xfrm>
          <a:prstGeom prst="line">
            <a:avLst/>
          </a:prstGeom>
          <a:noFill/>
          <a:ln w="5715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7216" name="Text Box 182"/>
          <p:cNvSpPr txBox="1">
            <a:spLocks noChangeArrowheads="1"/>
          </p:cNvSpPr>
          <p:nvPr/>
        </p:nvSpPr>
        <p:spPr bwMode="auto">
          <a:xfrm>
            <a:off x="4066887" y="2313421"/>
            <a:ext cx="945285" cy="312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545" b="1">
                <a:latin typeface="Arial" charset="0"/>
              </a:rPr>
              <a:t>ALL</a:t>
            </a:r>
            <a:r>
              <a:rPr lang="en-US" sz="455" b="1">
                <a:latin typeface="Arial" charset="0"/>
              </a:rPr>
              <a:t> OTHER </a:t>
            </a:r>
            <a:r>
              <a:rPr lang="ja-JP" altLang="en-US" sz="455" b="1">
                <a:latin typeface="Arial" charset="0"/>
              </a:rPr>
              <a:t>“</a:t>
            </a:r>
            <a:r>
              <a:rPr lang="en-US" altLang="ja-JP" sz="455" b="1">
                <a:latin typeface="Arial" charset="0"/>
              </a:rPr>
              <a:t>WRITINGS</a:t>
            </a:r>
            <a:r>
              <a:rPr lang="ja-JP" altLang="en-US" sz="455" b="1">
                <a:latin typeface="Arial" charset="0"/>
              </a:rPr>
              <a:t>”</a:t>
            </a:r>
            <a:r>
              <a:rPr lang="en-US" altLang="ja-JP" sz="455" b="1">
                <a:latin typeface="Arial" charset="0"/>
              </a:rPr>
              <a:t> ARE            FROM THE          </a:t>
            </a:r>
            <a:r>
              <a:rPr lang="ja-JP" altLang="en-US" sz="455" b="1">
                <a:latin typeface="Arial" charset="0"/>
              </a:rPr>
              <a:t>“</a:t>
            </a:r>
            <a:r>
              <a:rPr lang="en-US" altLang="ja-JP" sz="455" b="1">
                <a:latin typeface="Arial" charset="0"/>
              </a:rPr>
              <a:t>ROYALTY</a:t>
            </a:r>
            <a:r>
              <a:rPr lang="ja-JP" altLang="en-US" sz="455" b="1">
                <a:latin typeface="Arial" charset="0"/>
              </a:rPr>
              <a:t>”</a:t>
            </a:r>
            <a:r>
              <a:rPr lang="en-US" altLang="ja-JP" sz="455" b="1">
                <a:latin typeface="Arial" charset="0"/>
              </a:rPr>
              <a:t> PERIOD</a:t>
            </a:r>
            <a:endParaRPr lang="en-US" sz="455" b="1">
              <a:latin typeface="Arial" charset="0"/>
            </a:endParaRPr>
          </a:p>
        </p:txBody>
      </p:sp>
      <p:sp>
        <p:nvSpPr>
          <p:cNvPr id="47217" name="Text Box 183"/>
          <p:cNvSpPr txBox="1">
            <a:spLocks noChangeArrowheads="1"/>
          </p:cNvSpPr>
          <p:nvPr/>
        </p:nvSpPr>
        <p:spPr bwMode="auto">
          <a:xfrm>
            <a:off x="3758046" y="4547467"/>
            <a:ext cx="1594716" cy="158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455" b="1">
                <a:latin typeface="Arial" charset="0"/>
              </a:rPr>
              <a:t>TO ISRAEL (N. KINGDOM)</a:t>
            </a:r>
          </a:p>
        </p:txBody>
      </p:sp>
      <p:sp>
        <p:nvSpPr>
          <p:cNvPr id="47218" name="Text Box 184"/>
          <p:cNvSpPr txBox="1">
            <a:spLocks noChangeArrowheads="1"/>
          </p:cNvSpPr>
          <p:nvPr/>
        </p:nvSpPr>
        <p:spPr bwMode="auto">
          <a:xfrm>
            <a:off x="3947103" y="5237308"/>
            <a:ext cx="1112693" cy="299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455" b="1">
                <a:latin typeface="Arial" charset="0"/>
              </a:rPr>
              <a:t>TO  </a:t>
            </a:r>
            <a:r>
              <a:rPr lang="en-US" sz="455" b="1" i="1">
                <a:latin typeface="Arial" charset="0"/>
              </a:rPr>
              <a:t>JUDAH</a:t>
            </a:r>
            <a:r>
              <a:rPr lang="en-US" sz="455" b="1">
                <a:latin typeface="Arial" charset="0"/>
              </a:rPr>
              <a:t>:                                                                                        (IN </a:t>
            </a:r>
            <a:r>
              <a:rPr lang="en-US" sz="455" b="1" i="1" u="sng">
                <a:latin typeface="Arial" charset="0"/>
              </a:rPr>
              <a:t>DECLINE</a:t>
            </a:r>
            <a:r>
              <a:rPr lang="en-US" sz="455" b="1">
                <a:latin typeface="Arial" charset="0"/>
              </a:rPr>
              <a:t>)                 </a:t>
            </a:r>
          </a:p>
        </p:txBody>
      </p:sp>
      <p:sp>
        <p:nvSpPr>
          <p:cNvPr id="47219" name="Line 185"/>
          <p:cNvSpPr>
            <a:spLocks noChangeShapeType="1"/>
          </p:cNvSpPr>
          <p:nvPr/>
        </p:nvSpPr>
        <p:spPr bwMode="auto">
          <a:xfrm>
            <a:off x="4208318" y="5219989"/>
            <a:ext cx="711489" cy="0"/>
          </a:xfrm>
          <a:prstGeom prst="line">
            <a:avLst/>
          </a:prstGeom>
          <a:noFill/>
          <a:ln w="57150">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7220" name="Text Box 186"/>
          <p:cNvSpPr txBox="1">
            <a:spLocks noChangeArrowheads="1"/>
          </p:cNvSpPr>
          <p:nvPr/>
        </p:nvSpPr>
        <p:spPr bwMode="auto">
          <a:xfrm>
            <a:off x="3879273" y="6087341"/>
            <a:ext cx="1405659" cy="299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455" b="1">
                <a:latin typeface="Arial" charset="0"/>
              </a:rPr>
              <a:t>TO  </a:t>
            </a:r>
            <a:r>
              <a:rPr lang="en-US" sz="455" b="1" i="1">
                <a:latin typeface="Arial" charset="0"/>
              </a:rPr>
              <a:t>JUDAH</a:t>
            </a:r>
            <a:r>
              <a:rPr lang="en-US" sz="455" b="1">
                <a:latin typeface="Arial" charset="0"/>
              </a:rPr>
              <a:t>:   (IN </a:t>
            </a:r>
            <a:r>
              <a:rPr lang="en-US" sz="455" b="1" i="1" u="sng">
                <a:latin typeface="Arial" charset="0"/>
              </a:rPr>
              <a:t>CRISIS</a:t>
            </a:r>
            <a:r>
              <a:rPr lang="en-US" sz="455" b="1">
                <a:latin typeface="Arial" charset="0"/>
              </a:rPr>
              <a:t>)                                                                                      </a:t>
            </a:r>
          </a:p>
        </p:txBody>
      </p:sp>
      <p:sp>
        <p:nvSpPr>
          <p:cNvPr id="47221" name="Text Box 187"/>
          <p:cNvSpPr txBox="1">
            <a:spLocks noChangeArrowheads="1"/>
          </p:cNvSpPr>
          <p:nvPr/>
        </p:nvSpPr>
        <p:spPr bwMode="auto">
          <a:xfrm>
            <a:off x="3921125" y="7197149"/>
            <a:ext cx="1112693" cy="299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455" b="1">
                <a:latin typeface="Arial" charset="0"/>
              </a:rPr>
              <a:t>TO  </a:t>
            </a:r>
            <a:r>
              <a:rPr lang="en-US" sz="455" b="1" i="1">
                <a:latin typeface="Arial" charset="0"/>
              </a:rPr>
              <a:t>JUDAH</a:t>
            </a:r>
            <a:r>
              <a:rPr lang="en-US" sz="455" b="1">
                <a:latin typeface="Arial" charset="0"/>
              </a:rPr>
              <a:t>:                                                                                        (IN </a:t>
            </a:r>
            <a:r>
              <a:rPr lang="en-US" sz="455" b="1" i="1" u="sng">
                <a:latin typeface="Arial" charset="0"/>
              </a:rPr>
              <a:t>CAPTIVITY</a:t>
            </a:r>
            <a:r>
              <a:rPr lang="en-US" sz="455" b="1">
                <a:latin typeface="Arial" charset="0"/>
              </a:rPr>
              <a:t>)                 </a:t>
            </a:r>
          </a:p>
        </p:txBody>
      </p:sp>
      <p:sp>
        <p:nvSpPr>
          <p:cNvPr id="47222" name="Text Box 188"/>
          <p:cNvSpPr txBox="1">
            <a:spLocks noChangeArrowheads="1"/>
          </p:cNvSpPr>
          <p:nvPr/>
        </p:nvSpPr>
        <p:spPr bwMode="auto">
          <a:xfrm>
            <a:off x="3913909" y="7719581"/>
            <a:ext cx="1112694" cy="299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455" b="1">
                <a:latin typeface="Arial" charset="0"/>
              </a:rPr>
              <a:t>TO  </a:t>
            </a:r>
            <a:r>
              <a:rPr lang="en-US" sz="455" b="1" i="1">
                <a:latin typeface="Arial" charset="0"/>
              </a:rPr>
              <a:t>JUDAH</a:t>
            </a:r>
            <a:r>
              <a:rPr lang="en-US" sz="455" b="1">
                <a:latin typeface="Arial" charset="0"/>
              </a:rPr>
              <a:t>:                                                                                        (IN </a:t>
            </a:r>
            <a:r>
              <a:rPr lang="en-US" sz="455" b="1" i="1" u="sng">
                <a:latin typeface="Arial" charset="0"/>
              </a:rPr>
              <a:t>RETURN</a:t>
            </a:r>
            <a:r>
              <a:rPr lang="en-US" sz="455" b="1">
                <a:latin typeface="Arial" charset="0"/>
              </a:rPr>
              <a:t>)                 </a:t>
            </a:r>
          </a:p>
        </p:txBody>
      </p:sp>
      <p:sp>
        <p:nvSpPr>
          <p:cNvPr id="47223" name="Text Box 189"/>
          <p:cNvSpPr txBox="1">
            <a:spLocks noChangeArrowheads="1"/>
          </p:cNvSpPr>
          <p:nvPr/>
        </p:nvSpPr>
        <p:spPr bwMode="auto">
          <a:xfrm>
            <a:off x="4089978" y="5227205"/>
            <a:ext cx="545523" cy="6766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3818">
                <a:latin typeface="Arial" charset="0"/>
              </a:rPr>
              <a:t>*</a:t>
            </a:r>
            <a:endParaRPr lang="en-US" sz="2273">
              <a:latin typeface="Arial" charset="0"/>
            </a:endParaRPr>
          </a:p>
        </p:txBody>
      </p:sp>
      <p:sp>
        <p:nvSpPr>
          <p:cNvPr id="47224" name="Text Box 190"/>
          <p:cNvSpPr txBox="1">
            <a:spLocks noChangeArrowheads="1"/>
          </p:cNvSpPr>
          <p:nvPr/>
        </p:nvSpPr>
        <p:spPr bwMode="auto">
          <a:xfrm>
            <a:off x="4076989" y="6250421"/>
            <a:ext cx="545523" cy="6766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3818">
                <a:latin typeface="Arial" charset="0"/>
              </a:rPr>
              <a:t>*</a:t>
            </a:r>
            <a:endParaRPr lang="en-US" sz="2273">
              <a:latin typeface="Arial" charset="0"/>
            </a:endParaRPr>
          </a:p>
        </p:txBody>
      </p:sp>
      <p:sp>
        <p:nvSpPr>
          <p:cNvPr id="47225" name="Text Box 191"/>
          <p:cNvSpPr txBox="1">
            <a:spLocks noChangeArrowheads="1"/>
          </p:cNvSpPr>
          <p:nvPr/>
        </p:nvSpPr>
        <p:spPr bwMode="auto">
          <a:xfrm>
            <a:off x="4076989" y="7175501"/>
            <a:ext cx="545523" cy="6766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3818">
                <a:latin typeface="Arial" charset="0"/>
              </a:rPr>
              <a:t>*</a:t>
            </a:r>
            <a:endParaRPr lang="en-US" sz="2273">
              <a:latin typeface="Arial" charset="0"/>
            </a:endParaRPr>
          </a:p>
        </p:txBody>
      </p:sp>
      <p:sp>
        <p:nvSpPr>
          <p:cNvPr id="47226" name="Text Box 192"/>
          <p:cNvSpPr txBox="1">
            <a:spLocks noChangeArrowheads="1"/>
          </p:cNvSpPr>
          <p:nvPr/>
        </p:nvSpPr>
        <p:spPr bwMode="auto">
          <a:xfrm>
            <a:off x="4076989" y="7377546"/>
            <a:ext cx="545523" cy="6766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3818">
                <a:latin typeface="Arial" charset="0"/>
              </a:rPr>
              <a:t>*</a:t>
            </a:r>
            <a:endParaRPr lang="en-US" sz="2273">
              <a:latin typeface="Arial" charset="0"/>
            </a:endParaRPr>
          </a:p>
        </p:txBody>
      </p:sp>
      <p:sp>
        <p:nvSpPr>
          <p:cNvPr id="47227" name="Line 193"/>
          <p:cNvSpPr>
            <a:spLocks noChangeShapeType="1"/>
          </p:cNvSpPr>
          <p:nvPr/>
        </p:nvSpPr>
        <p:spPr bwMode="auto">
          <a:xfrm>
            <a:off x="4192444" y="6117648"/>
            <a:ext cx="803852" cy="0"/>
          </a:xfrm>
          <a:prstGeom prst="line">
            <a:avLst/>
          </a:prstGeom>
          <a:noFill/>
          <a:ln w="28575" cap="rnd">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7228" name="Line 194"/>
          <p:cNvSpPr>
            <a:spLocks noChangeShapeType="1"/>
          </p:cNvSpPr>
          <p:nvPr/>
        </p:nvSpPr>
        <p:spPr bwMode="auto">
          <a:xfrm>
            <a:off x="4179454" y="7220239"/>
            <a:ext cx="803853" cy="0"/>
          </a:xfrm>
          <a:prstGeom prst="line">
            <a:avLst/>
          </a:prstGeom>
          <a:noFill/>
          <a:ln w="28575" cap="rnd">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7229" name="Line 195"/>
          <p:cNvSpPr>
            <a:spLocks noChangeShapeType="1"/>
          </p:cNvSpPr>
          <p:nvPr/>
        </p:nvSpPr>
        <p:spPr bwMode="auto">
          <a:xfrm>
            <a:off x="4179454" y="7755659"/>
            <a:ext cx="803853" cy="0"/>
          </a:xfrm>
          <a:prstGeom prst="line">
            <a:avLst/>
          </a:prstGeom>
          <a:noFill/>
          <a:ln w="28575" cap="rnd">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grpSp>
        <p:nvGrpSpPr>
          <p:cNvPr id="47230" name="Group 196"/>
          <p:cNvGrpSpPr>
            <a:grpSpLocks/>
          </p:cNvGrpSpPr>
          <p:nvPr/>
        </p:nvGrpSpPr>
        <p:grpSpPr bwMode="auto">
          <a:xfrm>
            <a:off x="3385705" y="3632490"/>
            <a:ext cx="434398" cy="320386"/>
            <a:chOff x="3710" y="2489"/>
            <a:chExt cx="273" cy="215"/>
          </a:xfrm>
        </p:grpSpPr>
        <p:grpSp>
          <p:nvGrpSpPr>
            <p:cNvPr id="47374" name="Group 197"/>
            <p:cNvGrpSpPr>
              <a:grpSpLocks/>
            </p:cNvGrpSpPr>
            <p:nvPr/>
          </p:nvGrpSpPr>
          <p:grpSpPr bwMode="auto">
            <a:xfrm>
              <a:off x="3710" y="2489"/>
              <a:ext cx="273" cy="215"/>
              <a:chOff x="3710" y="2489"/>
              <a:chExt cx="273" cy="215"/>
            </a:xfrm>
          </p:grpSpPr>
          <p:pic>
            <p:nvPicPr>
              <p:cNvPr id="47376" name="Picture 19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0">
                    <a:solidFill>
                      <a:srgbClr val="000000"/>
                    </a:solidFill>
                    <a:miter lim="800000"/>
                    <a:headEnd/>
                    <a:tailEnd/>
                  </a14:hiddenLine>
                </a:ext>
              </a:extLst>
            </p:spPr>
          </p:pic>
          <p:sp>
            <p:nvSpPr>
              <p:cNvPr id="47377" name="Rectangle 199"/>
              <p:cNvSpPr>
                <a:spLocks noChangeArrowheads="1"/>
              </p:cNvSpPr>
              <p:nvPr/>
            </p:nvSpPr>
            <p:spPr bwMode="auto">
              <a:xfrm>
                <a:off x="3794" y="2567"/>
                <a:ext cx="96" cy="107"/>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p>
                <a:endParaRPr lang="en-US" sz="455"/>
              </a:p>
            </p:txBody>
          </p:sp>
        </p:grpSp>
        <p:sp>
          <p:nvSpPr>
            <p:cNvPr id="47375" name="Text Box 200"/>
            <p:cNvSpPr txBox="1">
              <a:spLocks noChangeArrowheads="1"/>
            </p:cNvSpPr>
            <p:nvPr/>
          </p:nvSpPr>
          <p:spPr bwMode="auto">
            <a:xfrm>
              <a:off x="3716" y="2528"/>
              <a:ext cx="251"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9" b="1">
                  <a:latin typeface="Arial" charset="0"/>
                </a:rPr>
                <a:t>LC</a:t>
              </a:r>
            </a:p>
          </p:txBody>
        </p:sp>
      </p:grpSp>
      <p:grpSp>
        <p:nvGrpSpPr>
          <p:cNvPr id="47231" name="Group 201"/>
          <p:cNvGrpSpPr>
            <a:grpSpLocks/>
          </p:cNvGrpSpPr>
          <p:nvPr/>
        </p:nvGrpSpPr>
        <p:grpSpPr bwMode="auto">
          <a:xfrm>
            <a:off x="3413125" y="1799649"/>
            <a:ext cx="432955" cy="320386"/>
            <a:chOff x="3710" y="2489"/>
            <a:chExt cx="273" cy="215"/>
          </a:xfrm>
        </p:grpSpPr>
        <p:grpSp>
          <p:nvGrpSpPr>
            <p:cNvPr id="47370" name="Group 202"/>
            <p:cNvGrpSpPr>
              <a:grpSpLocks/>
            </p:cNvGrpSpPr>
            <p:nvPr/>
          </p:nvGrpSpPr>
          <p:grpSpPr bwMode="auto">
            <a:xfrm>
              <a:off x="3710" y="2489"/>
              <a:ext cx="273" cy="215"/>
              <a:chOff x="3710" y="2489"/>
              <a:chExt cx="273" cy="215"/>
            </a:xfrm>
          </p:grpSpPr>
          <p:pic>
            <p:nvPicPr>
              <p:cNvPr id="47372" name="Picture 20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0">
                    <a:solidFill>
                      <a:srgbClr val="000000"/>
                    </a:solidFill>
                    <a:miter lim="800000"/>
                    <a:headEnd/>
                    <a:tailEnd/>
                  </a14:hiddenLine>
                </a:ext>
              </a:extLst>
            </p:spPr>
          </p:pic>
          <p:sp>
            <p:nvSpPr>
              <p:cNvPr id="47373" name="Rectangle 204"/>
              <p:cNvSpPr>
                <a:spLocks noChangeArrowheads="1"/>
              </p:cNvSpPr>
              <p:nvPr/>
            </p:nvSpPr>
            <p:spPr bwMode="auto">
              <a:xfrm>
                <a:off x="3794" y="2567"/>
                <a:ext cx="96" cy="107"/>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p>
                <a:endParaRPr lang="en-US" sz="455"/>
              </a:p>
            </p:txBody>
          </p:sp>
        </p:grpSp>
        <p:sp>
          <p:nvSpPr>
            <p:cNvPr id="47371" name="Text Box 205"/>
            <p:cNvSpPr txBox="1">
              <a:spLocks noChangeArrowheads="1"/>
            </p:cNvSpPr>
            <p:nvPr/>
          </p:nvSpPr>
          <p:spPr bwMode="auto">
            <a:xfrm>
              <a:off x="3716" y="2528"/>
              <a:ext cx="251"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9" b="1">
                  <a:latin typeface="Arial" charset="0"/>
                </a:rPr>
                <a:t>AC</a:t>
              </a:r>
            </a:p>
          </p:txBody>
        </p:sp>
      </p:grpSp>
      <p:grpSp>
        <p:nvGrpSpPr>
          <p:cNvPr id="47232" name="Group 206"/>
          <p:cNvGrpSpPr>
            <a:grpSpLocks/>
          </p:cNvGrpSpPr>
          <p:nvPr/>
        </p:nvGrpSpPr>
        <p:grpSpPr bwMode="auto">
          <a:xfrm>
            <a:off x="3413125" y="5694796"/>
            <a:ext cx="432955" cy="320386"/>
            <a:chOff x="3710" y="2489"/>
            <a:chExt cx="273" cy="215"/>
          </a:xfrm>
        </p:grpSpPr>
        <p:grpSp>
          <p:nvGrpSpPr>
            <p:cNvPr id="47366" name="Group 207"/>
            <p:cNvGrpSpPr>
              <a:grpSpLocks/>
            </p:cNvGrpSpPr>
            <p:nvPr/>
          </p:nvGrpSpPr>
          <p:grpSpPr bwMode="auto">
            <a:xfrm>
              <a:off x="3710" y="2489"/>
              <a:ext cx="273" cy="215"/>
              <a:chOff x="3710" y="2489"/>
              <a:chExt cx="273" cy="215"/>
            </a:xfrm>
          </p:grpSpPr>
          <p:pic>
            <p:nvPicPr>
              <p:cNvPr id="47368" name="Picture 20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0">
                    <a:solidFill>
                      <a:srgbClr val="000000"/>
                    </a:solidFill>
                    <a:miter lim="800000"/>
                    <a:headEnd/>
                    <a:tailEnd/>
                  </a14:hiddenLine>
                </a:ext>
              </a:extLst>
            </p:spPr>
          </p:pic>
          <p:sp>
            <p:nvSpPr>
              <p:cNvPr id="47369" name="Rectangle 209"/>
              <p:cNvSpPr>
                <a:spLocks noChangeArrowheads="1"/>
              </p:cNvSpPr>
              <p:nvPr/>
            </p:nvSpPr>
            <p:spPr bwMode="auto">
              <a:xfrm>
                <a:off x="3794" y="2567"/>
                <a:ext cx="96" cy="107"/>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p>
                <a:endParaRPr lang="en-US" sz="455"/>
              </a:p>
            </p:txBody>
          </p:sp>
        </p:grpSp>
        <p:sp>
          <p:nvSpPr>
            <p:cNvPr id="47367" name="Text Box 210"/>
            <p:cNvSpPr txBox="1">
              <a:spLocks noChangeArrowheads="1"/>
            </p:cNvSpPr>
            <p:nvPr/>
          </p:nvSpPr>
          <p:spPr bwMode="auto">
            <a:xfrm>
              <a:off x="3716" y="2528"/>
              <a:ext cx="251"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9" b="1">
                  <a:latin typeface="Arial" charset="0"/>
                </a:rPr>
                <a:t>DC</a:t>
              </a:r>
            </a:p>
          </p:txBody>
        </p:sp>
      </p:grpSp>
      <p:grpSp>
        <p:nvGrpSpPr>
          <p:cNvPr id="47233" name="Group 211"/>
          <p:cNvGrpSpPr>
            <a:grpSpLocks/>
          </p:cNvGrpSpPr>
          <p:nvPr/>
        </p:nvGrpSpPr>
        <p:grpSpPr bwMode="auto">
          <a:xfrm>
            <a:off x="4623955" y="6140740"/>
            <a:ext cx="434398" cy="320386"/>
            <a:chOff x="3710" y="2489"/>
            <a:chExt cx="273" cy="215"/>
          </a:xfrm>
        </p:grpSpPr>
        <p:grpSp>
          <p:nvGrpSpPr>
            <p:cNvPr id="47362" name="Group 212"/>
            <p:cNvGrpSpPr>
              <a:grpSpLocks/>
            </p:cNvGrpSpPr>
            <p:nvPr/>
          </p:nvGrpSpPr>
          <p:grpSpPr bwMode="auto">
            <a:xfrm>
              <a:off x="3710" y="2489"/>
              <a:ext cx="273" cy="215"/>
              <a:chOff x="3710" y="2489"/>
              <a:chExt cx="273" cy="215"/>
            </a:xfrm>
          </p:grpSpPr>
          <p:pic>
            <p:nvPicPr>
              <p:cNvPr id="47364" name="Picture 21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0">
                    <a:solidFill>
                      <a:srgbClr val="000000"/>
                    </a:solidFill>
                    <a:miter lim="800000"/>
                    <a:headEnd/>
                    <a:tailEnd/>
                  </a14:hiddenLine>
                </a:ext>
              </a:extLst>
            </p:spPr>
          </p:pic>
          <p:sp>
            <p:nvSpPr>
              <p:cNvPr id="47365" name="Rectangle 214"/>
              <p:cNvSpPr>
                <a:spLocks noChangeArrowheads="1"/>
              </p:cNvSpPr>
              <p:nvPr/>
            </p:nvSpPr>
            <p:spPr bwMode="auto">
              <a:xfrm>
                <a:off x="3794" y="2567"/>
                <a:ext cx="96" cy="107"/>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p>
                <a:endParaRPr lang="en-US" sz="455"/>
              </a:p>
            </p:txBody>
          </p:sp>
        </p:grpSp>
        <p:sp>
          <p:nvSpPr>
            <p:cNvPr id="47363" name="Text Box 215"/>
            <p:cNvSpPr txBox="1">
              <a:spLocks noChangeArrowheads="1"/>
            </p:cNvSpPr>
            <p:nvPr/>
          </p:nvSpPr>
          <p:spPr bwMode="auto">
            <a:xfrm>
              <a:off x="3716" y="2528"/>
              <a:ext cx="251"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9" b="1">
                  <a:latin typeface="Arial" charset="0"/>
                </a:rPr>
                <a:t>NC</a:t>
              </a:r>
            </a:p>
          </p:txBody>
        </p:sp>
      </p:grpSp>
      <p:sp>
        <p:nvSpPr>
          <p:cNvPr id="47234" name="Text Box 216"/>
          <p:cNvSpPr txBox="1">
            <a:spLocks noChangeArrowheads="1"/>
          </p:cNvSpPr>
          <p:nvPr/>
        </p:nvSpPr>
        <p:spPr bwMode="auto">
          <a:xfrm>
            <a:off x="3903808" y="2641023"/>
            <a:ext cx="609023" cy="2709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82" b="1">
                <a:latin typeface="Arial" charset="0"/>
              </a:rPr>
              <a:t>7.</a:t>
            </a:r>
          </a:p>
        </p:txBody>
      </p:sp>
      <p:sp>
        <p:nvSpPr>
          <p:cNvPr id="47235" name="Text Box 217"/>
          <p:cNvSpPr txBox="1">
            <a:spLocks noChangeArrowheads="1"/>
          </p:cNvSpPr>
          <p:nvPr/>
        </p:nvSpPr>
        <p:spPr bwMode="auto">
          <a:xfrm>
            <a:off x="3898035" y="3023467"/>
            <a:ext cx="609023" cy="2709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82" b="1">
                <a:latin typeface="Arial" charset="0"/>
              </a:rPr>
              <a:t>7.</a:t>
            </a:r>
          </a:p>
        </p:txBody>
      </p:sp>
      <p:sp>
        <p:nvSpPr>
          <p:cNvPr id="47236" name="Text Box 218"/>
          <p:cNvSpPr txBox="1">
            <a:spLocks noChangeArrowheads="1"/>
          </p:cNvSpPr>
          <p:nvPr/>
        </p:nvSpPr>
        <p:spPr bwMode="auto">
          <a:xfrm>
            <a:off x="3898035" y="3374160"/>
            <a:ext cx="609023" cy="2709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82" b="1">
                <a:latin typeface="Arial" charset="0"/>
              </a:rPr>
              <a:t>7.</a:t>
            </a:r>
          </a:p>
        </p:txBody>
      </p:sp>
      <p:sp>
        <p:nvSpPr>
          <p:cNvPr id="47237" name="Text Box 219"/>
          <p:cNvSpPr txBox="1">
            <a:spLocks noChangeArrowheads="1"/>
          </p:cNvSpPr>
          <p:nvPr/>
        </p:nvSpPr>
        <p:spPr bwMode="auto">
          <a:xfrm>
            <a:off x="3903808" y="3743614"/>
            <a:ext cx="609023" cy="2709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82" b="1">
                <a:latin typeface="Arial" charset="0"/>
              </a:rPr>
              <a:t>7.</a:t>
            </a:r>
          </a:p>
        </p:txBody>
      </p:sp>
      <p:sp>
        <p:nvSpPr>
          <p:cNvPr id="47238" name="Text Box 220"/>
          <p:cNvSpPr txBox="1">
            <a:spLocks noChangeArrowheads="1"/>
          </p:cNvSpPr>
          <p:nvPr/>
        </p:nvSpPr>
        <p:spPr bwMode="auto">
          <a:xfrm>
            <a:off x="3935558" y="2122921"/>
            <a:ext cx="609023" cy="2709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82" b="1">
                <a:latin typeface="Arial" charset="0"/>
              </a:rPr>
              <a:t>2.</a:t>
            </a:r>
          </a:p>
        </p:txBody>
      </p:sp>
      <p:sp>
        <p:nvSpPr>
          <p:cNvPr id="47239" name="Text Box 221"/>
          <p:cNvSpPr txBox="1">
            <a:spLocks noChangeArrowheads="1"/>
          </p:cNvSpPr>
          <p:nvPr/>
        </p:nvSpPr>
        <p:spPr bwMode="auto">
          <a:xfrm>
            <a:off x="3446318" y="6344227"/>
            <a:ext cx="945285" cy="9696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636" b="1">
                <a:latin typeface="Arial" charset="0"/>
              </a:rPr>
              <a:t>PROPHETS            WROTE IN                       A FOUR-     HUNDRED        YEAR                     ERA          AFTER           </a:t>
            </a:r>
            <a:r>
              <a:rPr lang="ja-JP" altLang="en-US" sz="636" b="1">
                <a:latin typeface="Arial" charset="0"/>
              </a:rPr>
              <a:t>“</a:t>
            </a:r>
            <a:r>
              <a:rPr lang="en-US" altLang="ja-JP" sz="636" b="1">
                <a:latin typeface="Arial" charset="0"/>
              </a:rPr>
              <a:t>THE            SPLIT</a:t>
            </a:r>
            <a:r>
              <a:rPr lang="ja-JP" altLang="en-US" sz="636" b="1">
                <a:latin typeface="Arial" charset="0"/>
              </a:rPr>
              <a:t>”</a:t>
            </a:r>
            <a:endParaRPr lang="en-US" sz="545" b="1">
              <a:latin typeface="Arial" charset="0"/>
            </a:endParaRPr>
          </a:p>
        </p:txBody>
      </p:sp>
      <p:sp>
        <p:nvSpPr>
          <p:cNvPr id="47240" name="Text Box 222"/>
          <p:cNvSpPr txBox="1">
            <a:spLocks noChangeArrowheads="1"/>
          </p:cNvSpPr>
          <p:nvPr/>
        </p:nvSpPr>
        <p:spPr bwMode="auto">
          <a:xfrm>
            <a:off x="2397126" y="7998114"/>
            <a:ext cx="1457614" cy="3348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120000"/>
              </a:lnSpc>
              <a:spcBef>
                <a:spcPct val="50000"/>
              </a:spcBef>
            </a:pPr>
            <a:r>
              <a:rPr lang="en-US" sz="1000" b="1">
                <a:latin typeface="Arial" charset="0"/>
              </a:rPr>
              <a:t>NEW TESTAMENT</a:t>
            </a:r>
            <a:r>
              <a:rPr lang="en-US" sz="364" b="1">
                <a:latin typeface="Arial" charset="0"/>
              </a:rPr>
              <a:t>                                           GOSPELS…ACTS…EPISTLES…REVELATION</a:t>
            </a:r>
          </a:p>
        </p:txBody>
      </p:sp>
      <p:sp>
        <p:nvSpPr>
          <p:cNvPr id="47241" name="Text Box 223"/>
          <p:cNvSpPr txBox="1">
            <a:spLocks noChangeArrowheads="1"/>
          </p:cNvSpPr>
          <p:nvPr/>
        </p:nvSpPr>
        <p:spPr bwMode="auto">
          <a:xfrm>
            <a:off x="2359603" y="7653194"/>
            <a:ext cx="1456170" cy="2567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120000"/>
              </a:lnSpc>
              <a:spcBef>
                <a:spcPct val="50000"/>
              </a:spcBef>
            </a:pPr>
            <a:r>
              <a:rPr lang="en-US" sz="1000" b="1">
                <a:latin typeface="Arial" charset="0"/>
              </a:rPr>
              <a:t>©2004 John Fryman</a:t>
            </a:r>
            <a:endParaRPr lang="en-US" sz="364" b="1">
              <a:latin typeface="Arial" charset="0"/>
            </a:endParaRPr>
          </a:p>
        </p:txBody>
      </p:sp>
      <p:sp>
        <p:nvSpPr>
          <p:cNvPr id="47242" name="Text Box 224"/>
          <p:cNvSpPr txBox="1">
            <a:spLocks noChangeArrowheads="1"/>
          </p:cNvSpPr>
          <p:nvPr/>
        </p:nvSpPr>
        <p:spPr bwMode="auto">
          <a:xfrm>
            <a:off x="2565977" y="5566353"/>
            <a:ext cx="450273" cy="1869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636" b="1">
                <a:latin typeface="Arial" charset="0"/>
              </a:rPr>
              <a:t>(S)</a:t>
            </a:r>
          </a:p>
        </p:txBody>
      </p:sp>
      <p:sp>
        <p:nvSpPr>
          <p:cNvPr id="47243" name="Text Box 225"/>
          <p:cNvSpPr txBox="1">
            <a:spLocks noChangeArrowheads="1"/>
          </p:cNvSpPr>
          <p:nvPr/>
        </p:nvSpPr>
        <p:spPr bwMode="auto">
          <a:xfrm>
            <a:off x="2565977" y="5823240"/>
            <a:ext cx="450273" cy="1869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636" b="1">
                <a:latin typeface="Arial" charset="0"/>
              </a:rPr>
              <a:t>(D)</a:t>
            </a:r>
          </a:p>
        </p:txBody>
      </p:sp>
      <p:sp>
        <p:nvSpPr>
          <p:cNvPr id="47244" name="Text Box 226"/>
          <p:cNvSpPr txBox="1">
            <a:spLocks noChangeArrowheads="1"/>
          </p:cNvSpPr>
          <p:nvPr/>
        </p:nvSpPr>
        <p:spPr bwMode="auto">
          <a:xfrm>
            <a:off x="2558763" y="5994978"/>
            <a:ext cx="451715" cy="1869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636" b="1">
                <a:latin typeface="Arial" charset="0"/>
              </a:rPr>
              <a:t>(S)</a:t>
            </a:r>
          </a:p>
        </p:txBody>
      </p:sp>
      <p:sp>
        <p:nvSpPr>
          <p:cNvPr id="47245" name="Text Box 227"/>
          <p:cNvSpPr txBox="1">
            <a:spLocks noChangeArrowheads="1"/>
          </p:cNvSpPr>
          <p:nvPr/>
        </p:nvSpPr>
        <p:spPr bwMode="auto">
          <a:xfrm>
            <a:off x="2558763" y="6240319"/>
            <a:ext cx="451715" cy="1869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636" b="1">
                <a:latin typeface="Arial" charset="0"/>
              </a:rPr>
              <a:t>(CW)</a:t>
            </a:r>
          </a:p>
        </p:txBody>
      </p:sp>
      <p:sp>
        <p:nvSpPr>
          <p:cNvPr id="47246" name="Text Box 228"/>
          <p:cNvSpPr txBox="1">
            <a:spLocks noChangeArrowheads="1"/>
          </p:cNvSpPr>
          <p:nvPr/>
        </p:nvSpPr>
        <p:spPr bwMode="auto">
          <a:xfrm>
            <a:off x="3423227" y="5865091"/>
            <a:ext cx="526762" cy="354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727" b="1">
                <a:latin typeface="Arial" charset="0"/>
              </a:rPr>
              <a:t>}</a:t>
            </a:r>
          </a:p>
        </p:txBody>
      </p:sp>
      <p:sp>
        <p:nvSpPr>
          <p:cNvPr id="47247" name="Text Box 229"/>
          <p:cNvSpPr txBox="1">
            <a:spLocks noChangeArrowheads="1"/>
          </p:cNvSpPr>
          <p:nvPr/>
        </p:nvSpPr>
        <p:spPr bwMode="auto">
          <a:xfrm>
            <a:off x="2648240" y="5054023"/>
            <a:ext cx="476250" cy="4388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endParaRPr lang="en-US" sz="2273">
              <a:latin typeface="Arial" charset="0"/>
            </a:endParaRPr>
          </a:p>
        </p:txBody>
      </p:sp>
      <p:sp>
        <p:nvSpPr>
          <p:cNvPr id="47248" name="Text Box 230"/>
          <p:cNvSpPr txBox="1">
            <a:spLocks noChangeArrowheads="1"/>
          </p:cNvSpPr>
          <p:nvPr/>
        </p:nvSpPr>
        <p:spPr bwMode="auto">
          <a:xfrm>
            <a:off x="3172113" y="4483967"/>
            <a:ext cx="178199" cy="4388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endParaRPr lang="en-US" sz="2273">
              <a:latin typeface="Arial" charset="0"/>
            </a:endParaRPr>
          </a:p>
        </p:txBody>
      </p:sp>
      <p:sp>
        <p:nvSpPr>
          <p:cNvPr id="47249" name="Text Box 231"/>
          <p:cNvSpPr txBox="1">
            <a:spLocks noChangeArrowheads="1"/>
          </p:cNvSpPr>
          <p:nvPr/>
        </p:nvSpPr>
        <p:spPr bwMode="auto">
          <a:xfrm>
            <a:off x="2783898" y="4251614"/>
            <a:ext cx="178199" cy="4388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endParaRPr lang="en-US" sz="2273">
              <a:latin typeface="Arial" charset="0"/>
            </a:endParaRPr>
          </a:p>
        </p:txBody>
      </p:sp>
      <p:sp>
        <p:nvSpPr>
          <p:cNvPr id="47250" name="AutoShape 232"/>
          <p:cNvSpPr>
            <a:spLocks noChangeArrowheads="1"/>
          </p:cNvSpPr>
          <p:nvPr/>
        </p:nvSpPr>
        <p:spPr bwMode="auto">
          <a:xfrm>
            <a:off x="2978728" y="6394739"/>
            <a:ext cx="138545" cy="83705"/>
          </a:xfrm>
          <a:prstGeom prst="downArrow">
            <a:avLst>
              <a:gd name="adj1" fmla="val 50000"/>
              <a:gd name="adj2" fmla="val 25000"/>
            </a:avLst>
          </a:prstGeom>
          <a:solidFill>
            <a:schemeClr val="tx1"/>
          </a:solidFill>
          <a:ln w="9525">
            <a:solidFill>
              <a:schemeClr val="tx1"/>
            </a:solidFill>
            <a:miter lim="800000"/>
            <a:headEnd/>
            <a:tailEnd/>
          </a:ln>
        </p:spPr>
        <p:txBody>
          <a:bodyPr wrap="none" anchor="ctr"/>
          <a:lstStyle/>
          <a:p>
            <a:endParaRPr lang="en-US" sz="455"/>
          </a:p>
        </p:txBody>
      </p:sp>
      <p:sp>
        <p:nvSpPr>
          <p:cNvPr id="47251" name="Text Box 233"/>
          <p:cNvSpPr txBox="1">
            <a:spLocks noChangeArrowheads="1"/>
          </p:cNvSpPr>
          <p:nvPr/>
        </p:nvSpPr>
        <p:spPr bwMode="auto">
          <a:xfrm>
            <a:off x="2558763" y="6478444"/>
            <a:ext cx="1150215" cy="4388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273" b="1">
                <a:latin typeface="Arial" charset="0"/>
              </a:rPr>
              <a:t>(       )</a:t>
            </a:r>
          </a:p>
        </p:txBody>
      </p:sp>
      <p:sp>
        <p:nvSpPr>
          <p:cNvPr id="252138" name="Text Box 234"/>
          <p:cNvSpPr txBox="1">
            <a:spLocks noChangeArrowheads="1"/>
          </p:cNvSpPr>
          <p:nvPr/>
        </p:nvSpPr>
        <p:spPr bwMode="auto">
          <a:xfrm>
            <a:off x="1466273" y="1062182"/>
            <a:ext cx="4762249" cy="372090"/>
          </a:xfrm>
          <a:prstGeom prst="rect">
            <a:avLst/>
          </a:prstGeom>
          <a:noFill/>
          <a:ln w="9525">
            <a:noFill/>
            <a:miter lim="800000"/>
            <a:headEnd/>
            <a:tailEnd/>
          </a:ln>
          <a:effectLst>
            <a:outerShdw blurRad="63500" dist="53882" dir="2700000" algn="ctr" rotWithShape="0">
              <a:srgbClr val="DEDEDE">
                <a:alpha val="74998"/>
              </a:srgbClr>
            </a:outerShdw>
          </a:effectLst>
        </p:spPr>
        <p:txBody>
          <a:bodyPr wrap="square" lIns="83125" rIns="83125">
            <a:spAutoFit/>
          </a:bodyPr>
          <a:lstStyle/>
          <a:p>
            <a:pPr algn="ctr">
              <a:spcBef>
                <a:spcPct val="50000"/>
              </a:spcBef>
              <a:defRPr/>
            </a:pPr>
            <a:r>
              <a:rPr lang="en-US" sz="1818" b="1" i="1" dirty="0">
                <a:latin typeface="Comic Sans MS" pitchFamily="-107" charset="0"/>
                <a:ea typeface="+mn-ea"/>
                <a:cs typeface="+mn-cs"/>
              </a:rPr>
              <a:t>“SETTING UP THE BOOKS:”       </a:t>
            </a:r>
          </a:p>
        </p:txBody>
      </p:sp>
      <p:sp>
        <p:nvSpPr>
          <p:cNvPr id="47254" name="Line 236"/>
          <p:cNvSpPr>
            <a:spLocks noChangeShapeType="1"/>
          </p:cNvSpPr>
          <p:nvPr/>
        </p:nvSpPr>
        <p:spPr bwMode="auto">
          <a:xfrm>
            <a:off x="373785" y="1027545"/>
            <a:ext cx="5892511" cy="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7255" name="Line 237"/>
          <p:cNvSpPr>
            <a:spLocks noChangeShapeType="1"/>
          </p:cNvSpPr>
          <p:nvPr/>
        </p:nvSpPr>
        <p:spPr bwMode="auto">
          <a:xfrm>
            <a:off x="495012" y="8864023"/>
            <a:ext cx="5892511" cy="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7256" name="Text Box 238"/>
          <p:cNvSpPr txBox="1">
            <a:spLocks noChangeArrowheads="1"/>
          </p:cNvSpPr>
          <p:nvPr/>
        </p:nvSpPr>
        <p:spPr bwMode="auto">
          <a:xfrm>
            <a:off x="2710296" y="1819853"/>
            <a:ext cx="799523" cy="2709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182" b="1">
                <a:latin typeface="Arial" charset="0"/>
              </a:rPr>
              <a:t>Genesis</a:t>
            </a:r>
          </a:p>
        </p:txBody>
      </p:sp>
      <p:sp>
        <p:nvSpPr>
          <p:cNvPr id="47257" name="Text Box 239"/>
          <p:cNvSpPr txBox="1">
            <a:spLocks noChangeArrowheads="1"/>
          </p:cNvSpPr>
          <p:nvPr/>
        </p:nvSpPr>
        <p:spPr bwMode="auto">
          <a:xfrm>
            <a:off x="2796887" y="3261591"/>
            <a:ext cx="959716" cy="2709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182" b="1">
                <a:latin typeface="Arial" charset="0"/>
              </a:rPr>
              <a:t>Leviticus</a:t>
            </a:r>
          </a:p>
        </p:txBody>
      </p:sp>
      <p:sp>
        <p:nvSpPr>
          <p:cNvPr id="47258" name="Text Box 240"/>
          <p:cNvSpPr txBox="1">
            <a:spLocks noChangeArrowheads="1"/>
          </p:cNvSpPr>
          <p:nvPr/>
        </p:nvSpPr>
        <p:spPr bwMode="auto">
          <a:xfrm>
            <a:off x="2783899" y="3480955"/>
            <a:ext cx="1023215" cy="2709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182" b="1">
                <a:latin typeface="Arial" charset="0"/>
              </a:rPr>
              <a:t>Numbers</a:t>
            </a:r>
          </a:p>
        </p:txBody>
      </p:sp>
      <p:sp>
        <p:nvSpPr>
          <p:cNvPr id="47259" name="Text Box 241"/>
          <p:cNvSpPr txBox="1">
            <a:spLocks noChangeArrowheads="1"/>
          </p:cNvSpPr>
          <p:nvPr/>
        </p:nvSpPr>
        <p:spPr bwMode="auto">
          <a:xfrm>
            <a:off x="2783898" y="3659909"/>
            <a:ext cx="800965" cy="306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000" b="1">
                <a:latin typeface="Arial" charset="0"/>
              </a:rPr>
              <a:t>Deutero-nomy</a:t>
            </a:r>
          </a:p>
        </p:txBody>
      </p:sp>
      <p:sp>
        <p:nvSpPr>
          <p:cNvPr id="47260" name="Line 242"/>
          <p:cNvSpPr>
            <a:spLocks noChangeShapeType="1"/>
          </p:cNvSpPr>
          <p:nvPr/>
        </p:nvSpPr>
        <p:spPr bwMode="auto">
          <a:xfrm>
            <a:off x="2733386" y="3911023"/>
            <a:ext cx="994353"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7261" name="Text Box 243"/>
          <p:cNvSpPr txBox="1">
            <a:spLocks noChangeArrowheads="1"/>
          </p:cNvSpPr>
          <p:nvPr/>
        </p:nvSpPr>
        <p:spPr bwMode="auto">
          <a:xfrm>
            <a:off x="2860387" y="3040785"/>
            <a:ext cx="800966" cy="2709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182" b="1">
                <a:latin typeface="Arial" charset="0"/>
              </a:rPr>
              <a:t>Exodus</a:t>
            </a:r>
          </a:p>
        </p:txBody>
      </p:sp>
      <p:sp>
        <p:nvSpPr>
          <p:cNvPr id="47262" name="Text Box 244"/>
          <p:cNvSpPr txBox="1">
            <a:spLocks noChangeArrowheads="1"/>
          </p:cNvSpPr>
          <p:nvPr/>
        </p:nvSpPr>
        <p:spPr bwMode="auto">
          <a:xfrm>
            <a:off x="3965864" y="2176318"/>
            <a:ext cx="907762" cy="1990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000" b="1">
                <a:latin typeface="Arial" charset="0"/>
              </a:rPr>
              <a:t>Job</a:t>
            </a:r>
          </a:p>
        </p:txBody>
      </p:sp>
      <p:sp>
        <p:nvSpPr>
          <p:cNvPr id="47263" name="Text Box 245"/>
          <p:cNvSpPr txBox="1">
            <a:spLocks noChangeArrowheads="1"/>
          </p:cNvSpPr>
          <p:nvPr/>
        </p:nvSpPr>
        <p:spPr bwMode="auto">
          <a:xfrm>
            <a:off x="3952876" y="2713182"/>
            <a:ext cx="907761" cy="1690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727" b="1">
                <a:latin typeface="Arial" charset="0"/>
              </a:rPr>
              <a:t>Psalm</a:t>
            </a:r>
          </a:p>
        </p:txBody>
      </p:sp>
      <p:sp>
        <p:nvSpPr>
          <p:cNvPr id="47264" name="Text Box 246"/>
          <p:cNvSpPr txBox="1">
            <a:spLocks noChangeArrowheads="1"/>
          </p:cNvSpPr>
          <p:nvPr/>
        </p:nvSpPr>
        <p:spPr bwMode="auto">
          <a:xfrm>
            <a:off x="3947103" y="3088409"/>
            <a:ext cx="907761" cy="1890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909" b="1">
                <a:latin typeface="Arial" charset="0"/>
              </a:rPr>
              <a:t>Prov.</a:t>
            </a:r>
          </a:p>
        </p:txBody>
      </p:sp>
      <p:sp>
        <p:nvSpPr>
          <p:cNvPr id="47265" name="Text Box 247"/>
          <p:cNvSpPr txBox="1">
            <a:spLocks noChangeArrowheads="1"/>
          </p:cNvSpPr>
          <p:nvPr/>
        </p:nvSpPr>
        <p:spPr bwMode="auto">
          <a:xfrm>
            <a:off x="3952876" y="3433330"/>
            <a:ext cx="907761" cy="1890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909" b="1">
                <a:latin typeface="Arial" charset="0"/>
              </a:rPr>
              <a:t>Eccl.</a:t>
            </a:r>
          </a:p>
        </p:txBody>
      </p:sp>
      <p:sp>
        <p:nvSpPr>
          <p:cNvPr id="47266" name="Text Box 248"/>
          <p:cNvSpPr txBox="1">
            <a:spLocks noChangeArrowheads="1"/>
          </p:cNvSpPr>
          <p:nvPr/>
        </p:nvSpPr>
        <p:spPr bwMode="auto">
          <a:xfrm>
            <a:off x="3965864" y="3808558"/>
            <a:ext cx="907762" cy="1890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909" b="1">
                <a:latin typeface="Arial" charset="0"/>
              </a:rPr>
              <a:t>S</a:t>
            </a:r>
            <a:r>
              <a:rPr lang="fr-FR" altLang="ja-JP" sz="909" b="1">
                <a:latin typeface="Arial" charset="0"/>
              </a:rPr>
              <a:t>'</a:t>
            </a:r>
            <a:r>
              <a:rPr lang="en-US" sz="909" b="1">
                <a:latin typeface="Arial" charset="0"/>
              </a:rPr>
              <a:t>Sol.</a:t>
            </a:r>
          </a:p>
        </p:txBody>
      </p:sp>
      <p:sp>
        <p:nvSpPr>
          <p:cNvPr id="47267" name="Text Box 249"/>
          <p:cNvSpPr txBox="1">
            <a:spLocks noChangeArrowheads="1"/>
          </p:cNvSpPr>
          <p:nvPr/>
        </p:nvSpPr>
        <p:spPr bwMode="auto">
          <a:xfrm>
            <a:off x="4472421" y="2128694"/>
            <a:ext cx="584488" cy="247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727" b="1">
                <a:latin typeface="Arial" charset="0"/>
              </a:rPr>
              <a:t>Abra-          ham</a:t>
            </a:r>
          </a:p>
        </p:txBody>
      </p:sp>
      <p:sp>
        <p:nvSpPr>
          <p:cNvPr id="47272" name="Text Box 254"/>
          <p:cNvSpPr txBox="1">
            <a:spLocks noChangeArrowheads="1"/>
          </p:cNvSpPr>
          <p:nvPr/>
        </p:nvSpPr>
        <p:spPr bwMode="auto">
          <a:xfrm>
            <a:off x="2788227" y="4166466"/>
            <a:ext cx="907762" cy="2190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82" b="1">
                <a:latin typeface="Arial" charset="0"/>
              </a:rPr>
              <a:t>Joshua</a:t>
            </a:r>
          </a:p>
        </p:txBody>
      </p:sp>
      <p:sp>
        <p:nvSpPr>
          <p:cNvPr id="47273" name="Text Box 255"/>
          <p:cNvSpPr txBox="1">
            <a:spLocks noChangeArrowheads="1"/>
          </p:cNvSpPr>
          <p:nvPr/>
        </p:nvSpPr>
        <p:spPr bwMode="auto">
          <a:xfrm>
            <a:off x="2781012" y="4827443"/>
            <a:ext cx="907761" cy="2190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82" b="1">
                <a:latin typeface="Arial" charset="0"/>
              </a:rPr>
              <a:t>Judges</a:t>
            </a:r>
          </a:p>
        </p:txBody>
      </p:sp>
      <p:sp>
        <p:nvSpPr>
          <p:cNvPr id="47274" name="Text Box 256"/>
          <p:cNvSpPr txBox="1">
            <a:spLocks noChangeArrowheads="1"/>
          </p:cNvSpPr>
          <p:nvPr/>
        </p:nvSpPr>
        <p:spPr bwMode="auto">
          <a:xfrm>
            <a:off x="2775240" y="5048250"/>
            <a:ext cx="907761" cy="2190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82" b="1">
                <a:latin typeface="Arial" charset="0"/>
              </a:rPr>
              <a:t>Ruth</a:t>
            </a:r>
          </a:p>
        </p:txBody>
      </p:sp>
      <p:sp>
        <p:nvSpPr>
          <p:cNvPr id="47275" name="Text Box 257"/>
          <p:cNvSpPr txBox="1">
            <a:spLocks noChangeArrowheads="1"/>
          </p:cNvSpPr>
          <p:nvPr/>
        </p:nvSpPr>
        <p:spPr bwMode="auto">
          <a:xfrm>
            <a:off x="2788227" y="5549034"/>
            <a:ext cx="907762" cy="2190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82" b="1">
                <a:latin typeface="Arial" charset="0"/>
              </a:rPr>
              <a:t>1 Samuel</a:t>
            </a:r>
          </a:p>
        </p:txBody>
      </p:sp>
      <p:sp>
        <p:nvSpPr>
          <p:cNvPr id="47276" name="Text Box 258"/>
          <p:cNvSpPr txBox="1">
            <a:spLocks noChangeArrowheads="1"/>
          </p:cNvSpPr>
          <p:nvPr/>
        </p:nvSpPr>
        <p:spPr bwMode="auto">
          <a:xfrm>
            <a:off x="2672773" y="5810250"/>
            <a:ext cx="909205" cy="2190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82" b="1">
                <a:latin typeface="Arial" charset="0"/>
              </a:rPr>
              <a:t>2 Samuel</a:t>
            </a:r>
          </a:p>
        </p:txBody>
      </p:sp>
      <p:sp>
        <p:nvSpPr>
          <p:cNvPr id="47277" name="Text Box 259"/>
          <p:cNvSpPr txBox="1">
            <a:spLocks noChangeArrowheads="1"/>
          </p:cNvSpPr>
          <p:nvPr/>
        </p:nvSpPr>
        <p:spPr bwMode="auto">
          <a:xfrm>
            <a:off x="2692977" y="5971886"/>
            <a:ext cx="907762" cy="2190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82" b="1">
                <a:latin typeface="Arial" charset="0"/>
              </a:rPr>
              <a:t>1 Kings</a:t>
            </a:r>
          </a:p>
        </p:txBody>
      </p:sp>
      <p:sp>
        <p:nvSpPr>
          <p:cNvPr id="47278" name="Text Box 260"/>
          <p:cNvSpPr txBox="1">
            <a:spLocks noChangeArrowheads="1"/>
          </p:cNvSpPr>
          <p:nvPr/>
        </p:nvSpPr>
        <p:spPr bwMode="auto">
          <a:xfrm>
            <a:off x="2641023" y="6227330"/>
            <a:ext cx="909205" cy="2190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82" b="1">
                <a:latin typeface="Arial" charset="0"/>
              </a:rPr>
              <a:t>2 King</a:t>
            </a:r>
          </a:p>
        </p:txBody>
      </p:sp>
      <p:sp>
        <p:nvSpPr>
          <p:cNvPr id="47279" name="Text Box 261"/>
          <p:cNvSpPr txBox="1">
            <a:spLocks noChangeArrowheads="1"/>
          </p:cNvSpPr>
          <p:nvPr/>
        </p:nvSpPr>
        <p:spPr bwMode="auto">
          <a:xfrm>
            <a:off x="2597727" y="6472671"/>
            <a:ext cx="907762" cy="2190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82" b="1">
                <a:latin typeface="Arial" charset="0"/>
              </a:rPr>
              <a:t>1 Chron.</a:t>
            </a:r>
          </a:p>
        </p:txBody>
      </p:sp>
      <p:sp>
        <p:nvSpPr>
          <p:cNvPr id="47280" name="Text Box 262"/>
          <p:cNvSpPr txBox="1">
            <a:spLocks noChangeArrowheads="1"/>
          </p:cNvSpPr>
          <p:nvPr/>
        </p:nvSpPr>
        <p:spPr bwMode="auto">
          <a:xfrm>
            <a:off x="2593398" y="6644409"/>
            <a:ext cx="909205" cy="2190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82" b="1">
                <a:latin typeface="Arial" charset="0"/>
              </a:rPr>
              <a:t>2 Chron.</a:t>
            </a:r>
          </a:p>
        </p:txBody>
      </p:sp>
      <p:sp>
        <p:nvSpPr>
          <p:cNvPr id="47281" name="Text Box 263"/>
          <p:cNvSpPr txBox="1">
            <a:spLocks noChangeArrowheads="1"/>
          </p:cNvSpPr>
          <p:nvPr/>
        </p:nvSpPr>
        <p:spPr bwMode="auto">
          <a:xfrm>
            <a:off x="2667000" y="6847898"/>
            <a:ext cx="907762" cy="2190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82" b="1">
                <a:latin typeface="Arial" charset="0"/>
              </a:rPr>
              <a:t>Ezra</a:t>
            </a:r>
          </a:p>
        </p:txBody>
      </p:sp>
      <p:sp>
        <p:nvSpPr>
          <p:cNvPr id="47282" name="Text Box 264"/>
          <p:cNvSpPr txBox="1">
            <a:spLocks noChangeArrowheads="1"/>
          </p:cNvSpPr>
          <p:nvPr/>
        </p:nvSpPr>
        <p:spPr bwMode="auto">
          <a:xfrm>
            <a:off x="2616489" y="7055716"/>
            <a:ext cx="1053523" cy="2190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82" b="1">
                <a:latin typeface="Arial" charset="0"/>
              </a:rPr>
              <a:t>Nehemiah</a:t>
            </a:r>
          </a:p>
        </p:txBody>
      </p:sp>
      <p:sp>
        <p:nvSpPr>
          <p:cNvPr id="47283" name="Text Box 265"/>
          <p:cNvSpPr txBox="1">
            <a:spLocks noChangeArrowheads="1"/>
          </p:cNvSpPr>
          <p:nvPr/>
        </p:nvSpPr>
        <p:spPr bwMode="auto">
          <a:xfrm>
            <a:off x="2711740" y="7246216"/>
            <a:ext cx="907761" cy="2190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82" b="1">
                <a:latin typeface="Arial" charset="0"/>
              </a:rPr>
              <a:t>Esther</a:t>
            </a:r>
          </a:p>
        </p:txBody>
      </p:sp>
      <p:sp>
        <p:nvSpPr>
          <p:cNvPr id="47284" name="Text Box 266"/>
          <p:cNvSpPr txBox="1">
            <a:spLocks noChangeArrowheads="1"/>
          </p:cNvSpPr>
          <p:nvPr/>
        </p:nvSpPr>
        <p:spPr bwMode="auto">
          <a:xfrm>
            <a:off x="4087091" y="4668694"/>
            <a:ext cx="909205" cy="1990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000" b="1">
                <a:latin typeface="Arial" charset="0"/>
              </a:rPr>
              <a:t>Amos</a:t>
            </a:r>
          </a:p>
        </p:txBody>
      </p:sp>
      <p:sp>
        <p:nvSpPr>
          <p:cNvPr id="47285" name="Text Box 267"/>
          <p:cNvSpPr txBox="1">
            <a:spLocks noChangeArrowheads="1"/>
          </p:cNvSpPr>
          <p:nvPr/>
        </p:nvSpPr>
        <p:spPr bwMode="auto">
          <a:xfrm>
            <a:off x="4087091" y="4830330"/>
            <a:ext cx="907762" cy="1990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000" b="1">
                <a:latin typeface="Arial" charset="0"/>
              </a:rPr>
              <a:t>Hosea</a:t>
            </a:r>
          </a:p>
        </p:txBody>
      </p:sp>
      <p:sp>
        <p:nvSpPr>
          <p:cNvPr id="47286" name="Text Box 268"/>
          <p:cNvSpPr txBox="1">
            <a:spLocks noChangeArrowheads="1"/>
          </p:cNvSpPr>
          <p:nvPr/>
        </p:nvSpPr>
        <p:spPr bwMode="auto">
          <a:xfrm>
            <a:off x="4139045" y="4942898"/>
            <a:ext cx="907762" cy="2671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818" b="1">
                <a:latin typeface="Arial" charset="0"/>
              </a:rPr>
              <a:t>Jonah                   (Nineveh)</a:t>
            </a:r>
          </a:p>
        </p:txBody>
      </p:sp>
      <p:sp>
        <p:nvSpPr>
          <p:cNvPr id="47287" name="Text Box 269"/>
          <p:cNvSpPr txBox="1">
            <a:spLocks noChangeArrowheads="1"/>
          </p:cNvSpPr>
          <p:nvPr/>
        </p:nvSpPr>
        <p:spPr bwMode="auto">
          <a:xfrm>
            <a:off x="4139045" y="5406159"/>
            <a:ext cx="907762" cy="1990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000" b="1">
                <a:latin typeface="Arial" charset="0"/>
              </a:rPr>
              <a:t>Isaiah</a:t>
            </a:r>
          </a:p>
        </p:txBody>
      </p:sp>
      <p:sp>
        <p:nvSpPr>
          <p:cNvPr id="47288" name="Text Box 270"/>
          <p:cNvSpPr txBox="1">
            <a:spLocks noChangeArrowheads="1"/>
          </p:cNvSpPr>
          <p:nvPr/>
        </p:nvSpPr>
        <p:spPr bwMode="auto">
          <a:xfrm>
            <a:off x="4114512" y="5567795"/>
            <a:ext cx="907761" cy="1990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000" b="1">
                <a:latin typeface="Arial" charset="0"/>
              </a:rPr>
              <a:t>Joel</a:t>
            </a:r>
          </a:p>
        </p:txBody>
      </p:sp>
      <p:sp>
        <p:nvSpPr>
          <p:cNvPr id="47289" name="Text Box 271"/>
          <p:cNvSpPr txBox="1">
            <a:spLocks noChangeArrowheads="1"/>
          </p:cNvSpPr>
          <p:nvPr/>
        </p:nvSpPr>
        <p:spPr bwMode="auto">
          <a:xfrm>
            <a:off x="4098637" y="5740977"/>
            <a:ext cx="909205" cy="1990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000" b="1">
                <a:latin typeface="Arial" charset="0"/>
              </a:rPr>
              <a:t>Micah</a:t>
            </a:r>
          </a:p>
        </p:txBody>
      </p:sp>
      <p:sp>
        <p:nvSpPr>
          <p:cNvPr id="47290" name="Text Box 272"/>
          <p:cNvSpPr txBox="1">
            <a:spLocks noChangeArrowheads="1"/>
          </p:cNvSpPr>
          <p:nvPr/>
        </p:nvSpPr>
        <p:spPr bwMode="auto">
          <a:xfrm>
            <a:off x="4048126" y="6169603"/>
            <a:ext cx="907761" cy="2870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909" b="1">
                <a:latin typeface="Arial" charset="0"/>
              </a:rPr>
              <a:t>Jere-          miah</a:t>
            </a:r>
          </a:p>
        </p:txBody>
      </p:sp>
      <p:sp>
        <p:nvSpPr>
          <p:cNvPr id="47291" name="Text Box 273"/>
          <p:cNvSpPr txBox="1">
            <a:spLocks noChangeArrowheads="1"/>
          </p:cNvSpPr>
          <p:nvPr/>
        </p:nvSpPr>
        <p:spPr bwMode="auto">
          <a:xfrm>
            <a:off x="4105853" y="6598227"/>
            <a:ext cx="907761" cy="1990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000" b="1">
                <a:latin typeface="Arial" charset="0"/>
              </a:rPr>
              <a:t>Habakkuk</a:t>
            </a:r>
          </a:p>
        </p:txBody>
      </p:sp>
      <p:sp>
        <p:nvSpPr>
          <p:cNvPr id="47292" name="Text Box 274"/>
          <p:cNvSpPr txBox="1">
            <a:spLocks noChangeArrowheads="1"/>
          </p:cNvSpPr>
          <p:nvPr/>
        </p:nvSpPr>
        <p:spPr bwMode="auto">
          <a:xfrm>
            <a:off x="4107295" y="7021080"/>
            <a:ext cx="907762" cy="1990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000" b="1">
                <a:latin typeface="Arial" charset="0"/>
              </a:rPr>
              <a:t>Zephaniah</a:t>
            </a:r>
          </a:p>
        </p:txBody>
      </p:sp>
      <p:sp>
        <p:nvSpPr>
          <p:cNvPr id="47293" name="Text Box 275"/>
          <p:cNvSpPr txBox="1">
            <a:spLocks noChangeArrowheads="1"/>
          </p:cNvSpPr>
          <p:nvPr/>
        </p:nvSpPr>
        <p:spPr bwMode="auto">
          <a:xfrm>
            <a:off x="4201103" y="7348682"/>
            <a:ext cx="907761" cy="1990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000" b="1">
                <a:latin typeface="Arial" charset="0"/>
              </a:rPr>
              <a:t>Ezekiel</a:t>
            </a:r>
          </a:p>
        </p:txBody>
      </p:sp>
      <p:sp>
        <p:nvSpPr>
          <p:cNvPr id="47294" name="Text Box 276"/>
          <p:cNvSpPr txBox="1">
            <a:spLocks noChangeArrowheads="1"/>
          </p:cNvSpPr>
          <p:nvPr/>
        </p:nvSpPr>
        <p:spPr bwMode="auto">
          <a:xfrm>
            <a:off x="4189558" y="7546398"/>
            <a:ext cx="907761" cy="1990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000" b="1">
                <a:latin typeface="Arial" charset="0"/>
              </a:rPr>
              <a:t>Daniel</a:t>
            </a:r>
          </a:p>
        </p:txBody>
      </p:sp>
      <p:sp>
        <p:nvSpPr>
          <p:cNvPr id="47295" name="Text Box 277"/>
          <p:cNvSpPr txBox="1">
            <a:spLocks noChangeArrowheads="1"/>
          </p:cNvSpPr>
          <p:nvPr/>
        </p:nvSpPr>
        <p:spPr bwMode="auto">
          <a:xfrm>
            <a:off x="4114512" y="7902864"/>
            <a:ext cx="907761" cy="1990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000" b="1">
                <a:latin typeface="Arial" charset="0"/>
              </a:rPr>
              <a:t>Haggai</a:t>
            </a:r>
          </a:p>
        </p:txBody>
      </p:sp>
      <p:sp>
        <p:nvSpPr>
          <p:cNvPr id="47296" name="Text Box 278"/>
          <p:cNvSpPr txBox="1">
            <a:spLocks noChangeArrowheads="1"/>
          </p:cNvSpPr>
          <p:nvPr/>
        </p:nvSpPr>
        <p:spPr bwMode="auto">
          <a:xfrm>
            <a:off x="4121727" y="8076045"/>
            <a:ext cx="907762" cy="1990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000" b="1">
                <a:latin typeface="Arial" charset="0"/>
              </a:rPr>
              <a:t>Zechariah</a:t>
            </a:r>
          </a:p>
        </p:txBody>
      </p:sp>
      <p:sp>
        <p:nvSpPr>
          <p:cNvPr id="47297" name="Text Box 279"/>
          <p:cNvSpPr txBox="1">
            <a:spLocks noChangeArrowheads="1"/>
          </p:cNvSpPr>
          <p:nvPr/>
        </p:nvSpPr>
        <p:spPr bwMode="auto">
          <a:xfrm>
            <a:off x="4114512" y="8236239"/>
            <a:ext cx="907761" cy="1990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000" b="1">
                <a:latin typeface="Arial" charset="0"/>
              </a:rPr>
              <a:t>Malachi</a:t>
            </a:r>
          </a:p>
        </p:txBody>
      </p:sp>
      <p:sp>
        <p:nvSpPr>
          <p:cNvPr id="47298" name="Text Box 280"/>
          <p:cNvSpPr txBox="1">
            <a:spLocks noChangeArrowheads="1"/>
          </p:cNvSpPr>
          <p:nvPr/>
        </p:nvSpPr>
        <p:spPr bwMode="auto">
          <a:xfrm>
            <a:off x="4166467" y="5859318"/>
            <a:ext cx="907761" cy="247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727" b="1">
                <a:latin typeface="Arial" charset="0"/>
              </a:rPr>
              <a:t>Obadiah                          (Edom)</a:t>
            </a:r>
          </a:p>
        </p:txBody>
      </p:sp>
      <p:sp>
        <p:nvSpPr>
          <p:cNvPr id="47299" name="Text Box 281"/>
          <p:cNvSpPr txBox="1">
            <a:spLocks noChangeArrowheads="1"/>
          </p:cNvSpPr>
          <p:nvPr/>
        </p:nvSpPr>
        <p:spPr bwMode="auto">
          <a:xfrm>
            <a:off x="4117398" y="6735330"/>
            <a:ext cx="909205" cy="2870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909" b="1">
                <a:latin typeface="Arial" charset="0"/>
              </a:rPr>
              <a:t>Nahum            (Nineveh)</a:t>
            </a:r>
          </a:p>
        </p:txBody>
      </p:sp>
      <p:sp>
        <p:nvSpPr>
          <p:cNvPr id="47300" name="AutoShape 282" descr="75%"/>
          <p:cNvSpPr>
            <a:spLocks noChangeArrowheads="1"/>
          </p:cNvSpPr>
          <p:nvPr/>
        </p:nvSpPr>
        <p:spPr bwMode="auto">
          <a:xfrm>
            <a:off x="3581977" y="5935808"/>
            <a:ext cx="386773" cy="262659"/>
          </a:xfrm>
          <a:prstGeom prst="leftArrow">
            <a:avLst>
              <a:gd name="adj1" fmla="val 50000"/>
              <a:gd name="adj2" fmla="val 36813"/>
            </a:avLst>
          </a:prstGeom>
          <a:pattFill prst="pct75">
            <a:fgClr>
              <a:schemeClr val="tx1"/>
            </a:fgClr>
            <a:bgClr>
              <a:schemeClr val="bg1"/>
            </a:bgClr>
          </a:pattFill>
          <a:ln w="9525">
            <a:solidFill>
              <a:schemeClr val="tx1"/>
            </a:solidFill>
            <a:miter lim="800000"/>
            <a:headEnd/>
            <a:tailEnd/>
          </a:ln>
        </p:spPr>
        <p:txBody>
          <a:bodyPr wrap="none" anchor="ctr"/>
          <a:lstStyle/>
          <a:p>
            <a:endParaRPr lang="en-US" sz="455"/>
          </a:p>
        </p:txBody>
      </p:sp>
      <p:sp>
        <p:nvSpPr>
          <p:cNvPr id="47301" name="Rectangle 283" descr="75%"/>
          <p:cNvSpPr>
            <a:spLocks noChangeArrowheads="1"/>
          </p:cNvSpPr>
          <p:nvPr/>
        </p:nvSpPr>
        <p:spPr bwMode="auto">
          <a:xfrm>
            <a:off x="4019262" y="2701637"/>
            <a:ext cx="103909" cy="1313295"/>
          </a:xfrm>
          <a:prstGeom prst="rect">
            <a:avLst/>
          </a:prstGeom>
          <a:pattFill prst="pct75">
            <a:fgClr>
              <a:schemeClr val="tx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455"/>
          </a:p>
        </p:txBody>
      </p:sp>
      <p:pic>
        <p:nvPicPr>
          <p:cNvPr id="47302" name="Picture 2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1318" y="1766454"/>
            <a:ext cx="1206500" cy="23278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7303" name="Rectangle 285" descr="75%"/>
          <p:cNvSpPr>
            <a:spLocks noChangeArrowheads="1"/>
          </p:cNvSpPr>
          <p:nvPr/>
        </p:nvSpPr>
        <p:spPr bwMode="auto">
          <a:xfrm>
            <a:off x="3919682" y="2700194"/>
            <a:ext cx="125557" cy="3447761"/>
          </a:xfrm>
          <a:prstGeom prst="rect">
            <a:avLst/>
          </a:prstGeom>
          <a:pattFill prst="pct75">
            <a:fgClr>
              <a:schemeClr val="tx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455"/>
          </a:p>
        </p:txBody>
      </p:sp>
      <p:sp>
        <p:nvSpPr>
          <p:cNvPr id="47304" name="Text Box 286"/>
          <p:cNvSpPr txBox="1">
            <a:spLocks noChangeArrowheads="1"/>
          </p:cNvSpPr>
          <p:nvPr/>
        </p:nvSpPr>
        <p:spPr bwMode="auto">
          <a:xfrm>
            <a:off x="4084205" y="6071467"/>
            <a:ext cx="545523" cy="6766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3818">
                <a:latin typeface="Arial" charset="0"/>
              </a:rPr>
              <a:t>*</a:t>
            </a:r>
            <a:endParaRPr lang="en-US" sz="2273">
              <a:latin typeface="Arial" charset="0"/>
            </a:endParaRPr>
          </a:p>
        </p:txBody>
      </p:sp>
      <p:sp>
        <p:nvSpPr>
          <p:cNvPr id="47305" name="Text Box 287"/>
          <p:cNvSpPr txBox="1">
            <a:spLocks noChangeArrowheads="1"/>
          </p:cNvSpPr>
          <p:nvPr/>
        </p:nvSpPr>
        <p:spPr bwMode="auto">
          <a:xfrm>
            <a:off x="4189558" y="6436591"/>
            <a:ext cx="907761" cy="1790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818" b="1">
                <a:latin typeface="Arial" charset="0"/>
              </a:rPr>
              <a:t>Lamentations</a:t>
            </a:r>
          </a:p>
        </p:txBody>
      </p:sp>
      <p:sp>
        <p:nvSpPr>
          <p:cNvPr id="47306" name="Line 288"/>
          <p:cNvSpPr>
            <a:spLocks noChangeShapeType="1"/>
          </p:cNvSpPr>
          <p:nvPr/>
        </p:nvSpPr>
        <p:spPr bwMode="auto">
          <a:xfrm>
            <a:off x="4192444" y="6749762"/>
            <a:ext cx="738909"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7307" name="Text Box 289"/>
          <p:cNvSpPr txBox="1">
            <a:spLocks noChangeArrowheads="1"/>
          </p:cNvSpPr>
          <p:nvPr/>
        </p:nvSpPr>
        <p:spPr bwMode="auto">
          <a:xfrm>
            <a:off x="5274830" y="4507058"/>
            <a:ext cx="522432"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3125" rIns="83125">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baseline="-25000">
                <a:latin typeface="Helvetica" charset="0"/>
              </a:rPr>
              <a:t>A</a:t>
            </a:r>
          </a:p>
        </p:txBody>
      </p:sp>
      <p:sp>
        <p:nvSpPr>
          <p:cNvPr id="47308" name="Text Box 290"/>
          <p:cNvSpPr txBox="1">
            <a:spLocks noChangeArrowheads="1"/>
          </p:cNvSpPr>
          <p:nvPr/>
        </p:nvSpPr>
        <p:spPr bwMode="auto">
          <a:xfrm>
            <a:off x="5267614" y="4693228"/>
            <a:ext cx="522432"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3125" rIns="83125">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baseline="-25000">
                <a:latin typeface="Helvetica" charset="0"/>
              </a:rPr>
              <a:t>H</a:t>
            </a:r>
          </a:p>
        </p:txBody>
      </p:sp>
      <p:sp>
        <p:nvSpPr>
          <p:cNvPr id="47309" name="Text Box 291"/>
          <p:cNvSpPr txBox="1">
            <a:spLocks noChangeArrowheads="1"/>
          </p:cNvSpPr>
          <p:nvPr/>
        </p:nvSpPr>
        <p:spPr bwMode="auto">
          <a:xfrm>
            <a:off x="5273387" y="4864967"/>
            <a:ext cx="522432"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3125" rIns="83125">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baseline="-25000">
                <a:latin typeface="Helvetica" charset="0"/>
              </a:rPr>
              <a:t>J</a:t>
            </a:r>
          </a:p>
        </p:txBody>
      </p:sp>
      <p:sp>
        <p:nvSpPr>
          <p:cNvPr id="47310" name="Text Box 292"/>
          <p:cNvSpPr txBox="1">
            <a:spLocks noChangeArrowheads="1"/>
          </p:cNvSpPr>
          <p:nvPr/>
        </p:nvSpPr>
        <p:spPr bwMode="auto">
          <a:xfrm>
            <a:off x="5313796" y="5228648"/>
            <a:ext cx="522432"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3125" rIns="83125">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baseline="-25000">
                <a:latin typeface="Helvetica" charset="0"/>
              </a:rPr>
              <a:t>I</a:t>
            </a:r>
          </a:p>
        </p:txBody>
      </p:sp>
      <p:sp>
        <p:nvSpPr>
          <p:cNvPr id="47311" name="Text Box 293"/>
          <p:cNvSpPr txBox="1">
            <a:spLocks noChangeArrowheads="1"/>
          </p:cNvSpPr>
          <p:nvPr/>
        </p:nvSpPr>
        <p:spPr bwMode="auto">
          <a:xfrm>
            <a:off x="5273387" y="5390285"/>
            <a:ext cx="522432"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3125" rIns="83125">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baseline="-25000">
                <a:latin typeface="Helvetica" charset="0"/>
              </a:rPr>
              <a:t>J</a:t>
            </a:r>
          </a:p>
        </p:txBody>
      </p:sp>
      <p:sp>
        <p:nvSpPr>
          <p:cNvPr id="47312" name="Text Box 294"/>
          <p:cNvSpPr txBox="1">
            <a:spLocks noChangeArrowheads="1"/>
          </p:cNvSpPr>
          <p:nvPr/>
        </p:nvSpPr>
        <p:spPr bwMode="auto">
          <a:xfrm>
            <a:off x="5253182" y="5572126"/>
            <a:ext cx="522432"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3125" rIns="83125">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baseline="-25000">
                <a:latin typeface="Helvetica" charset="0"/>
              </a:rPr>
              <a:t>M</a:t>
            </a:r>
          </a:p>
        </p:txBody>
      </p:sp>
      <p:sp>
        <p:nvSpPr>
          <p:cNvPr id="47313" name="Text Box 295"/>
          <p:cNvSpPr txBox="1">
            <a:spLocks noChangeArrowheads="1"/>
          </p:cNvSpPr>
          <p:nvPr/>
        </p:nvSpPr>
        <p:spPr bwMode="auto">
          <a:xfrm>
            <a:off x="5290705" y="7745558"/>
            <a:ext cx="522432"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3125" rIns="83125">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baseline="-25000">
                <a:latin typeface="Helvetica" charset="0"/>
              </a:rPr>
              <a:t>H</a:t>
            </a:r>
          </a:p>
        </p:txBody>
      </p:sp>
      <p:sp>
        <p:nvSpPr>
          <p:cNvPr id="47314" name="Text Box 296"/>
          <p:cNvSpPr txBox="1">
            <a:spLocks noChangeArrowheads="1"/>
          </p:cNvSpPr>
          <p:nvPr/>
        </p:nvSpPr>
        <p:spPr bwMode="auto">
          <a:xfrm>
            <a:off x="5303694" y="7925955"/>
            <a:ext cx="522432"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3125" rIns="83125">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baseline="-25000">
                <a:latin typeface="Helvetica" charset="0"/>
              </a:rPr>
              <a:t>Z</a:t>
            </a:r>
          </a:p>
        </p:txBody>
      </p:sp>
      <p:sp>
        <p:nvSpPr>
          <p:cNvPr id="47315" name="Text Box 297"/>
          <p:cNvSpPr txBox="1">
            <a:spLocks noChangeArrowheads="1"/>
          </p:cNvSpPr>
          <p:nvPr/>
        </p:nvSpPr>
        <p:spPr bwMode="auto">
          <a:xfrm>
            <a:off x="5289262" y="8094808"/>
            <a:ext cx="522432"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3125" rIns="83125">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baseline="-25000">
                <a:latin typeface="Helvetica" charset="0"/>
              </a:rPr>
              <a:t>M</a:t>
            </a:r>
          </a:p>
        </p:txBody>
      </p:sp>
      <p:sp>
        <p:nvSpPr>
          <p:cNvPr id="47316" name="Text Box 298"/>
          <p:cNvSpPr txBox="1">
            <a:spLocks noChangeArrowheads="1"/>
          </p:cNvSpPr>
          <p:nvPr/>
        </p:nvSpPr>
        <p:spPr bwMode="auto">
          <a:xfrm>
            <a:off x="5290705" y="6464012"/>
            <a:ext cx="522432"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3125" rIns="83125">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baseline="-25000">
                <a:latin typeface="Helvetica" charset="0"/>
              </a:rPr>
              <a:t>H</a:t>
            </a:r>
          </a:p>
        </p:txBody>
      </p:sp>
      <p:sp>
        <p:nvSpPr>
          <p:cNvPr id="47317" name="Text Box 299"/>
          <p:cNvSpPr txBox="1">
            <a:spLocks noChangeArrowheads="1"/>
          </p:cNvSpPr>
          <p:nvPr/>
        </p:nvSpPr>
        <p:spPr bwMode="auto">
          <a:xfrm>
            <a:off x="5305137" y="6657398"/>
            <a:ext cx="522432"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3125" rIns="83125">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baseline="-25000">
                <a:latin typeface="Helvetica" charset="0"/>
              </a:rPr>
              <a:t>N</a:t>
            </a:r>
          </a:p>
        </p:txBody>
      </p:sp>
      <p:sp>
        <p:nvSpPr>
          <p:cNvPr id="47318" name="Text Box 300"/>
          <p:cNvSpPr txBox="1">
            <a:spLocks noChangeArrowheads="1"/>
          </p:cNvSpPr>
          <p:nvPr/>
        </p:nvSpPr>
        <p:spPr bwMode="auto">
          <a:xfrm>
            <a:off x="5264728" y="5765512"/>
            <a:ext cx="522432"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3125" rIns="83125">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baseline="-25000">
                <a:latin typeface="Helvetica" charset="0"/>
              </a:rPr>
              <a:t>O</a:t>
            </a:r>
          </a:p>
        </p:txBody>
      </p:sp>
      <p:sp>
        <p:nvSpPr>
          <p:cNvPr id="47319" name="Text Box 301"/>
          <p:cNvSpPr txBox="1">
            <a:spLocks noChangeArrowheads="1"/>
          </p:cNvSpPr>
          <p:nvPr/>
        </p:nvSpPr>
        <p:spPr bwMode="auto">
          <a:xfrm>
            <a:off x="5289262" y="7197148"/>
            <a:ext cx="522432"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3125" rIns="83125">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baseline="-25000">
                <a:latin typeface="Helvetica" charset="0"/>
              </a:rPr>
              <a:t>E</a:t>
            </a:r>
          </a:p>
        </p:txBody>
      </p:sp>
      <p:sp>
        <p:nvSpPr>
          <p:cNvPr id="47320" name="Text Box 302"/>
          <p:cNvSpPr txBox="1">
            <a:spLocks noChangeArrowheads="1"/>
          </p:cNvSpPr>
          <p:nvPr/>
        </p:nvSpPr>
        <p:spPr bwMode="auto">
          <a:xfrm>
            <a:off x="5292149" y="7389091"/>
            <a:ext cx="522432"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3125" rIns="83125">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baseline="-25000">
                <a:latin typeface="Helvetica" charset="0"/>
              </a:rPr>
              <a:t>D</a:t>
            </a:r>
          </a:p>
        </p:txBody>
      </p:sp>
      <p:sp>
        <p:nvSpPr>
          <p:cNvPr id="47321" name="Text Box 303"/>
          <p:cNvSpPr txBox="1">
            <a:spLocks noChangeArrowheads="1"/>
          </p:cNvSpPr>
          <p:nvPr/>
        </p:nvSpPr>
        <p:spPr bwMode="auto">
          <a:xfrm rot="-5414778">
            <a:off x="3428279" y="6313589"/>
            <a:ext cx="3431886" cy="326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45" b="1" dirty="0">
                <a:latin typeface="Arial" charset="0"/>
              </a:rPr>
              <a:t>PROPHECY (17)</a:t>
            </a:r>
          </a:p>
        </p:txBody>
      </p:sp>
      <p:sp>
        <p:nvSpPr>
          <p:cNvPr id="47322" name="Line 304"/>
          <p:cNvSpPr>
            <a:spLocks noChangeShapeType="1"/>
          </p:cNvSpPr>
          <p:nvPr/>
        </p:nvSpPr>
        <p:spPr bwMode="auto">
          <a:xfrm>
            <a:off x="5398944" y="5511512"/>
            <a:ext cx="889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7323" name="Line 305"/>
          <p:cNvSpPr>
            <a:spLocks noChangeShapeType="1"/>
          </p:cNvSpPr>
          <p:nvPr/>
        </p:nvSpPr>
        <p:spPr bwMode="auto">
          <a:xfrm>
            <a:off x="5397500" y="5703455"/>
            <a:ext cx="889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7324" name="Line 306"/>
          <p:cNvSpPr>
            <a:spLocks noChangeShapeType="1"/>
          </p:cNvSpPr>
          <p:nvPr/>
        </p:nvSpPr>
        <p:spPr bwMode="auto">
          <a:xfrm>
            <a:off x="5394614" y="5865091"/>
            <a:ext cx="889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7325" name="Line 307"/>
          <p:cNvSpPr>
            <a:spLocks noChangeShapeType="1"/>
          </p:cNvSpPr>
          <p:nvPr/>
        </p:nvSpPr>
        <p:spPr bwMode="auto">
          <a:xfrm>
            <a:off x="5403273" y="6052705"/>
            <a:ext cx="889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7326" name="Line 308"/>
          <p:cNvSpPr>
            <a:spLocks noChangeShapeType="1"/>
          </p:cNvSpPr>
          <p:nvPr/>
        </p:nvSpPr>
        <p:spPr bwMode="auto">
          <a:xfrm>
            <a:off x="5403273" y="6759864"/>
            <a:ext cx="889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7327" name="Line 309"/>
          <p:cNvSpPr>
            <a:spLocks noChangeShapeType="1"/>
          </p:cNvSpPr>
          <p:nvPr/>
        </p:nvSpPr>
        <p:spPr bwMode="auto">
          <a:xfrm>
            <a:off x="5413375" y="6947477"/>
            <a:ext cx="889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7328" name="Line 310"/>
          <p:cNvSpPr>
            <a:spLocks noChangeShapeType="1"/>
          </p:cNvSpPr>
          <p:nvPr/>
        </p:nvSpPr>
        <p:spPr bwMode="auto">
          <a:xfrm>
            <a:off x="5398944" y="7142307"/>
            <a:ext cx="889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7329" name="Line 311"/>
          <p:cNvSpPr>
            <a:spLocks noChangeShapeType="1"/>
          </p:cNvSpPr>
          <p:nvPr/>
        </p:nvSpPr>
        <p:spPr bwMode="auto">
          <a:xfrm>
            <a:off x="5400386" y="7493000"/>
            <a:ext cx="889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7330" name="Line 312"/>
          <p:cNvSpPr>
            <a:spLocks noChangeShapeType="1"/>
          </p:cNvSpPr>
          <p:nvPr/>
        </p:nvSpPr>
        <p:spPr bwMode="auto">
          <a:xfrm>
            <a:off x="5401830" y="7682057"/>
            <a:ext cx="889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7331" name="Line 313"/>
          <p:cNvSpPr>
            <a:spLocks noChangeShapeType="1"/>
          </p:cNvSpPr>
          <p:nvPr/>
        </p:nvSpPr>
        <p:spPr bwMode="auto">
          <a:xfrm>
            <a:off x="5401830" y="8031307"/>
            <a:ext cx="889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7332" name="Line 314"/>
          <p:cNvSpPr>
            <a:spLocks noChangeShapeType="1"/>
          </p:cNvSpPr>
          <p:nvPr/>
        </p:nvSpPr>
        <p:spPr bwMode="auto">
          <a:xfrm>
            <a:off x="5403273" y="8218921"/>
            <a:ext cx="889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7333" name="Line 315"/>
          <p:cNvSpPr>
            <a:spLocks noChangeShapeType="1"/>
          </p:cNvSpPr>
          <p:nvPr/>
        </p:nvSpPr>
        <p:spPr bwMode="auto">
          <a:xfrm>
            <a:off x="5397500" y="8384886"/>
            <a:ext cx="889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7334" name="Line 316"/>
          <p:cNvSpPr>
            <a:spLocks noChangeShapeType="1"/>
          </p:cNvSpPr>
          <p:nvPr/>
        </p:nvSpPr>
        <p:spPr bwMode="auto">
          <a:xfrm>
            <a:off x="5401830" y="4802909"/>
            <a:ext cx="889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7335" name="Line 317"/>
          <p:cNvSpPr>
            <a:spLocks noChangeShapeType="1"/>
          </p:cNvSpPr>
          <p:nvPr/>
        </p:nvSpPr>
        <p:spPr bwMode="auto">
          <a:xfrm>
            <a:off x="5403273" y="4983307"/>
            <a:ext cx="889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7336" name="Line 318"/>
          <p:cNvSpPr>
            <a:spLocks noChangeShapeType="1"/>
          </p:cNvSpPr>
          <p:nvPr/>
        </p:nvSpPr>
        <p:spPr bwMode="auto">
          <a:xfrm>
            <a:off x="5397500" y="5147830"/>
            <a:ext cx="889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7337" name="Line 319"/>
          <p:cNvSpPr>
            <a:spLocks noChangeShapeType="1"/>
          </p:cNvSpPr>
          <p:nvPr/>
        </p:nvSpPr>
        <p:spPr bwMode="auto">
          <a:xfrm>
            <a:off x="5342659" y="5212773"/>
            <a:ext cx="710045" cy="0"/>
          </a:xfrm>
          <a:prstGeom prst="line">
            <a:avLst/>
          </a:prstGeom>
          <a:noFill/>
          <a:ln w="57150">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7338" name="Text Box 320"/>
          <p:cNvSpPr txBox="1">
            <a:spLocks noChangeArrowheads="1"/>
          </p:cNvSpPr>
          <p:nvPr/>
        </p:nvSpPr>
        <p:spPr bwMode="auto">
          <a:xfrm>
            <a:off x="5156489" y="4009159"/>
            <a:ext cx="1457614" cy="7237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120000"/>
              </a:lnSpc>
              <a:spcBef>
                <a:spcPct val="50000"/>
              </a:spcBef>
            </a:pPr>
            <a:r>
              <a:rPr lang="en-US" sz="1182" b="1">
                <a:latin typeface="Arial" charset="0"/>
              </a:rPr>
              <a:t>UNTANGLING          THE               PROPHETS:</a:t>
            </a:r>
            <a:endParaRPr lang="en-US" sz="364" b="1">
              <a:latin typeface="Arial" charset="0"/>
            </a:endParaRPr>
          </a:p>
        </p:txBody>
      </p:sp>
      <p:sp>
        <p:nvSpPr>
          <p:cNvPr id="47339" name="Text Box 321"/>
          <p:cNvSpPr txBox="1">
            <a:spLocks noChangeArrowheads="1"/>
          </p:cNvSpPr>
          <p:nvPr/>
        </p:nvSpPr>
        <p:spPr bwMode="auto">
          <a:xfrm>
            <a:off x="5295035" y="4626841"/>
            <a:ext cx="907761" cy="2391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364" b="1">
                <a:latin typeface="Arial" charset="0"/>
              </a:rPr>
              <a:t>rabia</a:t>
            </a:r>
          </a:p>
        </p:txBody>
      </p:sp>
      <p:sp>
        <p:nvSpPr>
          <p:cNvPr id="47340" name="Text Box 322"/>
          <p:cNvSpPr txBox="1">
            <a:spLocks noChangeArrowheads="1"/>
          </p:cNvSpPr>
          <p:nvPr/>
        </p:nvSpPr>
        <p:spPr bwMode="auto">
          <a:xfrm>
            <a:off x="5192568" y="4805796"/>
            <a:ext cx="907762" cy="2391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364" b="1">
                <a:latin typeface="Arial" charset="0"/>
              </a:rPr>
              <a:t>ad</a:t>
            </a:r>
          </a:p>
        </p:txBody>
      </p:sp>
      <p:sp>
        <p:nvSpPr>
          <p:cNvPr id="47341" name="Text Box 323"/>
          <p:cNvSpPr txBox="1">
            <a:spLocks noChangeArrowheads="1"/>
          </p:cNvSpPr>
          <p:nvPr/>
        </p:nvSpPr>
        <p:spPr bwMode="auto">
          <a:xfrm>
            <a:off x="5326785" y="4965990"/>
            <a:ext cx="907761" cy="2391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364" b="1">
                <a:latin typeface="Arial" charset="0"/>
              </a:rPr>
              <a:t>ewels</a:t>
            </a:r>
          </a:p>
        </p:txBody>
      </p:sp>
      <p:sp>
        <p:nvSpPr>
          <p:cNvPr id="47342" name="Text Box 324"/>
          <p:cNvSpPr txBox="1">
            <a:spLocks noChangeArrowheads="1"/>
          </p:cNvSpPr>
          <p:nvPr/>
        </p:nvSpPr>
        <p:spPr bwMode="auto">
          <a:xfrm>
            <a:off x="5409045" y="5341217"/>
            <a:ext cx="907762" cy="2391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364" b="1">
                <a:latin typeface="Arial" charset="0"/>
              </a:rPr>
              <a:t>srael</a:t>
            </a:r>
          </a:p>
        </p:txBody>
      </p:sp>
      <p:sp>
        <p:nvSpPr>
          <p:cNvPr id="47343" name="Text Box 325"/>
          <p:cNvSpPr txBox="1">
            <a:spLocks noChangeArrowheads="1"/>
          </p:cNvSpPr>
          <p:nvPr/>
        </p:nvSpPr>
        <p:spPr bwMode="auto">
          <a:xfrm>
            <a:off x="5409045" y="5508626"/>
            <a:ext cx="907762" cy="2391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364" b="1">
                <a:latin typeface="Arial" charset="0"/>
              </a:rPr>
              <a:t>ust</a:t>
            </a:r>
          </a:p>
        </p:txBody>
      </p:sp>
      <p:sp>
        <p:nvSpPr>
          <p:cNvPr id="47344" name="Text Box 326"/>
          <p:cNvSpPr txBox="1">
            <a:spLocks noChangeArrowheads="1"/>
          </p:cNvSpPr>
          <p:nvPr/>
        </p:nvSpPr>
        <p:spPr bwMode="auto">
          <a:xfrm>
            <a:off x="5409045" y="5687581"/>
            <a:ext cx="907762" cy="2391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364" b="1">
                <a:latin typeface="Arial" charset="0"/>
              </a:rPr>
              <a:t>ust</a:t>
            </a:r>
          </a:p>
        </p:txBody>
      </p:sp>
      <p:sp>
        <p:nvSpPr>
          <p:cNvPr id="47345" name="Text Box 327"/>
          <p:cNvSpPr txBox="1">
            <a:spLocks noChangeArrowheads="1"/>
          </p:cNvSpPr>
          <p:nvPr/>
        </p:nvSpPr>
        <p:spPr bwMode="auto">
          <a:xfrm>
            <a:off x="5409046" y="5878081"/>
            <a:ext cx="520989" cy="2391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364" b="1">
                <a:latin typeface="Arial" charset="0"/>
              </a:rPr>
              <a:t>bey</a:t>
            </a:r>
          </a:p>
        </p:txBody>
      </p:sp>
      <p:sp>
        <p:nvSpPr>
          <p:cNvPr id="47346" name="Text Box 328"/>
          <p:cNvSpPr txBox="1">
            <a:spLocks noChangeArrowheads="1"/>
          </p:cNvSpPr>
          <p:nvPr/>
        </p:nvSpPr>
        <p:spPr bwMode="auto">
          <a:xfrm>
            <a:off x="5430694" y="6192694"/>
            <a:ext cx="1092488" cy="2391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364" b="1">
                <a:latin typeface="Arial" charset="0"/>
              </a:rPr>
              <a:t>erusalem</a:t>
            </a:r>
          </a:p>
        </p:txBody>
      </p:sp>
      <p:sp>
        <p:nvSpPr>
          <p:cNvPr id="47347" name="Text Box 329"/>
          <p:cNvSpPr txBox="1">
            <a:spLocks noChangeArrowheads="1"/>
          </p:cNvSpPr>
          <p:nvPr/>
        </p:nvSpPr>
        <p:spPr bwMode="auto">
          <a:xfrm>
            <a:off x="5430694" y="6586682"/>
            <a:ext cx="907761" cy="2391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364" b="1">
                <a:latin typeface="Arial" charset="0"/>
              </a:rPr>
              <a:t>ad</a:t>
            </a:r>
          </a:p>
        </p:txBody>
      </p:sp>
      <p:sp>
        <p:nvSpPr>
          <p:cNvPr id="47348" name="Text Box 330"/>
          <p:cNvSpPr txBox="1">
            <a:spLocks noChangeArrowheads="1"/>
          </p:cNvSpPr>
          <p:nvPr/>
        </p:nvSpPr>
        <p:spPr bwMode="auto">
          <a:xfrm>
            <a:off x="5430694" y="6777182"/>
            <a:ext cx="909205" cy="2391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364" b="1">
                <a:latin typeface="Arial" charset="0"/>
              </a:rPr>
              <a:t>oisy</a:t>
            </a:r>
          </a:p>
        </p:txBody>
      </p:sp>
      <p:sp>
        <p:nvSpPr>
          <p:cNvPr id="47349" name="Text Box 331"/>
          <p:cNvSpPr txBox="1">
            <a:spLocks noChangeArrowheads="1"/>
          </p:cNvSpPr>
          <p:nvPr/>
        </p:nvSpPr>
        <p:spPr bwMode="auto">
          <a:xfrm>
            <a:off x="5430694" y="6967682"/>
            <a:ext cx="907761" cy="2391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364" b="1">
                <a:latin typeface="Arial" charset="0"/>
              </a:rPr>
              <a:t>ones</a:t>
            </a:r>
          </a:p>
        </p:txBody>
      </p:sp>
      <p:sp>
        <p:nvSpPr>
          <p:cNvPr id="47350" name="Text Box 332"/>
          <p:cNvSpPr txBox="1">
            <a:spLocks noChangeArrowheads="1"/>
          </p:cNvSpPr>
          <p:nvPr/>
        </p:nvSpPr>
        <p:spPr bwMode="auto">
          <a:xfrm>
            <a:off x="5414818" y="7319819"/>
            <a:ext cx="907762" cy="2391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364" b="1">
                <a:latin typeface="Arial" charset="0"/>
              </a:rPr>
              <a:t>scape</a:t>
            </a:r>
          </a:p>
        </p:txBody>
      </p:sp>
      <p:sp>
        <p:nvSpPr>
          <p:cNvPr id="47351" name="Text Box 333"/>
          <p:cNvSpPr txBox="1">
            <a:spLocks noChangeArrowheads="1"/>
          </p:cNvSpPr>
          <p:nvPr/>
        </p:nvSpPr>
        <p:spPr bwMode="auto">
          <a:xfrm>
            <a:off x="5433580" y="7504546"/>
            <a:ext cx="909205" cy="2391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364" b="1">
                <a:latin typeface="Arial" charset="0"/>
              </a:rPr>
              <a:t>awned</a:t>
            </a:r>
          </a:p>
        </p:txBody>
      </p:sp>
      <p:sp>
        <p:nvSpPr>
          <p:cNvPr id="47352" name="Text Box 334"/>
          <p:cNvSpPr txBox="1">
            <a:spLocks noChangeArrowheads="1"/>
          </p:cNvSpPr>
          <p:nvPr/>
        </p:nvSpPr>
        <p:spPr bwMode="auto">
          <a:xfrm>
            <a:off x="5452341" y="7855240"/>
            <a:ext cx="907762" cy="2391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364" b="1">
                <a:latin typeface="Arial" charset="0"/>
              </a:rPr>
              <a:t>eaven</a:t>
            </a:r>
            <a:r>
              <a:rPr lang="fr-FR" altLang="ja-JP" sz="1364" b="1">
                <a:latin typeface="Arial" charset="0"/>
              </a:rPr>
              <a:t>'</a:t>
            </a:r>
            <a:r>
              <a:rPr lang="en-US" sz="1364" b="1">
                <a:latin typeface="Arial" charset="0"/>
              </a:rPr>
              <a:t>s</a:t>
            </a:r>
          </a:p>
        </p:txBody>
      </p:sp>
      <p:sp>
        <p:nvSpPr>
          <p:cNvPr id="47353" name="Text Box 335"/>
          <p:cNvSpPr txBox="1">
            <a:spLocks noChangeArrowheads="1"/>
          </p:cNvSpPr>
          <p:nvPr/>
        </p:nvSpPr>
        <p:spPr bwMode="auto">
          <a:xfrm>
            <a:off x="5452341" y="8039967"/>
            <a:ext cx="909205" cy="2391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364" b="1">
                <a:latin typeface="Arial" charset="0"/>
              </a:rPr>
              <a:t>ones</a:t>
            </a:r>
          </a:p>
        </p:txBody>
      </p:sp>
      <p:sp>
        <p:nvSpPr>
          <p:cNvPr id="47354" name="Text Box 336"/>
          <p:cNvSpPr txBox="1">
            <a:spLocks noChangeArrowheads="1"/>
          </p:cNvSpPr>
          <p:nvPr/>
        </p:nvSpPr>
        <p:spPr bwMode="auto">
          <a:xfrm>
            <a:off x="5452341" y="8201603"/>
            <a:ext cx="907762" cy="2391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364" b="1">
                <a:latin typeface="Arial" charset="0"/>
              </a:rPr>
              <a:t>en</a:t>
            </a:r>
          </a:p>
        </p:txBody>
      </p:sp>
      <p:sp>
        <p:nvSpPr>
          <p:cNvPr id="47355" name="Text Box 337"/>
          <p:cNvSpPr txBox="1">
            <a:spLocks noChangeArrowheads="1"/>
          </p:cNvSpPr>
          <p:nvPr/>
        </p:nvSpPr>
        <p:spPr bwMode="auto">
          <a:xfrm>
            <a:off x="5299364" y="6859444"/>
            <a:ext cx="522432"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3125" rIns="83125">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baseline="-25000">
                <a:latin typeface="Helvetica" charset="0"/>
              </a:rPr>
              <a:t>Z</a:t>
            </a:r>
          </a:p>
        </p:txBody>
      </p:sp>
      <p:sp>
        <p:nvSpPr>
          <p:cNvPr id="47356" name="Text Box 338"/>
          <p:cNvSpPr txBox="1">
            <a:spLocks noChangeArrowheads="1"/>
          </p:cNvSpPr>
          <p:nvPr/>
        </p:nvSpPr>
        <p:spPr bwMode="auto">
          <a:xfrm>
            <a:off x="5300808" y="6277841"/>
            <a:ext cx="522432"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3125" rIns="83125">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baseline="-25000">
                <a:latin typeface="Helvetica" charset="0"/>
              </a:rPr>
              <a:t>L</a:t>
            </a:r>
          </a:p>
        </p:txBody>
      </p:sp>
      <p:sp>
        <p:nvSpPr>
          <p:cNvPr id="47357" name="Line 339"/>
          <p:cNvSpPr>
            <a:spLocks noChangeShapeType="1"/>
          </p:cNvSpPr>
          <p:nvPr/>
        </p:nvSpPr>
        <p:spPr bwMode="auto">
          <a:xfrm>
            <a:off x="5414818" y="6569364"/>
            <a:ext cx="889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7358" name="Text Box 340"/>
          <p:cNvSpPr txBox="1">
            <a:spLocks noChangeArrowheads="1"/>
          </p:cNvSpPr>
          <p:nvPr/>
        </p:nvSpPr>
        <p:spPr bwMode="auto">
          <a:xfrm>
            <a:off x="5430694" y="6391853"/>
            <a:ext cx="907761" cy="2391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364" b="1">
                <a:latin typeface="Arial" charset="0"/>
              </a:rPr>
              <a:t>iterally</a:t>
            </a:r>
          </a:p>
        </p:txBody>
      </p:sp>
      <p:sp>
        <p:nvSpPr>
          <p:cNvPr id="47359" name="Line 341"/>
          <p:cNvSpPr>
            <a:spLocks noChangeShapeType="1"/>
          </p:cNvSpPr>
          <p:nvPr/>
        </p:nvSpPr>
        <p:spPr bwMode="auto">
          <a:xfrm>
            <a:off x="5393171" y="6365875"/>
            <a:ext cx="889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7360" name="Text Box 342"/>
          <p:cNvSpPr txBox="1">
            <a:spLocks noChangeArrowheads="1"/>
          </p:cNvSpPr>
          <p:nvPr/>
        </p:nvSpPr>
        <p:spPr bwMode="auto">
          <a:xfrm>
            <a:off x="5279159" y="6074353"/>
            <a:ext cx="522432"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3125" rIns="83125">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baseline="-25000">
                <a:latin typeface="Helvetica" charset="0"/>
              </a:rPr>
              <a:t>J</a:t>
            </a:r>
          </a:p>
        </p:txBody>
      </p:sp>
      <p:sp>
        <p:nvSpPr>
          <p:cNvPr id="47361" name="Text Box 343"/>
          <p:cNvSpPr txBox="1">
            <a:spLocks noChangeArrowheads="1"/>
          </p:cNvSpPr>
          <p:nvPr/>
        </p:nvSpPr>
        <p:spPr bwMode="auto">
          <a:xfrm rot="-5388474">
            <a:off x="1455449" y="2793668"/>
            <a:ext cx="2159000" cy="326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45" b="1">
                <a:latin typeface="Arial" charset="0"/>
              </a:rPr>
              <a:t> LAW (5)</a:t>
            </a:r>
          </a:p>
        </p:txBody>
      </p:sp>
      <p:sp>
        <p:nvSpPr>
          <p:cNvPr id="344" name="Text Box 7">
            <a:extLst>
              <a:ext uri="{FF2B5EF4-FFF2-40B4-BE49-F238E27FC236}">
                <a16:creationId xmlns:a16="http://schemas.microsoft.com/office/drawing/2014/main" id="{79504124-9C09-D367-D598-7B8C33751387}"/>
              </a:ext>
            </a:extLst>
          </p:cNvPr>
          <p:cNvSpPr txBox="1">
            <a:spLocks noChangeArrowheads="1"/>
          </p:cNvSpPr>
          <p:nvPr/>
        </p:nvSpPr>
        <p:spPr bwMode="auto">
          <a:xfrm>
            <a:off x="3586308" y="776432"/>
            <a:ext cx="2743488" cy="288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defRPr/>
            </a:pPr>
            <a:r>
              <a:rPr lang="en-US" sz="1273" b="1" dirty="0">
                <a:latin typeface="Comic Sans MS" charset="0"/>
              </a:rPr>
              <a:t> Seminar Study Help Number</a:t>
            </a:r>
          </a:p>
        </p:txBody>
      </p:sp>
      <p:pic>
        <p:nvPicPr>
          <p:cNvPr id="345" name="Picture 11">
            <a:extLst>
              <a:ext uri="{FF2B5EF4-FFF2-40B4-BE49-F238E27FC236}">
                <a16:creationId xmlns:a16="http://schemas.microsoft.com/office/drawing/2014/main" id="{1CFCECBA-ADD4-FF4C-6376-72ED1347AE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023" y="844262"/>
            <a:ext cx="1067955" cy="7490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6" name="Text Box 250">
            <a:extLst>
              <a:ext uri="{FF2B5EF4-FFF2-40B4-BE49-F238E27FC236}">
                <a16:creationId xmlns:a16="http://schemas.microsoft.com/office/drawing/2014/main" id="{0D5DA8CA-5272-2E78-C3EE-58F04AD3FF15}"/>
              </a:ext>
            </a:extLst>
          </p:cNvPr>
          <p:cNvSpPr txBox="1">
            <a:spLocks noChangeArrowheads="1"/>
          </p:cNvSpPr>
          <p:nvPr/>
        </p:nvSpPr>
        <p:spPr bwMode="auto">
          <a:xfrm>
            <a:off x="4406035" y="2624909"/>
            <a:ext cx="595992" cy="2568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sz="545" b="1" dirty="0">
                <a:latin typeface="Arial" panose="020B0604020202020204" pitchFamily="34" charset="0"/>
                <a:cs typeface="Arial" panose="020B0604020202020204" pitchFamily="34" charset="0"/>
              </a:rPr>
              <a:t>1/2 David                1 Moses</a:t>
            </a:r>
          </a:p>
        </p:txBody>
      </p:sp>
      <p:sp>
        <p:nvSpPr>
          <p:cNvPr id="347" name="Text Box 251">
            <a:extLst>
              <a:ext uri="{FF2B5EF4-FFF2-40B4-BE49-F238E27FC236}">
                <a16:creationId xmlns:a16="http://schemas.microsoft.com/office/drawing/2014/main" id="{FD3BFA74-2C4C-5C9B-A8AC-88E7701A1C99}"/>
              </a:ext>
            </a:extLst>
          </p:cNvPr>
          <p:cNvSpPr txBox="1">
            <a:spLocks noChangeArrowheads="1"/>
          </p:cNvSpPr>
          <p:nvPr/>
        </p:nvSpPr>
        <p:spPr bwMode="auto">
          <a:xfrm>
            <a:off x="4450939" y="2897824"/>
            <a:ext cx="551087" cy="34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sz="545" b="1" dirty="0">
                <a:latin typeface="Arial" charset="0"/>
              </a:rPr>
              <a:t>Solomon </a:t>
            </a:r>
            <a:br>
              <a:rPr lang="en-US" sz="545" b="1" dirty="0">
                <a:latin typeface="Arial" charset="0"/>
              </a:rPr>
            </a:br>
            <a:r>
              <a:rPr lang="en-US" sz="545" b="1" dirty="0">
                <a:latin typeface="Arial" charset="0"/>
              </a:rPr>
              <a:t>on </a:t>
            </a:r>
            <a:br>
              <a:rPr lang="en-US" sz="545" b="1" dirty="0">
                <a:latin typeface="Arial" charset="0"/>
              </a:rPr>
            </a:br>
            <a:r>
              <a:rPr lang="en-US" sz="545" b="1" dirty="0">
                <a:latin typeface="Arial" charset="0"/>
              </a:rPr>
              <a:t>Living</a:t>
            </a:r>
          </a:p>
        </p:txBody>
      </p:sp>
      <p:sp>
        <p:nvSpPr>
          <p:cNvPr id="348" name="Text Box 252">
            <a:extLst>
              <a:ext uri="{FF2B5EF4-FFF2-40B4-BE49-F238E27FC236}">
                <a16:creationId xmlns:a16="http://schemas.microsoft.com/office/drawing/2014/main" id="{275F1CBB-DB2B-C4A0-F580-2C9BBFB63873}"/>
              </a:ext>
            </a:extLst>
          </p:cNvPr>
          <p:cNvSpPr txBox="1">
            <a:spLocks noChangeArrowheads="1"/>
          </p:cNvSpPr>
          <p:nvPr/>
        </p:nvSpPr>
        <p:spPr bwMode="auto">
          <a:xfrm>
            <a:off x="4521572" y="3249080"/>
            <a:ext cx="480455" cy="34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sz="545" b="1" dirty="0">
                <a:latin typeface="Arial" charset="0"/>
              </a:rPr>
              <a:t>Solomon </a:t>
            </a:r>
            <a:br>
              <a:rPr lang="en-US" sz="545" b="1" dirty="0">
                <a:latin typeface="Arial" charset="0"/>
              </a:rPr>
            </a:br>
            <a:r>
              <a:rPr lang="en-US" sz="545" b="1" dirty="0">
                <a:latin typeface="Arial" charset="0"/>
              </a:rPr>
              <a:t>on </a:t>
            </a:r>
            <a:br>
              <a:rPr lang="en-US" sz="545" b="1" dirty="0">
                <a:latin typeface="Arial" charset="0"/>
              </a:rPr>
            </a:br>
            <a:r>
              <a:rPr lang="en-US" sz="545" b="1" dirty="0">
                <a:latin typeface="Arial" charset="0"/>
              </a:rPr>
              <a:t>Life</a:t>
            </a:r>
          </a:p>
        </p:txBody>
      </p:sp>
      <p:sp>
        <p:nvSpPr>
          <p:cNvPr id="349" name="Text Box 253">
            <a:extLst>
              <a:ext uri="{FF2B5EF4-FFF2-40B4-BE49-F238E27FC236}">
                <a16:creationId xmlns:a16="http://schemas.microsoft.com/office/drawing/2014/main" id="{F06BC525-F235-AD22-3433-8C23EF826A91}"/>
              </a:ext>
            </a:extLst>
          </p:cNvPr>
          <p:cNvSpPr txBox="1">
            <a:spLocks noChangeArrowheads="1"/>
          </p:cNvSpPr>
          <p:nvPr/>
        </p:nvSpPr>
        <p:spPr bwMode="auto">
          <a:xfrm>
            <a:off x="4512830" y="3611333"/>
            <a:ext cx="489196" cy="34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sz="545" b="1" dirty="0">
                <a:latin typeface="Arial" charset="0"/>
              </a:rPr>
              <a:t>Solomon </a:t>
            </a:r>
            <a:br>
              <a:rPr lang="en-US" sz="545" b="1" dirty="0">
                <a:latin typeface="Arial" charset="0"/>
              </a:rPr>
            </a:br>
            <a:r>
              <a:rPr lang="en-US" sz="545" b="1" dirty="0">
                <a:latin typeface="Arial" charset="0"/>
              </a:rPr>
              <a:t>on </a:t>
            </a:r>
            <a:br>
              <a:rPr lang="en-US" sz="545" b="1" dirty="0">
                <a:latin typeface="Arial" charset="0"/>
              </a:rPr>
            </a:br>
            <a:r>
              <a:rPr lang="en-US" sz="545" b="1" dirty="0">
                <a:latin typeface="Arial" charset="0"/>
              </a:rPr>
              <a:t>Marriage</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descr="30%"/>
          <p:cNvSpPr>
            <a:spLocks noChangeArrowheads="1"/>
          </p:cNvSpPr>
          <p:nvPr/>
        </p:nvSpPr>
        <p:spPr bwMode="auto">
          <a:xfrm>
            <a:off x="559955" y="2499591"/>
            <a:ext cx="1394114" cy="450273"/>
          </a:xfrm>
          <a:prstGeom prst="rect">
            <a:avLst/>
          </a:prstGeom>
          <a:pattFill prst="pct30">
            <a:fgClr>
              <a:schemeClr val="accent1"/>
            </a:fgClr>
            <a:bgClr>
              <a:schemeClr val="bg1"/>
            </a:bgClr>
          </a:pattFill>
          <a:ln w="28575">
            <a:solidFill>
              <a:schemeClr val="tx1"/>
            </a:solidFill>
            <a:miter lim="800000"/>
            <a:headEnd/>
            <a:tailEnd/>
          </a:ln>
        </p:spPr>
        <p:txBody>
          <a:bodyPr wrap="none" anchor="ctr"/>
          <a:lstStyle/>
          <a:p>
            <a:pPr algn="ctr"/>
            <a:endParaRPr lang="en-US" sz="1818">
              <a:latin typeface="Times" charset="0"/>
            </a:endParaRPr>
          </a:p>
        </p:txBody>
      </p:sp>
      <p:sp>
        <p:nvSpPr>
          <p:cNvPr id="48130" name="Rectangle 3" descr="30%"/>
          <p:cNvSpPr>
            <a:spLocks noChangeArrowheads="1"/>
          </p:cNvSpPr>
          <p:nvPr/>
        </p:nvSpPr>
        <p:spPr bwMode="auto">
          <a:xfrm>
            <a:off x="2072409" y="2505364"/>
            <a:ext cx="1392671" cy="451716"/>
          </a:xfrm>
          <a:prstGeom prst="rect">
            <a:avLst/>
          </a:prstGeom>
          <a:pattFill prst="pct30">
            <a:fgClr>
              <a:schemeClr val="accent1"/>
            </a:fgClr>
            <a:bgClr>
              <a:schemeClr val="bg1"/>
            </a:bgClr>
          </a:pattFill>
          <a:ln w="28575">
            <a:solidFill>
              <a:schemeClr val="tx1"/>
            </a:solidFill>
            <a:miter lim="800000"/>
            <a:headEnd/>
            <a:tailEnd/>
          </a:ln>
        </p:spPr>
        <p:txBody>
          <a:bodyPr wrap="none" anchor="ctr"/>
          <a:lstStyle/>
          <a:p>
            <a:pPr algn="ctr"/>
            <a:endParaRPr lang="en-US" sz="1818">
              <a:latin typeface="Times" charset="0"/>
            </a:endParaRPr>
          </a:p>
        </p:txBody>
      </p:sp>
      <p:sp>
        <p:nvSpPr>
          <p:cNvPr id="48131" name="Rectangle 4" descr="30%"/>
          <p:cNvSpPr>
            <a:spLocks noChangeArrowheads="1"/>
          </p:cNvSpPr>
          <p:nvPr/>
        </p:nvSpPr>
        <p:spPr bwMode="auto">
          <a:xfrm>
            <a:off x="3566103" y="2503921"/>
            <a:ext cx="1392670" cy="450273"/>
          </a:xfrm>
          <a:prstGeom prst="rect">
            <a:avLst/>
          </a:prstGeom>
          <a:pattFill prst="pct30">
            <a:fgClr>
              <a:schemeClr val="accent1"/>
            </a:fgClr>
            <a:bgClr>
              <a:schemeClr val="bg1"/>
            </a:bgClr>
          </a:pattFill>
          <a:ln w="28575">
            <a:solidFill>
              <a:schemeClr val="tx1"/>
            </a:solidFill>
            <a:miter lim="800000"/>
            <a:headEnd/>
            <a:tailEnd/>
          </a:ln>
        </p:spPr>
        <p:txBody>
          <a:bodyPr wrap="none" anchor="ctr"/>
          <a:lstStyle/>
          <a:p>
            <a:pPr algn="ctr"/>
            <a:endParaRPr lang="en-US" sz="1818">
              <a:latin typeface="Times" charset="0"/>
            </a:endParaRPr>
          </a:p>
        </p:txBody>
      </p:sp>
      <p:sp>
        <p:nvSpPr>
          <p:cNvPr id="48132" name="Rectangle 5" descr="30%"/>
          <p:cNvSpPr>
            <a:spLocks noChangeArrowheads="1"/>
          </p:cNvSpPr>
          <p:nvPr/>
        </p:nvSpPr>
        <p:spPr bwMode="auto">
          <a:xfrm>
            <a:off x="5048251" y="2508250"/>
            <a:ext cx="1359477" cy="451716"/>
          </a:xfrm>
          <a:prstGeom prst="rect">
            <a:avLst/>
          </a:prstGeom>
          <a:pattFill prst="pct30">
            <a:fgClr>
              <a:schemeClr val="accent1"/>
            </a:fgClr>
            <a:bgClr>
              <a:schemeClr val="bg1"/>
            </a:bgClr>
          </a:pattFill>
          <a:ln w="28575">
            <a:solidFill>
              <a:schemeClr val="tx1"/>
            </a:solidFill>
            <a:miter lim="800000"/>
            <a:headEnd/>
            <a:tailEnd/>
          </a:ln>
        </p:spPr>
        <p:txBody>
          <a:bodyPr wrap="none" anchor="ctr"/>
          <a:lstStyle/>
          <a:p>
            <a:pPr algn="ctr"/>
            <a:endParaRPr lang="en-US" sz="1818">
              <a:latin typeface="Times" charset="0"/>
            </a:endParaRPr>
          </a:p>
        </p:txBody>
      </p:sp>
      <p:sp>
        <p:nvSpPr>
          <p:cNvPr id="48133" name="Rectangle 6" descr="Narrow horizontal"/>
          <p:cNvSpPr>
            <a:spLocks noChangeArrowheads="1"/>
          </p:cNvSpPr>
          <p:nvPr/>
        </p:nvSpPr>
        <p:spPr bwMode="auto">
          <a:xfrm>
            <a:off x="3583421" y="6552046"/>
            <a:ext cx="1358034" cy="2047875"/>
          </a:xfrm>
          <a:prstGeom prst="rect">
            <a:avLst/>
          </a:prstGeom>
          <a:pattFill prst="narHorz">
            <a:fgClr>
              <a:srgbClr val="FF9EF3"/>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455"/>
          </a:p>
        </p:txBody>
      </p:sp>
      <p:sp>
        <p:nvSpPr>
          <p:cNvPr id="48134" name="Rectangle 7" descr="40%"/>
          <p:cNvSpPr>
            <a:spLocks noChangeArrowheads="1"/>
          </p:cNvSpPr>
          <p:nvPr/>
        </p:nvSpPr>
        <p:spPr bwMode="auto">
          <a:xfrm>
            <a:off x="3571876" y="3089853"/>
            <a:ext cx="1359477" cy="3456420"/>
          </a:xfrm>
          <a:prstGeom prst="rect">
            <a:avLst/>
          </a:prstGeom>
          <a:pattFill prst="pct40">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455"/>
          </a:p>
        </p:txBody>
      </p:sp>
      <p:sp>
        <p:nvSpPr>
          <p:cNvPr id="48135" name="Text Box 8"/>
          <p:cNvSpPr txBox="1">
            <a:spLocks noChangeArrowheads="1"/>
          </p:cNvSpPr>
          <p:nvPr/>
        </p:nvSpPr>
        <p:spPr bwMode="auto">
          <a:xfrm>
            <a:off x="5981989" y="747569"/>
            <a:ext cx="685511" cy="344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36" b="1">
                <a:latin typeface="Comic Sans MS" charset="0"/>
              </a:rPr>
              <a:t>35</a:t>
            </a:r>
          </a:p>
        </p:txBody>
      </p:sp>
      <p:sp>
        <p:nvSpPr>
          <p:cNvPr id="48136" name="Text Box 9"/>
          <p:cNvSpPr txBox="1">
            <a:spLocks noChangeArrowheads="1"/>
          </p:cNvSpPr>
          <p:nvPr/>
        </p:nvSpPr>
        <p:spPr bwMode="auto">
          <a:xfrm>
            <a:off x="720149" y="2537114"/>
            <a:ext cx="1115579" cy="4280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91" b="1">
                <a:latin typeface="Helvetica" charset="0"/>
              </a:rPr>
              <a:t>FACTS &amp; THEOLOGY</a:t>
            </a:r>
          </a:p>
        </p:txBody>
      </p:sp>
      <p:sp>
        <p:nvSpPr>
          <p:cNvPr id="48137" name="Text Box 10"/>
          <p:cNvSpPr txBox="1">
            <a:spLocks noChangeArrowheads="1"/>
          </p:cNvSpPr>
          <p:nvPr/>
        </p:nvSpPr>
        <p:spPr bwMode="auto">
          <a:xfrm>
            <a:off x="2205182" y="2545773"/>
            <a:ext cx="1114136" cy="4280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91" b="1">
                <a:latin typeface="Helvetica" charset="0"/>
              </a:rPr>
              <a:t>CHURCH HISTORY</a:t>
            </a:r>
          </a:p>
        </p:txBody>
      </p:sp>
      <p:sp>
        <p:nvSpPr>
          <p:cNvPr id="48138" name="Text Box 11"/>
          <p:cNvSpPr txBox="1">
            <a:spLocks noChangeArrowheads="1"/>
          </p:cNvSpPr>
          <p:nvPr/>
        </p:nvSpPr>
        <p:spPr bwMode="auto">
          <a:xfrm>
            <a:off x="3694546" y="2538557"/>
            <a:ext cx="1114136" cy="4280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91" b="1">
                <a:latin typeface="Helvetica" charset="0"/>
              </a:rPr>
              <a:t>CHURCH ISSUES</a:t>
            </a:r>
          </a:p>
        </p:txBody>
      </p:sp>
      <p:sp>
        <p:nvSpPr>
          <p:cNvPr id="48139" name="Text Box 12"/>
          <p:cNvSpPr txBox="1">
            <a:spLocks noChangeArrowheads="1"/>
          </p:cNvSpPr>
          <p:nvPr/>
        </p:nvSpPr>
        <p:spPr bwMode="auto">
          <a:xfrm>
            <a:off x="5172364" y="2545773"/>
            <a:ext cx="1114136" cy="4280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91" b="1">
                <a:latin typeface="Helvetica" charset="0"/>
              </a:rPr>
              <a:t>ETERNITY FUTURE</a:t>
            </a:r>
          </a:p>
        </p:txBody>
      </p:sp>
      <p:sp>
        <p:nvSpPr>
          <p:cNvPr id="48140" name="Text Box 13"/>
          <p:cNvSpPr txBox="1">
            <a:spLocks noChangeArrowheads="1"/>
          </p:cNvSpPr>
          <p:nvPr/>
        </p:nvSpPr>
        <p:spPr bwMode="auto">
          <a:xfrm>
            <a:off x="1968501" y="3092739"/>
            <a:ext cx="1630795" cy="5401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55" b="1">
                <a:latin typeface="Copperplate Gothic Bold" charset="0"/>
              </a:rPr>
              <a:t>ACTS OF THE APOSTLES</a:t>
            </a:r>
            <a:endParaRPr lang="en-US" sz="1455" b="1">
              <a:latin typeface="Helvetica" charset="0"/>
            </a:endParaRPr>
          </a:p>
        </p:txBody>
      </p:sp>
      <p:sp>
        <p:nvSpPr>
          <p:cNvPr id="48141" name="Text Box 14"/>
          <p:cNvSpPr txBox="1">
            <a:spLocks noChangeArrowheads="1"/>
          </p:cNvSpPr>
          <p:nvPr/>
        </p:nvSpPr>
        <p:spPr bwMode="auto">
          <a:xfrm>
            <a:off x="533977" y="3068205"/>
            <a:ext cx="1500909" cy="2336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55" b="1" dirty="0">
                <a:latin typeface="Copperplate Gothic Bold" charset="0"/>
              </a:rPr>
              <a:t>THE GOSPELS</a:t>
            </a:r>
            <a:r>
              <a:rPr lang="en-US" sz="1455" b="1" dirty="0">
                <a:latin typeface="Helvetica" charset="0"/>
              </a:rPr>
              <a:t>:</a:t>
            </a:r>
          </a:p>
          <a:p>
            <a:pPr algn="ctr">
              <a:lnSpc>
                <a:spcPct val="75000"/>
              </a:lnSpc>
              <a:spcBef>
                <a:spcPct val="50000"/>
              </a:spcBef>
            </a:pPr>
            <a:r>
              <a:rPr lang="en-US" sz="1455" b="1" dirty="0">
                <a:latin typeface="Helvetica" charset="0"/>
              </a:rPr>
              <a:t>Matthew*</a:t>
            </a:r>
          </a:p>
          <a:p>
            <a:pPr algn="ctr">
              <a:lnSpc>
                <a:spcPct val="75000"/>
              </a:lnSpc>
              <a:spcBef>
                <a:spcPct val="50000"/>
              </a:spcBef>
            </a:pPr>
            <a:r>
              <a:rPr lang="en-US" sz="1455" b="1" dirty="0">
                <a:latin typeface="Helvetica" charset="0"/>
              </a:rPr>
              <a:t>Mark*</a:t>
            </a:r>
          </a:p>
          <a:p>
            <a:pPr algn="ctr">
              <a:lnSpc>
                <a:spcPct val="75000"/>
              </a:lnSpc>
              <a:spcBef>
                <a:spcPct val="50000"/>
              </a:spcBef>
            </a:pPr>
            <a:r>
              <a:rPr lang="en-US" sz="1455" b="1" dirty="0">
                <a:latin typeface="Helvetica" charset="0"/>
              </a:rPr>
              <a:t>Luke*</a:t>
            </a:r>
          </a:p>
          <a:p>
            <a:pPr algn="ctr">
              <a:lnSpc>
                <a:spcPct val="75000"/>
              </a:lnSpc>
              <a:spcBef>
                <a:spcPct val="50000"/>
              </a:spcBef>
            </a:pPr>
            <a:r>
              <a:rPr lang="en-US" sz="1455" b="1" dirty="0">
                <a:latin typeface="Helvetica" charset="0"/>
              </a:rPr>
              <a:t>John                 --------*Synoptic: </a:t>
            </a:r>
            <a:r>
              <a:rPr lang="ja-JP" altLang="en-US" sz="1455" b="1">
                <a:latin typeface="Helvetica" charset="0"/>
              </a:rPr>
              <a:t>“</a:t>
            </a:r>
            <a:r>
              <a:rPr lang="en-US" altLang="ja-JP" sz="1455" b="1" dirty="0">
                <a:latin typeface="Helvetica" charset="0"/>
              </a:rPr>
              <a:t>Seen</a:t>
            </a:r>
            <a:br>
              <a:rPr lang="en-US" altLang="ja-JP" sz="1455" b="1" dirty="0">
                <a:latin typeface="Helvetica" charset="0"/>
              </a:rPr>
            </a:br>
            <a:r>
              <a:rPr lang="en-US" altLang="ja-JP" sz="1455" b="1" dirty="0">
                <a:latin typeface="Helvetica" charset="0"/>
              </a:rPr>
              <a:t>Together</a:t>
            </a:r>
            <a:r>
              <a:rPr lang="ja-JP" altLang="en-US" sz="1455" b="1">
                <a:latin typeface="Helvetica" charset="0"/>
              </a:rPr>
              <a:t>”</a:t>
            </a:r>
            <a:endParaRPr lang="en-US" sz="1455" b="1" dirty="0">
              <a:latin typeface="Helvetica" charset="0"/>
            </a:endParaRPr>
          </a:p>
        </p:txBody>
      </p:sp>
      <p:sp>
        <p:nvSpPr>
          <p:cNvPr id="48142" name="Text Box 15"/>
          <p:cNvSpPr txBox="1">
            <a:spLocks noChangeArrowheads="1"/>
          </p:cNvSpPr>
          <p:nvPr/>
        </p:nvSpPr>
        <p:spPr bwMode="auto">
          <a:xfrm>
            <a:off x="5000625" y="3052331"/>
            <a:ext cx="1412875" cy="764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55" b="1">
                <a:latin typeface="Copperplate Gothic Bold" charset="0"/>
              </a:rPr>
              <a:t>THE REVELA-TION</a:t>
            </a:r>
          </a:p>
        </p:txBody>
      </p:sp>
      <p:sp>
        <p:nvSpPr>
          <p:cNvPr id="48143" name="Rectangle 16"/>
          <p:cNvSpPr>
            <a:spLocks noChangeArrowheads="1"/>
          </p:cNvSpPr>
          <p:nvPr/>
        </p:nvSpPr>
        <p:spPr bwMode="auto">
          <a:xfrm>
            <a:off x="3560330" y="3062432"/>
            <a:ext cx="1394114" cy="5530273"/>
          </a:xfrm>
          <a:prstGeom prst="rect">
            <a:avLst/>
          </a:prstGeom>
          <a:noFill/>
          <a:ln w="2857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sz="1818">
              <a:latin typeface="Times" charset="0"/>
            </a:endParaRPr>
          </a:p>
        </p:txBody>
      </p:sp>
      <p:sp>
        <p:nvSpPr>
          <p:cNvPr id="48144" name="Rectangle 17"/>
          <p:cNvSpPr>
            <a:spLocks noChangeArrowheads="1"/>
          </p:cNvSpPr>
          <p:nvPr/>
        </p:nvSpPr>
        <p:spPr bwMode="auto">
          <a:xfrm>
            <a:off x="2072409" y="3088409"/>
            <a:ext cx="1392671" cy="773545"/>
          </a:xfrm>
          <a:prstGeom prst="rect">
            <a:avLst/>
          </a:prstGeom>
          <a:noFill/>
          <a:ln w="2857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sz="1818">
              <a:latin typeface="Times" charset="0"/>
            </a:endParaRPr>
          </a:p>
        </p:txBody>
      </p:sp>
      <p:sp>
        <p:nvSpPr>
          <p:cNvPr id="48145" name="Rectangle 18"/>
          <p:cNvSpPr>
            <a:spLocks noChangeArrowheads="1"/>
          </p:cNvSpPr>
          <p:nvPr/>
        </p:nvSpPr>
        <p:spPr bwMode="auto">
          <a:xfrm>
            <a:off x="584489" y="3086966"/>
            <a:ext cx="1394114" cy="2255693"/>
          </a:xfrm>
          <a:prstGeom prst="rect">
            <a:avLst/>
          </a:prstGeom>
          <a:noFill/>
          <a:ln w="2857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sz="1818">
              <a:latin typeface="Times" charset="0"/>
            </a:endParaRPr>
          </a:p>
        </p:txBody>
      </p:sp>
      <p:sp>
        <p:nvSpPr>
          <p:cNvPr id="48146" name="Rectangle 19"/>
          <p:cNvSpPr>
            <a:spLocks noChangeArrowheads="1"/>
          </p:cNvSpPr>
          <p:nvPr/>
        </p:nvSpPr>
        <p:spPr bwMode="auto">
          <a:xfrm>
            <a:off x="5049694" y="3091295"/>
            <a:ext cx="1376795" cy="676853"/>
          </a:xfrm>
          <a:prstGeom prst="rect">
            <a:avLst/>
          </a:prstGeom>
          <a:noFill/>
          <a:ln w="2857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sz="1818">
              <a:latin typeface="Times" charset="0"/>
            </a:endParaRPr>
          </a:p>
        </p:txBody>
      </p:sp>
      <p:grpSp>
        <p:nvGrpSpPr>
          <p:cNvPr id="48147" name="Group 20"/>
          <p:cNvGrpSpPr>
            <a:grpSpLocks/>
          </p:cNvGrpSpPr>
          <p:nvPr/>
        </p:nvGrpSpPr>
        <p:grpSpPr bwMode="auto">
          <a:xfrm>
            <a:off x="653762" y="5678927"/>
            <a:ext cx="3081193" cy="483467"/>
            <a:chOff x="475" y="3420"/>
            <a:chExt cx="2135" cy="335"/>
          </a:xfrm>
        </p:grpSpPr>
        <p:sp>
          <p:nvSpPr>
            <p:cNvPr id="48176" name="AutoShape 21" descr="Light upward diagonal"/>
            <p:cNvSpPr>
              <a:spLocks noChangeArrowheads="1"/>
            </p:cNvSpPr>
            <p:nvPr/>
          </p:nvSpPr>
          <p:spPr bwMode="auto">
            <a:xfrm>
              <a:off x="537" y="3422"/>
              <a:ext cx="1785" cy="323"/>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p>
              <a:endParaRPr lang="en-US" sz="455"/>
            </a:p>
          </p:txBody>
        </p:sp>
        <p:sp>
          <p:nvSpPr>
            <p:cNvPr id="48177" name="Text Box 22"/>
            <p:cNvSpPr txBox="1">
              <a:spLocks noChangeArrowheads="1"/>
            </p:cNvSpPr>
            <p:nvPr/>
          </p:nvSpPr>
          <p:spPr bwMode="auto">
            <a:xfrm>
              <a:off x="475" y="3420"/>
              <a:ext cx="1910" cy="3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73" b="1">
                  <a:latin typeface="Helvetica" charset="0"/>
                </a:rPr>
                <a:t>Church Treasurer</a:t>
              </a:r>
              <a:r>
                <a:rPr lang="fr-FR" altLang="ja-JP" sz="1273" b="1">
                  <a:latin typeface="Helvetica" charset="0"/>
                </a:rPr>
                <a:t>'</a:t>
              </a:r>
              <a:r>
                <a:rPr lang="en-US" sz="1273" b="1">
                  <a:latin typeface="Helvetica" charset="0"/>
                </a:rPr>
                <a:t>s Lament: </a:t>
              </a:r>
              <a:r>
                <a:rPr lang="ja-JP" altLang="en-US" sz="1273" b="1">
                  <a:latin typeface="Helvetica" charset="0"/>
                </a:rPr>
                <a:t>“</a:t>
              </a:r>
              <a:r>
                <a:rPr lang="en-US" altLang="ja-JP" sz="1273" b="1">
                  <a:latin typeface="Helvetica" charset="0"/>
                </a:rPr>
                <a:t>THhose TIMid TIThers.</a:t>
              </a:r>
              <a:r>
                <a:rPr lang="ja-JP" altLang="en-US" sz="1273" b="1">
                  <a:latin typeface="Helvetica" charset="0"/>
                </a:rPr>
                <a:t>”</a:t>
              </a:r>
              <a:endParaRPr lang="en-US" sz="1273" b="1">
                <a:latin typeface="Helvetica" charset="0"/>
              </a:endParaRPr>
            </a:p>
          </p:txBody>
        </p:sp>
        <p:sp>
          <p:nvSpPr>
            <p:cNvPr id="48178" name="AutoShape 23"/>
            <p:cNvSpPr>
              <a:spLocks noChangeArrowheads="1"/>
            </p:cNvSpPr>
            <p:nvPr/>
          </p:nvSpPr>
          <p:spPr bwMode="auto">
            <a:xfrm>
              <a:off x="2256" y="3440"/>
              <a:ext cx="354" cy="2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56 w 21600"/>
                <a:gd name="T13" fmla="*/ 5400 h 21600"/>
                <a:gd name="T14" fmla="*/ 18915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sz="455"/>
            </a:p>
          </p:txBody>
        </p:sp>
      </p:grpSp>
      <p:grpSp>
        <p:nvGrpSpPr>
          <p:cNvPr id="48148" name="Group 24"/>
          <p:cNvGrpSpPr>
            <a:grpSpLocks/>
          </p:cNvGrpSpPr>
          <p:nvPr/>
        </p:nvGrpSpPr>
        <p:grpSpPr bwMode="auto">
          <a:xfrm>
            <a:off x="565728" y="6260523"/>
            <a:ext cx="3133148" cy="378114"/>
            <a:chOff x="436" y="3757"/>
            <a:chExt cx="2171" cy="262"/>
          </a:xfrm>
        </p:grpSpPr>
        <p:sp>
          <p:nvSpPr>
            <p:cNvPr id="48173" name="AutoShape 25" descr="Light upward diagonal"/>
            <p:cNvSpPr>
              <a:spLocks noChangeArrowheads="1"/>
            </p:cNvSpPr>
            <p:nvPr/>
          </p:nvSpPr>
          <p:spPr bwMode="auto">
            <a:xfrm>
              <a:off x="546" y="3801"/>
              <a:ext cx="1785" cy="218"/>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p>
              <a:endParaRPr lang="en-US" sz="455"/>
            </a:p>
          </p:txBody>
        </p:sp>
        <p:sp>
          <p:nvSpPr>
            <p:cNvPr id="48174" name="Text Box 26"/>
            <p:cNvSpPr txBox="1">
              <a:spLocks noChangeArrowheads="1"/>
            </p:cNvSpPr>
            <p:nvPr/>
          </p:nvSpPr>
          <p:spPr bwMode="auto">
            <a:xfrm>
              <a:off x="436" y="3811"/>
              <a:ext cx="1909"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ja-JP" altLang="en-US" sz="1273" b="1">
                  <a:latin typeface="Helvetica" charset="0"/>
                </a:rPr>
                <a:t>“</a:t>
              </a:r>
              <a:r>
                <a:rPr lang="en-US" altLang="ja-JP" sz="1273" b="1">
                  <a:latin typeface="Helvetica" charset="0"/>
                </a:rPr>
                <a:t>The end of Paul</a:t>
              </a:r>
              <a:r>
                <a:rPr lang="fr-FR" altLang="ja-JP" sz="1273" b="1">
                  <a:latin typeface="Helvetica" charset="0"/>
                </a:rPr>
                <a:t>'</a:t>
              </a:r>
              <a:r>
                <a:rPr lang="en-US" altLang="ja-JP" sz="1273" b="1">
                  <a:latin typeface="Helvetica" charset="0"/>
                </a:rPr>
                <a:t>s PHILE.</a:t>
              </a:r>
              <a:r>
                <a:rPr lang="ja-JP" altLang="en-US" sz="1273" b="1">
                  <a:latin typeface="Helvetica" charset="0"/>
                </a:rPr>
                <a:t>”</a:t>
              </a:r>
              <a:endParaRPr lang="en-US" sz="1273" b="1">
                <a:latin typeface="Helvetica" charset="0"/>
              </a:endParaRPr>
            </a:p>
          </p:txBody>
        </p:sp>
        <p:sp>
          <p:nvSpPr>
            <p:cNvPr id="48175" name="AutoShape 27"/>
            <p:cNvSpPr>
              <a:spLocks noChangeArrowheads="1"/>
            </p:cNvSpPr>
            <p:nvPr/>
          </p:nvSpPr>
          <p:spPr bwMode="auto">
            <a:xfrm>
              <a:off x="2253" y="3757"/>
              <a:ext cx="354" cy="2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56 w 21600"/>
                <a:gd name="T13" fmla="*/ 5400 h 21600"/>
                <a:gd name="T14" fmla="*/ 18915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sz="455"/>
            </a:p>
          </p:txBody>
        </p:sp>
      </p:grpSp>
      <p:sp>
        <p:nvSpPr>
          <p:cNvPr id="48149" name="AutoShape 28" descr="Light upward diagonal"/>
          <p:cNvSpPr>
            <a:spLocks noChangeArrowheads="1"/>
          </p:cNvSpPr>
          <p:nvPr/>
        </p:nvSpPr>
        <p:spPr bwMode="auto">
          <a:xfrm>
            <a:off x="5194012" y="3870614"/>
            <a:ext cx="1111250" cy="828386"/>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p>
            <a:endParaRPr lang="en-US" sz="455"/>
          </a:p>
        </p:txBody>
      </p:sp>
      <p:sp>
        <p:nvSpPr>
          <p:cNvPr id="48150" name="Text Box 29" descr="Light upward diagonal"/>
          <p:cNvSpPr txBox="1">
            <a:spLocks noChangeArrowheads="1"/>
          </p:cNvSpPr>
          <p:nvPr/>
        </p:nvSpPr>
        <p:spPr bwMode="auto">
          <a:xfrm>
            <a:off x="5260399" y="3856183"/>
            <a:ext cx="988579" cy="8758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ja-JP" altLang="en-US" sz="1273" b="1">
                <a:latin typeface="Helvetica" charset="0"/>
              </a:rPr>
              <a:t>“</a:t>
            </a:r>
            <a:r>
              <a:rPr lang="en-US" altLang="ja-JP" sz="1273" b="1">
                <a:latin typeface="Helvetica" charset="0"/>
              </a:rPr>
              <a:t>Some ROMANS have         2 CORS.</a:t>
            </a:r>
            <a:r>
              <a:rPr lang="ja-JP" altLang="en-US" sz="1273" b="1">
                <a:latin typeface="Helvetica" charset="0"/>
              </a:rPr>
              <a:t>”</a:t>
            </a:r>
            <a:endParaRPr lang="en-US" sz="1273" b="1">
              <a:latin typeface="Helvetica" charset="0"/>
            </a:endParaRPr>
          </a:p>
        </p:txBody>
      </p:sp>
      <p:sp>
        <p:nvSpPr>
          <p:cNvPr id="48151" name="AutoShape 30"/>
          <p:cNvSpPr>
            <a:spLocks noChangeArrowheads="1"/>
          </p:cNvSpPr>
          <p:nvPr/>
        </p:nvSpPr>
        <p:spPr bwMode="auto">
          <a:xfrm flipH="1">
            <a:off x="4795694" y="4082762"/>
            <a:ext cx="492125" cy="405534"/>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sz="455"/>
          </a:p>
        </p:txBody>
      </p:sp>
      <p:sp>
        <p:nvSpPr>
          <p:cNvPr id="48152" name="AutoShape 31" descr="Light upward diagonal"/>
          <p:cNvSpPr>
            <a:spLocks noChangeArrowheads="1"/>
          </p:cNvSpPr>
          <p:nvPr/>
        </p:nvSpPr>
        <p:spPr bwMode="auto">
          <a:xfrm>
            <a:off x="2223944" y="4590762"/>
            <a:ext cx="1111250" cy="828386"/>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p>
            <a:endParaRPr lang="en-US" sz="455"/>
          </a:p>
        </p:txBody>
      </p:sp>
      <p:sp>
        <p:nvSpPr>
          <p:cNvPr id="48153" name="AutoShape 32"/>
          <p:cNvSpPr>
            <a:spLocks noChangeArrowheads="1"/>
          </p:cNvSpPr>
          <p:nvPr/>
        </p:nvSpPr>
        <p:spPr bwMode="auto">
          <a:xfrm>
            <a:off x="3196648" y="4798580"/>
            <a:ext cx="512329" cy="37522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sz="455"/>
          </a:p>
        </p:txBody>
      </p:sp>
      <p:sp>
        <p:nvSpPr>
          <p:cNvPr id="48154" name="Text Box 33" descr="Light upward diagonal"/>
          <p:cNvSpPr txBox="1">
            <a:spLocks noChangeArrowheads="1"/>
          </p:cNvSpPr>
          <p:nvPr/>
        </p:nvSpPr>
        <p:spPr bwMode="auto">
          <a:xfrm>
            <a:off x="2290330" y="4597978"/>
            <a:ext cx="1020329" cy="8758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marL="88900" indent="-88900">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ja-JP" altLang="en-US" sz="1273" b="1">
                <a:latin typeface="Helvetica" charset="0"/>
              </a:rPr>
              <a:t>“</a:t>
            </a:r>
            <a:r>
              <a:rPr lang="en-US" altLang="ja-JP" sz="1273" b="1">
                <a:latin typeface="Helvetica" charset="0"/>
              </a:rPr>
              <a:t>Gentiles          Eat</a:t>
            </a:r>
            <a:br>
              <a:rPr lang="en-US" altLang="ja-JP" sz="1273" b="1">
                <a:latin typeface="Helvetica" charset="0"/>
              </a:rPr>
            </a:br>
            <a:r>
              <a:rPr lang="en-US" altLang="ja-JP" sz="1273" b="1">
                <a:latin typeface="Helvetica" charset="0"/>
              </a:rPr>
              <a:t>Pork Chops</a:t>
            </a:r>
            <a:r>
              <a:rPr lang="ja-JP" altLang="en-US" sz="1273" b="1">
                <a:latin typeface="Helvetica" charset="0"/>
              </a:rPr>
              <a:t>”</a:t>
            </a:r>
            <a:endParaRPr lang="en-US" sz="1273" b="1">
              <a:latin typeface="Helvetica" charset="0"/>
            </a:endParaRPr>
          </a:p>
        </p:txBody>
      </p:sp>
      <p:sp>
        <p:nvSpPr>
          <p:cNvPr id="48155" name="AutoShape 34" descr="Light upward diagonal"/>
          <p:cNvSpPr>
            <a:spLocks noChangeArrowheads="1"/>
          </p:cNvSpPr>
          <p:nvPr/>
        </p:nvSpPr>
        <p:spPr bwMode="auto">
          <a:xfrm>
            <a:off x="767773" y="6875319"/>
            <a:ext cx="2577523" cy="1549977"/>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p>
            <a:endParaRPr lang="en-US" sz="455"/>
          </a:p>
        </p:txBody>
      </p:sp>
      <p:sp>
        <p:nvSpPr>
          <p:cNvPr id="48156" name="AutoShape 35"/>
          <p:cNvSpPr>
            <a:spLocks noChangeArrowheads="1"/>
          </p:cNvSpPr>
          <p:nvPr/>
        </p:nvSpPr>
        <p:spPr bwMode="auto">
          <a:xfrm>
            <a:off x="3175001" y="7455477"/>
            <a:ext cx="510886" cy="37522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sz="455"/>
          </a:p>
        </p:txBody>
      </p:sp>
      <p:sp>
        <p:nvSpPr>
          <p:cNvPr id="223270" name="Line 38"/>
          <p:cNvSpPr>
            <a:spLocks noChangeShapeType="1"/>
          </p:cNvSpPr>
          <p:nvPr/>
        </p:nvSpPr>
        <p:spPr bwMode="auto">
          <a:xfrm>
            <a:off x="3734954" y="4596535"/>
            <a:ext cx="1040535" cy="0"/>
          </a:xfrm>
          <a:prstGeom prst="line">
            <a:avLst/>
          </a:prstGeom>
          <a:noFill/>
          <a:ln w="28575">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a:defRPr/>
            </a:pPr>
            <a:endParaRPr lang="en-US" sz="455">
              <a:latin typeface="Century Gothic" pitchFamily="-107" charset="0"/>
              <a:ea typeface="+mn-ea"/>
              <a:cs typeface="+mn-cs"/>
            </a:endParaRPr>
          </a:p>
        </p:txBody>
      </p:sp>
      <p:sp>
        <p:nvSpPr>
          <p:cNvPr id="223271" name="Line 39"/>
          <p:cNvSpPr>
            <a:spLocks noChangeShapeType="1"/>
          </p:cNvSpPr>
          <p:nvPr/>
        </p:nvSpPr>
        <p:spPr bwMode="auto">
          <a:xfrm>
            <a:off x="3713308" y="5383068"/>
            <a:ext cx="1040534" cy="0"/>
          </a:xfrm>
          <a:prstGeom prst="line">
            <a:avLst/>
          </a:prstGeom>
          <a:noFill/>
          <a:ln w="28575">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a:defRPr/>
            </a:pPr>
            <a:endParaRPr lang="en-US" sz="455">
              <a:latin typeface="Century Gothic" pitchFamily="-107" charset="0"/>
              <a:ea typeface="+mn-ea"/>
              <a:cs typeface="+mn-cs"/>
            </a:endParaRPr>
          </a:p>
        </p:txBody>
      </p:sp>
      <p:sp>
        <p:nvSpPr>
          <p:cNvPr id="223272" name="Line 40"/>
          <p:cNvSpPr>
            <a:spLocks noChangeShapeType="1"/>
          </p:cNvSpPr>
          <p:nvPr/>
        </p:nvSpPr>
        <p:spPr bwMode="auto">
          <a:xfrm>
            <a:off x="3708977" y="6259080"/>
            <a:ext cx="1039091" cy="0"/>
          </a:xfrm>
          <a:prstGeom prst="line">
            <a:avLst/>
          </a:prstGeom>
          <a:noFill/>
          <a:ln w="28575">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a:defRPr/>
            </a:pPr>
            <a:endParaRPr lang="en-US" sz="455">
              <a:latin typeface="Century Gothic" pitchFamily="-107" charset="0"/>
              <a:ea typeface="+mn-ea"/>
              <a:cs typeface="+mn-cs"/>
            </a:endParaRPr>
          </a:p>
        </p:txBody>
      </p:sp>
      <p:sp>
        <p:nvSpPr>
          <p:cNvPr id="223273" name="Line 41"/>
          <p:cNvSpPr>
            <a:spLocks noChangeShapeType="1"/>
          </p:cNvSpPr>
          <p:nvPr/>
        </p:nvSpPr>
        <p:spPr bwMode="auto">
          <a:xfrm>
            <a:off x="3581977" y="6556375"/>
            <a:ext cx="1391227" cy="0"/>
          </a:xfrm>
          <a:prstGeom prst="line">
            <a:avLst/>
          </a:prstGeom>
          <a:noFill/>
          <a:ln w="57150">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a:defRPr/>
            </a:pPr>
            <a:endParaRPr lang="en-US" sz="455">
              <a:latin typeface="Century Gothic" pitchFamily="-107" charset="0"/>
              <a:ea typeface="+mn-ea"/>
              <a:cs typeface="+mn-cs"/>
            </a:endParaRPr>
          </a:p>
        </p:txBody>
      </p:sp>
      <p:sp>
        <p:nvSpPr>
          <p:cNvPr id="223274" name="Line 42"/>
          <p:cNvSpPr>
            <a:spLocks noChangeShapeType="1"/>
          </p:cNvSpPr>
          <p:nvPr/>
        </p:nvSpPr>
        <p:spPr bwMode="auto">
          <a:xfrm>
            <a:off x="3739285" y="7021080"/>
            <a:ext cx="1039091" cy="0"/>
          </a:xfrm>
          <a:prstGeom prst="line">
            <a:avLst/>
          </a:prstGeom>
          <a:noFill/>
          <a:ln w="28575">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a:defRPr/>
            </a:pPr>
            <a:endParaRPr lang="en-US" sz="455">
              <a:latin typeface="Century Gothic" pitchFamily="-107" charset="0"/>
              <a:ea typeface="+mn-ea"/>
              <a:cs typeface="+mn-cs"/>
            </a:endParaRPr>
          </a:p>
        </p:txBody>
      </p:sp>
      <p:sp>
        <p:nvSpPr>
          <p:cNvPr id="223275" name="Line 43"/>
          <p:cNvSpPr>
            <a:spLocks noChangeShapeType="1"/>
          </p:cNvSpPr>
          <p:nvPr/>
        </p:nvSpPr>
        <p:spPr bwMode="auto">
          <a:xfrm>
            <a:off x="3716194" y="7299614"/>
            <a:ext cx="1040534" cy="0"/>
          </a:xfrm>
          <a:prstGeom prst="line">
            <a:avLst/>
          </a:prstGeom>
          <a:noFill/>
          <a:ln w="28575">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a:defRPr/>
            </a:pPr>
            <a:endParaRPr lang="en-US" sz="455">
              <a:latin typeface="Century Gothic" pitchFamily="-107" charset="0"/>
              <a:ea typeface="+mn-ea"/>
              <a:cs typeface="+mn-cs"/>
            </a:endParaRPr>
          </a:p>
        </p:txBody>
      </p:sp>
      <p:sp>
        <p:nvSpPr>
          <p:cNvPr id="223276" name="Line 44"/>
          <p:cNvSpPr>
            <a:spLocks noChangeShapeType="1"/>
          </p:cNvSpPr>
          <p:nvPr/>
        </p:nvSpPr>
        <p:spPr bwMode="auto">
          <a:xfrm>
            <a:off x="3556000" y="3502603"/>
            <a:ext cx="1392671" cy="0"/>
          </a:xfrm>
          <a:prstGeom prst="line">
            <a:avLst/>
          </a:prstGeom>
          <a:noFill/>
          <a:ln w="57150">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a:defRPr/>
            </a:pPr>
            <a:endParaRPr lang="en-US" sz="455">
              <a:latin typeface="Century Gothic" pitchFamily="-107" charset="0"/>
              <a:ea typeface="+mn-ea"/>
              <a:cs typeface="+mn-cs"/>
            </a:endParaRPr>
          </a:p>
        </p:txBody>
      </p:sp>
      <p:sp>
        <p:nvSpPr>
          <p:cNvPr id="223277" name="Line 45"/>
          <p:cNvSpPr>
            <a:spLocks noChangeShapeType="1"/>
          </p:cNvSpPr>
          <p:nvPr/>
        </p:nvSpPr>
        <p:spPr bwMode="auto">
          <a:xfrm>
            <a:off x="3732068" y="3964421"/>
            <a:ext cx="1040535" cy="0"/>
          </a:xfrm>
          <a:prstGeom prst="line">
            <a:avLst/>
          </a:prstGeom>
          <a:noFill/>
          <a:ln w="28575">
            <a:solidFill>
              <a:schemeClr val="tx1"/>
            </a:solidFill>
            <a:prstDash val="sysDot"/>
            <a:round/>
            <a:headEnd/>
            <a:tailEnd/>
          </a:ln>
          <a:effectLst>
            <a:outerShdw blurRad="63500" dist="29783" dir="1514402" algn="ctr" rotWithShape="0">
              <a:schemeClr val="bg2">
                <a:alpha val="74998"/>
              </a:schemeClr>
            </a:outerShdw>
          </a:effectLst>
        </p:spPr>
        <p:txBody>
          <a:bodyPr wrap="none" anchor="ctr"/>
          <a:lstStyle/>
          <a:p>
            <a:pPr>
              <a:defRPr/>
            </a:pPr>
            <a:endParaRPr lang="en-US" sz="455">
              <a:latin typeface="Century Gothic" pitchFamily="-107" charset="0"/>
              <a:ea typeface="+mn-ea"/>
              <a:cs typeface="+mn-cs"/>
            </a:endParaRPr>
          </a:p>
        </p:txBody>
      </p:sp>
      <p:sp>
        <p:nvSpPr>
          <p:cNvPr id="48165" name="Text Box 46"/>
          <p:cNvSpPr txBox="1">
            <a:spLocks noChangeArrowheads="1"/>
          </p:cNvSpPr>
          <p:nvPr/>
        </p:nvSpPr>
        <p:spPr bwMode="auto">
          <a:xfrm>
            <a:off x="977035" y="2229716"/>
            <a:ext cx="635000" cy="316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55" b="1">
                <a:latin typeface="Arial" charset="0"/>
              </a:rPr>
              <a:t>(4)</a:t>
            </a:r>
          </a:p>
        </p:txBody>
      </p:sp>
      <p:sp>
        <p:nvSpPr>
          <p:cNvPr id="48166" name="Text Box 47"/>
          <p:cNvSpPr txBox="1">
            <a:spLocks noChangeArrowheads="1"/>
          </p:cNvSpPr>
          <p:nvPr/>
        </p:nvSpPr>
        <p:spPr bwMode="auto">
          <a:xfrm>
            <a:off x="2418773" y="2223944"/>
            <a:ext cx="635000" cy="316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55" b="1">
                <a:latin typeface="Arial" charset="0"/>
              </a:rPr>
              <a:t>(1)</a:t>
            </a:r>
          </a:p>
        </p:txBody>
      </p:sp>
      <p:sp>
        <p:nvSpPr>
          <p:cNvPr id="48167" name="Text Box 48"/>
          <p:cNvSpPr txBox="1">
            <a:spLocks noChangeArrowheads="1"/>
          </p:cNvSpPr>
          <p:nvPr/>
        </p:nvSpPr>
        <p:spPr bwMode="auto">
          <a:xfrm>
            <a:off x="3925455" y="2234045"/>
            <a:ext cx="635000" cy="316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55" b="1">
                <a:latin typeface="Arial" charset="0"/>
              </a:rPr>
              <a:t>(21)</a:t>
            </a:r>
          </a:p>
        </p:txBody>
      </p:sp>
      <p:sp>
        <p:nvSpPr>
          <p:cNvPr id="48168" name="Text Box 49"/>
          <p:cNvSpPr txBox="1">
            <a:spLocks noChangeArrowheads="1"/>
          </p:cNvSpPr>
          <p:nvPr/>
        </p:nvSpPr>
        <p:spPr bwMode="auto">
          <a:xfrm>
            <a:off x="5388841" y="2234045"/>
            <a:ext cx="635000" cy="316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55" b="1">
                <a:latin typeface="Arial" charset="0"/>
              </a:rPr>
              <a:t>(1)</a:t>
            </a:r>
          </a:p>
        </p:txBody>
      </p:sp>
      <p:sp>
        <p:nvSpPr>
          <p:cNvPr id="48169" name="Text Box 50"/>
          <p:cNvSpPr txBox="1">
            <a:spLocks noChangeArrowheads="1"/>
          </p:cNvSpPr>
          <p:nvPr/>
        </p:nvSpPr>
        <p:spPr bwMode="auto">
          <a:xfrm>
            <a:off x="336262" y="1915103"/>
            <a:ext cx="6221556" cy="372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9" b="1" dirty="0">
                <a:latin typeface="Comic Sans MS" charset="0"/>
              </a:rPr>
              <a:t>From </a:t>
            </a:r>
            <a:r>
              <a:rPr lang="ja-JP" altLang="en-US" sz="909" b="1">
                <a:latin typeface="Comic Sans MS" charset="0"/>
              </a:rPr>
              <a:t>“</a:t>
            </a:r>
            <a:r>
              <a:rPr lang="en-US" altLang="ja-JP" sz="909" b="1" dirty="0">
                <a:latin typeface="Comic Sans MS" charset="0"/>
              </a:rPr>
              <a:t>The Jesus File</a:t>
            </a:r>
            <a:r>
              <a:rPr lang="ja-JP" altLang="en-US" sz="909" b="1">
                <a:latin typeface="Comic Sans MS" charset="0"/>
              </a:rPr>
              <a:t>”</a:t>
            </a:r>
            <a:r>
              <a:rPr lang="en-US" altLang="ja-JP" sz="909" b="1" dirty="0">
                <a:latin typeface="Comic Sans MS" charset="0"/>
              </a:rPr>
              <a:t>…the New Testament covers only some 95 years in the history of the Gospel and the Early Church.  Long ago, the New Testament was organized into four topics….</a:t>
            </a:r>
            <a:endParaRPr lang="en-US" sz="909" b="1" dirty="0">
              <a:latin typeface="Comic Sans MS" charset="0"/>
            </a:endParaRPr>
          </a:p>
        </p:txBody>
      </p:sp>
      <p:sp>
        <p:nvSpPr>
          <p:cNvPr id="223283" name="Text Box 51"/>
          <p:cNvSpPr txBox="1">
            <a:spLocks noChangeArrowheads="1"/>
          </p:cNvSpPr>
          <p:nvPr/>
        </p:nvSpPr>
        <p:spPr bwMode="auto">
          <a:xfrm>
            <a:off x="889000" y="1593273"/>
            <a:ext cx="5471103" cy="372090"/>
          </a:xfrm>
          <a:prstGeom prst="rect">
            <a:avLst/>
          </a:prstGeom>
          <a:noFill/>
          <a:ln w="9525">
            <a:noFill/>
            <a:miter lim="800000"/>
            <a:headEnd/>
            <a:tailEnd/>
          </a:ln>
          <a:effectLst>
            <a:outerShdw blurRad="63500" dist="46662" dir="3284183" algn="ctr" rotWithShape="0">
              <a:srgbClr val="CCCCCC">
                <a:alpha val="74998"/>
              </a:srgbClr>
            </a:outerShdw>
          </a:effectLst>
        </p:spPr>
        <p:txBody>
          <a:bodyPr>
            <a:spAutoFit/>
          </a:bodyPr>
          <a:lstStyle/>
          <a:p>
            <a:pPr>
              <a:spcBef>
                <a:spcPct val="50000"/>
              </a:spcBef>
              <a:defRPr/>
            </a:pPr>
            <a:r>
              <a:rPr lang="en-US" sz="1818" b="1" i="1">
                <a:latin typeface="Comic Sans MS" pitchFamily="-107" charset="0"/>
                <a:ea typeface="+mn-ea"/>
                <a:cs typeface="+mn-cs"/>
              </a:rPr>
              <a:t>THE NEW TESTAMENT BOOKS IN ORDER</a:t>
            </a:r>
          </a:p>
        </p:txBody>
      </p:sp>
      <p:sp>
        <p:nvSpPr>
          <p:cNvPr id="48171" name="Text Box 54"/>
          <p:cNvSpPr txBox="1">
            <a:spLocks noChangeArrowheads="1"/>
          </p:cNvSpPr>
          <p:nvPr/>
        </p:nvSpPr>
        <p:spPr bwMode="auto">
          <a:xfrm>
            <a:off x="805296" y="6943148"/>
            <a:ext cx="2720398" cy="15028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73" b="1">
                <a:latin typeface="Arial" charset="0"/>
              </a:rPr>
              <a:t>In Jerusalem tonight, that </a:t>
            </a:r>
            <a:r>
              <a:rPr lang="en-US" sz="1273" b="1" u="sng">
                <a:latin typeface="Arial" charset="0"/>
              </a:rPr>
              <a:t>Hebrew</a:t>
            </a:r>
            <a:r>
              <a:rPr lang="en-US" sz="1273" b="1">
                <a:latin typeface="Arial" charset="0"/>
              </a:rPr>
              <a:t> television news crew…</a:t>
            </a:r>
          </a:p>
          <a:p>
            <a:pPr>
              <a:lnSpc>
                <a:spcPct val="80000"/>
              </a:lnSpc>
              <a:spcBef>
                <a:spcPct val="50000"/>
              </a:spcBef>
            </a:pPr>
            <a:r>
              <a:rPr lang="en-US" sz="1273" b="1">
                <a:latin typeface="Arial" charset="0"/>
              </a:rPr>
              <a:t>     James, </a:t>
            </a:r>
          </a:p>
          <a:p>
            <a:pPr>
              <a:lnSpc>
                <a:spcPct val="80000"/>
              </a:lnSpc>
              <a:spcBef>
                <a:spcPct val="50000"/>
              </a:spcBef>
            </a:pPr>
            <a:r>
              <a:rPr lang="en-US" sz="1273" b="1">
                <a:latin typeface="Arial" charset="0"/>
              </a:rPr>
              <a:t>          Peter,</a:t>
            </a:r>
          </a:p>
          <a:p>
            <a:pPr>
              <a:lnSpc>
                <a:spcPct val="80000"/>
              </a:lnSpc>
              <a:spcBef>
                <a:spcPct val="50000"/>
              </a:spcBef>
            </a:pPr>
            <a:r>
              <a:rPr lang="en-US" sz="1273" b="1">
                <a:latin typeface="Arial" charset="0"/>
              </a:rPr>
              <a:t>                 John, and</a:t>
            </a:r>
          </a:p>
          <a:p>
            <a:pPr>
              <a:lnSpc>
                <a:spcPct val="80000"/>
              </a:lnSpc>
              <a:spcBef>
                <a:spcPct val="50000"/>
              </a:spcBef>
            </a:pPr>
            <a:r>
              <a:rPr lang="en-US" sz="1273" b="1">
                <a:latin typeface="Arial" charset="0"/>
              </a:rPr>
              <a:t>                          Jude</a:t>
            </a:r>
          </a:p>
        </p:txBody>
      </p:sp>
      <p:sp>
        <p:nvSpPr>
          <p:cNvPr id="48172" name="Text Box 54"/>
          <p:cNvSpPr txBox="1">
            <a:spLocks noChangeArrowheads="1"/>
          </p:cNvSpPr>
          <p:nvPr/>
        </p:nvSpPr>
        <p:spPr bwMode="auto">
          <a:xfrm>
            <a:off x="3518478" y="3033568"/>
            <a:ext cx="1469159" cy="5623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90000"/>
              </a:lnSpc>
              <a:spcBef>
                <a:spcPct val="50000"/>
              </a:spcBef>
            </a:pPr>
            <a:r>
              <a:rPr lang="en-US" sz="1455" b="1">
                <a:latin typeface="Copperplate Gothic Bold" charset="0"/>
              </a:rPr>
              <a:t>THE </a:t>
            </a:r>
            <a:br>
              <a:rPr lang="en-US" sz="1455" b="1">
                <a:latin typeface="Copperplate Gothic Bold" charset="0"/>
              </a:rPr>
            </a:br>
            <a:r>
              <a:rPr lang="en-US" sz="1455" b="1">
                <a:latin typeface="Copperplate Gothic Bold" charset="0"/>
              </a:rPr>
              <a:t>EPISTLES</a:t>
            </a:r>
            <a:endParaRPr lang="en-US" sz="1273" b="1">
              <a:latin typeface="Helvetica" charset="0"/>
            </a:endParaRPr>
          </a:p>
          <a:p>
            <a:pPr algn="ctr">
              <a:lnSpc>
                <a:spcPct val="90000"/>
              </a:lnSpc>
              <a:spcBef>
                <a:spcPct val="50000"/>
              </a:spcBef>
            </a:pPr>
            <a:r>
              <a:rPr lang="en-US" sz="1273" b="1" i="1">
                <a:latin typeface="Helvetica" charset="0"/>
              </a:rPr>
              <a:t>Letters from</a:t>
            </a:r>
            <a:br>
              <a:rPr lang="en-US" sz="1273" b="1" i="1">
                <a:latin typeface="Helvetica" charset="0"/>
              </a:rPr>
            </a:br>
            <a:r>
              <a:rPr lang="en-US" sz="1273" b="1" i="1">
                <a:latin typeface="Helvetica" charset="0"/>
              </a:rPr>
              <a:t>Paul:</a:t>
            </a:r>
            <a:endParaRPr lang="en-US" sz="1273" b="1">
              <a:latin typeface="Helvetica" charset="0"/>
            </a:endParaRPr>
          </a:p>
          <a:p>
            <a:pPr algn="ctr">
              <a:lnSpc>
                <a:spcPct val="90000"/>
              </a:lnSpc>
              <a:spcBef>
                <a:spcPct val="50000"/>
              </a:spcBef>
            </a:pPr>
            <a:r>
              <a:rPr lang="en-US" sz="1273" b="1">
                <a:latin typeface="Helvetica" charset="0"/>
              </a:rPr>
              <a:t>Romans</a:t>
            </a:r>
            <a:br>
              <a:rPr lang="en-US" sz="1273" b="1">
                <a:latin typeface="Helvetica" charset="0"/>
              </a:rPr>
            </a:br>
            <a:r>
              <a:rPr lang="en-US" sz="1273" b="1">
                <a:latin typeface="Helvetica" charset="0"/>
              </a:rPr>
              <a:t>1 Corinthians</a:t>
            </a:r>
            <a:br>
              <a:rPr lang="en-US" sz="1273" b="1">
                <a:latin typeface="Helvetica" charset="0"/>
              </a:rPr>
            </a:br>
            <a:r>
              <a:rPr lang="en-US" sz="1273" b="1">
                <a:latin typeface="Helvetica" charset="0"/>
              </a:rPr>
              <a:t>2 Corinthians</a:t>
            </a:r>
          </a:p>
          <a:p>
            <a:pPr algn="ctr">
              <a:lnSpc>
                <a:spcPct val="90000"/>
              </a:lnSpc>
              <a:spcBef>
                <a:spcPct val="50000"/>
              </a:spcBef>
            </a:pPr>
            <a:r>
              <a:rPr lang="en-US" sz="1273" b="1">
                <a:latin typeface="Helvetica" charset="0"/>
              </a:rPr>
              <a:t>Galatians</a:t>
            </a:r>
            <a:br>
              <a:rPr lang="en-US" sz="1273" b="1">
                <a:latin typeface="Helvetica" charset="0"/>
              </a:rPr>
            </a:br>
            <a:r>
              <a:rPr lang="en-US" sz="1273" b="1">
                <a:latin typeface="Helvetica" charset="0"/>
              </a:rPr>
              <a:t>Ephesians</a:t>
            </a:r>
            <a:br>
              <a:rPr lang="en-US" sz="1273" b="1">
                <a:latin typeface="Helvetica" charset="0"/>
              </a:rPr>
            </a:br>
            <a:r>
              <a:rPr lang="en-US" sz="1273" b="1">
                <a:latin typeface="Helvetica" charset="0"/>
              </a:rPr>
              <a:t>Philippians</a:t>
            </a:r>
            <a:br>
              <a:rPr lang="en-US" sz="1273" b="1">
                <a:latin typeface="Helvetica" charset="0"/>
              </a:rPr>
            </a:br>
            <a:r>
              <a:rPr lang="en-US" sz="1273" b="1">
                <a:latin typeface="Helvetica" charset="0"/>
              </a:rPr>
              <a:t>Colossians</a:t>
            </a:r>
          </a:p>
          <a:p>
            <a:pPr algn="ctr">
              <a:lnSpc>
                <a:spcPct val="90000"/>
              </a:lnSpc>
              <a:spcBef>
                <a:spcPct val="50000"/>
              </a:spcBef>
            </a:pPr>
            <a:r>
              <a:rPr lang="en-US" sz="1091" b="1">
                <a:latin typeface="Helvetica" charset="0"/>
              </a:rPr>
              <a:t>1 Thessalonians</a:t>
            </a:r>
            <a:br>
              <a:rPr lang="en-US" sz="1091" b="1">
                <a:latin typeface="Helvetica" charset="0"/>
              </a:rPr>
            </a:br>
            <a:r>
              <a:rPr lang="en-US" sz="1091" b="1">
                <a:latin typeface="Helvetica" charset="0"/>
              </a:rPr>
              <a:t>2 Thessalonians</a:t>
            </a:r>
            <a:br>
              <a:rPr lang="en-US" sz="1091" b="1">
                <a:latin typeface="Helvetica" charset="0"/>
              </a:rPr>
            </a:br>
            <a:r>
              <a:rPr lang="en-US" sz="1273" b="1">
                <a:latin typeface="Helvetica" charset="0"/>
              </a:rPr>
              <a:t>1 Timothy</a:t>
            </a:r>
            <a:br>
              <a:rPr lang="en-US" sz="1273" b="1">
                <a:latin typeface="Helvetica" charset="0"/>
              </a:rPr>
            </a:br>
            <a:r>
              <a:rPr lang="en-US" sz="1273" b="1">
                <a:latin typeface="Helvetica" charset="0"/>
              </a:rPr>
              <a:t>2 Timothy</a:t>
            </a:r>
            <a:br>
              <a:rPr lang="en-US" sz="1273" b="1">
                <a:latin typeface="Helvetica" charset="0"/>
              </a:rPr>
            </a:br>
            <a:r>
              <a:rPr lang="en-US" sz="1273" b="1">
                <a:latin typeface="Helvetica" charset="0"/>
              </a:rPr>
              <a:t>Titus </a:t>
            </a:r>
          </a:p>
          <a:p>
            <a:pPr algn="ctr">
              <a:lnSpc>
                <a:spcPct val="90000"/>
              </a:lnSpc>
              <a:spcBef>
                <a:spcPct val="50000"/>
              </a:spcBef>
            </a:pPr>
            <a:r>
              <a:rPr lang="en-US" sz="1273" b="1">
                <a:latin typeface="Helvetica" charset="0"/>
              </a:rPr>
              <a:t>Philemon</a:t>
            </a:r>
          </a:p>
          <a:p>
            <a:pPr algn="ctr">
              <a:lnSpc>
                <a:spcPct val="90000"/>
              </a:lnSpc>
              <a:spcBef>
                <a:spcPct val="50000"/>
              </a:spcBef>
            </a:pPr>
            <a:r>
              <a:rPr lang="en-US" sz="1273" b="1" i="1">
                <a:latin typeface="Helvetica" charset="0"/>
              </a:rPr>
              <a:t>Letters from            The Others:</a:t>
            </a:r>
            <a:endParaRPr lang="en-US" sz="1273" b="1">
              <a:latin typeface="Helvetica" charset="0"/>
            </a:endParaRPr>
          </a:p>
          <a:p>
            <a:pPr algn="ctr">
              <a:lnSpc>
                <a:spcPct val="90000"/>
              </a:lnSpc>
              <a:spcBef>
                <a:spcPct val="50000"/>
              </a:spcBef>
            </a:pPr>
            <a:r>
              <a:rPr lang="en-US" sz="1273" b="1">
                <a:latin typeface="Helvetica" charset="0"/>
              </a:rPr>
              <a:t>Hebrews</a:t>
            </a:r>
          </a:p>
          <a:p>
            <a:pPr algn="ctr">
              <a:lnSpc>
                <a:spcPct val="90000"/>
              </a:lnSpc>
              <a:spcBef>
                <a:spcPct val="50000"/>
              </a:spcBef>
            </a:pPr>
            <a:r>
              <a:rPr lang="en-US" sz="1273" b="1">
                <a:latin typeface="Helvetica" charset="0"/>
              </a:rPr>
              <a:t>James</a:t>
            </a:r>
            <a:br>
              <a:rPr lang="en-US" sz="1273" b="1">
                <a:latin typeface="Helvetica" charset="0"/>
              </a:rPr>
            </a:br>
            <a:r>
              <a:rPr lang="en-US" sz="1273" b="1">
                <a:latin typeface="Helvetica" charset="0"/>
              </a:rPr>
              <a:t>1 Peter</a:t>
            </a:r>
            <a:br>
              <a:rPr lang="en-US" sz="1273" b="1">
                <a:latin typeface="Helvetica" charset="0"/>
              </a:rPr>
            </a:br>
            <a:r>
              <a:rPr lang="en-US" sz="1273" b="1">
                <a:latin typeface="Helvetica" charset="0"/>
              </a:rPr>
              <a:t>2 Peter</a:t>
            </a:r>
            <a:br>
              <a:rPr lang="en-US" sz="1273" b="1">
                <a:latin typeface="Helvetica" charset="0"/>
              </a:rPr>
            </a:br>
            <a:r>
              <a:rPr lang="en-US" sz="1273" b="1">
                <a:latin typeface="Helvetica" charset="0"/>
              </a:rPr>
              <a:t>1 John</a:t>
            </a:r>
            <a:br>
              <a:rPr lang="en-US" sz="1273" b="1">
                <a:latin typeface="Helvetica" charset="0"/>
              </a:rPr>
            </a:br>
            <a:r>
              <a:rPr lang="en-US" sz="1273" b="1">
                <a:latin typeface="Helvetica" charset="0"/>
              </a:rPr>
              <a:t>2 John</a:t>
            </a:r>
            <a:br>
              <a:rPr lang="en-US" sz="1273" b="1">
                <a:latin typeface="Helvetica" charset="0"/>
              </a:rPr>
            </a:br>
            <a:r>
              <a:rPr lang="en-US" sz="1273" b="1">
                <a:latin typeface="Helvetica" charset="0"/>
              </a:rPr>
              <a:t>3 John</a:t>
            </a:r>
            <a:br>
              <a:rPr lang="en-US" sz="1273" b="1">
                <a:latin typeface="Helvetica" charset="0"/>
              </a:rPr>
            </a:br>
            <a:r>
              <a:rPr lang="en-US" sz="1273" b="1">
                <a:latin typeface="Helvetica" charset="0"/>
              </a:rPr>
              <a:t>Jude</a:t>
            </a:r>
          </a:p>
        </p:txBody>
      </p:sp>
      <p:sp>
        <p:nvSpPr>
          <p:cNvPr id="52" name="Text Box 11">
            <a:extLst>
              <a:ext uri="{FF2B5EF4-FFF2-40B4-BE49-F238E27FC236}">
                <a16:creationId xmlns:a16="http://schemas.microsoft.com/office/drawing/2014/main" id="{4023E6ED-E345-F8BE-DD95-4255B665E0F5}"/>
              </a:ext>
            </a:extLst>
          </p:cNvPr>
          <p:cNvSpPr txBox="1">
            <a:spLocks noChangeArrowheads="1"/>
          </p:cNvSpPr>
          <p:nvPr/>
        </p:nvSpPr>
        <p:spPr bwMode="auto">
          <a:xfrm>
            <a:off x="886836" y="8781762"/>
            <a:ext cx="5156488" cy="288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3125" rIns="83125">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73" b="1" i="1" u="sng" dirty="0"/>
              <a:t>A BLANK VERSION IS PROVIDED AS STUDY HELP NUMBER 20.</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Line 2"/>
          <p:cNvSpPr>
            <a:spLocks noChangeShapeType="1"/>
          </p:cNvSpPr>
          <p:nvPr/>
        </p:nvSpPr>
        <p:spPr bwMode="auto">
          <a:xfrm>
            <a:off x="191944" y="3336636"/>
            <a:ext cx="5041034"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pic>
        <p:nvPicPr>
          <p:cNvPr id="224259" name="Picture 3"/>
          <p:cNvPicPr>
            <a:picLocks noChangeArrowheads="1"/>
          </p:cNvPicPr>
          <p:nvPr/>
        </p:nvPicPr>
        <p:blipFill>
          <a:blip r:embed="rId2">
            <a:lum contrast="18000"/>
          </a:blip>
          <a:srcRect t="12241"/>
          <a:stretch>
            <a:fillRect/>
          </a:stretch>
        </p:blipFill>
        <p:spPr bwMode="auto">
          <a:xfrm>
            <a:off x="3453534" y="2629477"/>
            <a:ext cx="2020455" cy="1415762"/>
          </a:xfrm>
          <a:prstGeom prst="rect">
            <a:avLst/>
          </a:prstGeom>
          <a:noFill/>
          <a:ln w="76200">
            <a:solidFill>
              <a:schemeClr val="accent2"/>
            </a:solidFill>
            <a:miter lim="800000"/>
            <a:headEnd/>
            <a:tailEnd/>
          </a:ln>
          <a:effectLst>
            <a:outerShdw blurRad="63500" dist="71842" dir="2700000" algn="ctr" rotWithShape="0">
              <a:schemeClr val="tx1">
                <a:alpha val="74998"/>
              </a:schemeClr>
            </a:outerShdw>
          </a:effectLst>
        </p:spPr>
      </p:pic>
      <p:sp>
        <p:nvSpPr>
          <p:cNvPr id="49155" name="Text Box 4"/>
          <p:cNvSpPr txBox="1">
            <a:spLocks noChangeArrowheads="1"/>
          </p:cNvSpPr>
          <p:nvPr/>
        </p:nvSpPr>
        <p:spPr bwMode="auto">
          <a:xfrm>
            <a:off x="5987762" y="753341"/>
            <a:ext cx="685511" cy="344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36" b="1">
                <a:latin typeface="Comic Sans MS" charset="0"/>
              </a:rPr>
              <a:t>36</a:t>
            </a:r>
          </a:p>
        </p:txBody>
      </p:sp>
      <p:sp>
        <p:nvSpPr>
          <p:cNvPr id="49156" name="Text Box 5"/>
          <p:cNvSpPr txBox="1">
            <a:spLocks noChangeArrowheads="1"/>
          </p:cNvSpPr>
          <p:nvPr/>
        </p:nvSpPr>
        <p:spPr bwMode="auto">
          <a:xfrm>
            <a:off x="3609399" y="1545649"/>
            <a:ext cx="3443432" cy="344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36" b="1">
                <a:latin typeface="Comic Sans MS" charset="0"/>
              </a:rPr>
              <a:t>#1.</a:t>
            </a:r>
            <a:r>
              <a:rPr lang="ja-JP" altLang="en-US" sz="1636" b="1">
                <a:latin typeface="Comic Sans MS" charset="0"/>
              </a:rPr>
              <a:t>“</a:t>
            </a:r>
            <a:r>
              <a:rPr lang="en-US" altLang="ja-JP" sz="1636" b="1" u="sng">
                <a:latin typeface="Comic Sans MS" charset="0"/>
              </a:rPr>
              <a:t>The Hook: A Laboratory</a:t>
            </a:r>
            <a:r>
              <a:rPr lang="ja-JP" altLang="en-US" sz="1636" b="1">
                <a:latin typeface="Comic Sans MS" charset="0"/>
              </a:rPr>
              <a:t>”</a:t>
            </a:r>
            <a:endParaRPr lang="en-US" sz="1636" b="1">
              <a:latin typeface="Comic Sans MS" charset="0"/>
            </a:endParaRPr>
          </a:p>
        </p:txBody>
      </p:sp>
      <p:sp>
        <p:nvSpPr>
          <p:cNvPr id="49157" name="Text Box 6"/>
          <p:cNvSpPr txBox="1">
            <a:spLocks noChangeArrowheads="1"/>
          </p:cNvSpPr>
          <p:nvPr/>
        </p:nvSpPr>
        <p:spPr bwMode="auto">
          <a:xfrm>
            <a:off x="3397250" y="4110182"/>
            <a:ext cx="3079750" cy="344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36" b="1">
                <a:latin typeface="Comic Sans MS" charset="0"/>
              </a:rPr>
              <a:t>2. </a:t>
            </a:r>
            <a:r>
              <a:rPr lang="ja-JP" altLang="en-US" sz="1636" b="1" u="sng">
                <a:latin typeface="Comic Sans MS" charset="0"/>
              </a:rPr>
              <a:t>“</a:t>
            </a:r>
            <a:r>
              <a:rPr lang="en-US" altLang="ja-JP" sz="1636" b="1" u="sng">
                <a:latin typeface="Comic Sans MS" charset="0"/>
              </a:rPr>
              <a:t>The European Thrust</a:t>
            </a:r>
            <a:r>
              <a:rPr lang="ja-JP" altLang="en-US" sz="1636" b="1" u="sng">
                <a:latin typeface="Comic Sans MS" charset="0"/>
              </a:rPr>
              <a:t>”</a:t>
            </a:r>
            <a:endParaRPr lang="en-US" sz="1636" b="1" u="sng">
              <a:latin typeface="Comic Sans MS" charset="0"/>
            </a:endParaRPr>
          </a:p>
        </p:txBody>
      </p:sp>
      <p:sp>
        <p:nvSpPr>
          <p:cNvPr id="49158" name="Text Box 7"/>
          <p:cNvSpPr txBox="1">
            <a:spLocks noChangeArrowheads="1"/>
          </p:cNvSpPr>
          <p:nvPr/>
        </p:nvSpPr>
        <p:spPr bwMode="auto">
          <a:xfrm>
            <a:off x="5710671" y="2527012"/>
            <a:ext cx="718705" cy="93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91" b="1">
                <a:latin typeface="Comic Sans MS" charset="0"/>
              </a:rPr>
              <a:t>Issue settled: </a:t>
            </a:r>
            <a:r>
              <a:rPr lang="en-US" sz="1091" b="1" u="sng">
                <a:latin typeface="Comic Sans MS" charset="0"/>
              </a:rPr>
              <a:t>GRACE, not LAW</a:t>
            </a:r>
            <a:r>
              <a:rPr lang="en-US" sz="1091" b="1">
                <a:latin typeface="Comic Sans MS" charset="0"/>
              </a:rPr>
              <a:t>!</a:t>
            </a:r>
          </a:p>
        </p:txBody>
      </p:sp>
      <p:sp>
        <p:nvSpPr>
          <p:cNvPr id="49159" name="Rectangle 8"/>
          <p:cNvSpPr>
            <a:spLocks noChangeArrowheads="1"/>
          </p:cNvSpPr>
          <p:nvPr/>
        </p:nvSpPr>
        <p:spPr bwMode="auto">
          <a:xfrm>
            <a:off x="3742171" y="7342909"/>
            <a:ext cx="3020579" cy="7637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091" b="1">
                <a:latin typeface="Comic Sans MS" charset="0"/>
              </a:rPr>
              <a:t>Significance: As a prisoner, sent to Rome; Christian influence in prison and into the house of Caesar; important final letters; </a:t>
            </a:r>
            <a:r>
              <a:rPr lang="ja-JP" altLang="en-US" sz="1091" b="1">
                <a:latin typeface="Comic Sans MS" charset="0"/>
              </a:rPr>
              <a:t>“</a:t>
            </a:r>
            <a:r>
              <a:rPr lang="en-US" altLang="ja-JP" sz="1091" b="1">
                <a:latin typeface="Comic Sans MS" charset="0"/>
              </a:rPr>
              <a:t>fought the good fight, kept the faith!</a:t>
            </a:r>
            <a:r>
              <a:rPr lang="ja-JP" altLang="en-US" sz="1091" b="1">
                <a:latin typeface="Comic Sans MS" charset="0"/>
              </a:rPr>
              <a:t>”</a:t>
            </a:r>
            <a:endParaRPr lang="en-US" sz="1091" b="1">
              <a:latin typeface="Comic Sans MS" charset="0"/>
            </a:endParaRPr>
          </a:p>
        </p:txBody>
      </p:sp>
      <p:sp>
        <p:nvSpPr>
          <p:cNvPr id="49160" name="Rectangle 9"/>
          <p:cNvSpPr>
            <a:spLocks noChangeArrowheads="1"/>
          </p:cNvSpPr>
          <p:nvPr/>
        </p:nvSpPr>
        <p:spPr bwMode="auto">
          <a:xfrm>
            <a:off x="3784023" y="1854489"/>
            <a:ext cx="2980171" cy="5959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091" b="1">
                <a:latin typeface="Comic Sans MS" charset="0"/>
              </a:rPr>
              <a:t>Significance: Worshipped as gods; did miracles; Paul stoned; difficult work; churches planted.</a:t>
            </a:r>
          </a:p>
        </p:txBody>
      </p:sp>
      <p:sp>
        <p:nvSpPr>
          <p:cNvPr id="49161" name="Rectangle 10"/>
          <p:cNvSpPr>
            <a:spLocks noChangeArrowheads="1"/>
          </p:cNvSpPr>
          <p:nvPr/>
        </p:nvSpPr>
        <p:spPr bwMode="auto">
          <a:xfrm>
            <a:off x="4025035" y="5606762"/>
            <a:ext cx="2645352" cy="93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091" b="1">
                <a:latin typeface="Comic Sans MS" charset="0"/>
              </a:rPr>
              <a:t>Significance: extended time at the church in Ephesus; young man raised from the dead; important letters written; riot with Ephesian artisans at amphitheatre.</a:t>
            </a:r>
          </a:p>
        </p:txBody>
      </p:sp>
      <p:sp>
        <p:nvSpPr>
          <p:cNvPr id="49162" name="Rectangle 11"/>
          <p:cNvSpPr>
            <a:spLocks noChangeArrowheads="1"/>
          </p:cNvSpPr>
          <p:nvPr/>
        </p:nvSpPr>
        <p:spPr bwMode="auto">
          <a:xfrm>
            <a:off x="3693103" y="4393046"/>
            <a:ext cx="2909455" cy="5959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091" b="1">
                <a:latin typeface="Comic Sans MS" charset="0"/>
              </a:rPr>
              <a:t>Significance: many church plantings; call to Macedonia,on to Athens; Mars Hill; lengthy Corinthian stay.</a:t>
            </a:r>
          </a:p>
        </p:txBody>
      </p:sp>
      <p:sp>
        <p:nvSpPr>
          <p:cNvPr id="224268" name="Text Box 12"/>
          <p:cNvSpPr txBox="1">
            <a:spLocks noChangeArrowheads="1"/>
          </p:cNvSpPr>
          <p:nvPr/>
        </p:nvSpPr>
        <p:spPr bwMode="auto">
          <a:xfrm>
            <a:off x="4525818" y="3571875"/>
            <a:ext cx="1588944" cy="567976"/>
          </a:xfrm>
          <a:prstGeom prst="rect">
            <a:avLst/>
          </a:prstGeom>
          <a:solidFill>
            <a:schemeClr val="bg1"/>
          </a:solidFill>
          <a:ln w="9525">
            <a:solidFill>
              <a:schemeClr val="tx1"/>
            </a:solidFill>
            <a:miter lim="800000"/>
            <a:headEnd/>
            <a:tailEnd/>
          </a:ln>
          <a:effectLst>
            <a:outerShdw blurRad="63500" dist="71842" dir="2700000" algn="ctr" rotWithShape="0">
              <a:schemeClr val="tx1">
                <a:alpha val="74998"/>
              </a:schemeClr>
            </a:outerShdw>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defRPr/>
            </a:pPr>
            <a:r>
              <a:rPr lang="en-US" sz="1455" b="1">
                <a:latin typeface="Comic Sans MS" charset="0"/>
              </a:rPr>
              <a:t>Acts 15</a:t>
            </a:r>
            <a:r>
              <a:rPr lang="en-US" sz="1818" b="1">
                <a:latin typeface="Comic Sans MS" charset="0"/>
              </a:rPr>
              <a:t> </a:t>
            </a:r>
            <a:r>
              <a:rPr lang="en-US" sz="1273" b="1">
                <a:latin typeface="Comic Sans MS" charset="0"/>
              </a:rPr>
              <a:t>Jerusalem Council</a:t>
            </a:r>
            <a:endParaRPr lang="en-US" sz="1818" b="1">
              <a:latin typeface="Comic Sans MS" charset="0"/>
            </a:endParaRPr>
          </a:p>
        </p:txBody>
      </p:sp>
      <p:sp>
        <p:nvSpPr>
          <p:cNvPr id="49164" name="Rectangle 13"/>
          <p:cNvSpPr>
            <a:spLocks noChangeArrowheads="1"/>
          </p:cNvSpPr>
          <p:nvPr/>
        </p:nvSpPr>
        <p:spPr bwMode="auto">
          <a:xfrm>
            <a:off x="5359977" y="3446318"/>
            <a:ext cx="35266" cy="1399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9">
                <a:solidFill>
                  <a:srgbClr val="FFA27C"/>
                </a:solidFill>
                <a:latin typeface="Comic Sans MS" charset="0"/>
              </a:rPr>
              <a:t> </a:t>
            </a:r>
            <a:endParaRPr lang="en-US" sz="1818">
              <a:latin typeface="Times" charset="0"/>
            </a:endParaRPr>
          </a:p>
        </p:txBody>
      </p:sp>
      <p:sp>
        <p:nvSpPr>
          <p:cNvPr id="49165" name="Rectangle 14"/>
          <p:cNvSpPr>
            <a:spLocks noChangeArrowheads="1"/>
          </p:cNvSpPr>
          <p:nvPr/>
        </p:nvSpPr>
        <p:spPr bwMode="auto">
          <a:xfrm>
            <a:off x="5400386" y="6223000"/>
            <a:ext cx="70532" cy="1399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9">
                <a:solidFill>
                  <a:srgbClr val="FFA27C"/>
                </a:solidFill>
                <a:latin typeface="Comic Sans MS" charset="0"/>
              </a:rPr>
              <a:t>4</a:t>
            </a:r>
            <a:endParaRPr lang="en-US" sz="1818">
              <a:latin typeface="Times" charset="0"/>
            </a:endParaRPr>
          </a:p>
        </p:txBody>
      </p:sp>
      <p:sp>
        <p:nvSpPr>
          <p:cNvPr id="49166" name="Text Box 15"/>
          <p:cNvSpPr txBox="1">
            <a:spLocks noChangeArrowheads="1"/>
          </p:cNvSpPr>
          <p:nvPr/>
        </p:nvSpPr>
        <p:spPr bwMode="auto">
          <a:xfrm>
            <a:off x="3791239" y="5251740"/>
            <a:ext cx="2770909" cy="344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36" b="1">
                <a:latin typeface="Comic Sans MS" charset="0"/>
              </a:rPr>
              <a:t>3. </a:t>
            </a:r>
            <a:r>
              <a:rPr lang="ja-JP" altLang="en-US" sz="1636" b="1" u="sng">
                <a:latin typeface="Comic Sans MS" charset="0"/>
              </a:rPr>
              <a:t>“</a:t>
            </a:r>
            <a:r>
              <a:rPr lang="en-US" altLang="ja-JP" sz="1636" b="1" u="sng">
                <a:latin typeface="Comic Sans MS" charset="0"/>
              </a:rPr>
              <a:t>The Asian Thrust</a:t>
            </a:r>
            <a:r>
              <a:rPr lang="ja-JP" altLang="en-US" sz="1636" b="1" u="sng">
                <a:latin typeface="Comic Sans MS" charset="0"/>
              </a:rPr>
              <a:t>”</a:t>
            </a:r>
            <a:endParaRPr lang="en-US" sz="1636" b="1">
              <a:latin typeface="Comic Sans MS" charset="0"/>
            </a:endParaRPr>
          </a:p>
        </p:txBody>
      </p:sp>
      <p:sp>
        <p:nvSpPr>
          <p:cNvPr id="49167" name="Text Box 16"/>
          <p:cNvSpPr txBox="1">
            <a:spLocks noChangeArrowheads="1"/>
          </p:cNvSpPr>
          <p:nvPr/>
        </p:nvSpPr>
        <p:spPr bwMode="auto">
          <a:xfrm>
            <a:off x="3610841" y="7000876"/>
            <a:ext cx="2770909" cy="344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36" b="1">
                <a:latin typeface="Comic Sans MS" charset="0"/>
              </a:rPr>
              <a:t>4. </a:t>
            </a:r>
            <a:r>
              <a:rPr lang="ja-JP" altLang="en-US" sz="1636" b="1" u="sng">
                <a:latin typeface="Comic Sans MS" charset="0"/>
              </a:rPr>
              <a:t>“</a:t>
            </a:r>
            <a:r>
              <a:rPr lang="en-US" altLang="ja-JP" sz="1636" b="1" u="sng">
                <a:latin typeface="Comic Sans MS" charset="0"/>
              </a:rPr>
              <a:t>To Rome and GAIN!</a:t>
            </a:r>
            <a:r>
              <a:rPr lang="ja-JP" altLang="en-US" sz="1636" b="1" u="sng">
                <a:latin typeface="Comic Sans MS" charset="0"/>
              </a:rPr>
              <a:t>”</a:t>
            </a:r>
            <a:endParaRPr lang="en-US" sz="1636" b="1">
              <a:latin typeface="Comic Sans MS" charset="0"/>
            </a:endParaRPr>
          </a:p>
        </p:txBody>
      </p:sp>
      <p:pic>
        <p:nvPicPr>
          <p:cNvPr id="224273" name="Picture 17"/>
          <p:cNvPicPr>
            <a:picLocks noChangeAspect="1" noChangeArrowheads="1"/>
          </p:cNvPicPr>
          <p:nvPr/>
        </p:nvPicPr>
        <p:blipFill>
          <a:blip r:embed="rId3">
            <a:lum bright="24000"/>
          </a:blip>
          <a:srcRect l="23401" t="25208" b="8588"/>
          <a:stretch>
            <a:fillRect/>
          </a:stretch>
        </p:blipFill>
        <p:spPr bwMode="auto">
          <a:xfrm>
            <a:off x="261216" y="3429000"/>
            <a:ext cx="2936875" cy="1547091"/>
          </a:xfrm>
          <a:prstGeom prst="rect">
            <a:avLst/>
          </a:prstGeom>
          <a:noFill/>
          <a:ln w="12700">
            <a:solidFill>
              <a:schemeClr val="tx1"/>
            </a:solidFill>
            <a:miter lim="800000"/>
            <a:headEnd/>
            <a:tailEnd/>
          </a:ln>
          <a:effectLst>
            <a:outerShdw blurRad="63500" dist="63500" dir="2212194" algn="ctr" rotWithShape="0">
              <a:schemeClr val="tx1">
                <a:alpha val="74998"/>
              </a:schemeClr>
            </a:outerShdw>
          </a:effectLst>
        </p:spPr>
      </p:pic>
      <p:pic>
        <p:nvPicPr>
          <p:cNvPr id="224274" name="Picture 18"/>
          <p:cNvPicPr>
            <a:picLocks noChangeAspect="1" noChangeArrowheads="1"/>
          </p:cNvPicPr>
          <p:nvPr/>
        </p:nvPicPr>
        <p:blipFill>
          <a:blip r:embed="rId3">
            <a:lum bright="24000"/>
          </a:blip>
          <a:srcRect l="23401" t="25208" b="8588"/>
          <a:stretch>
            <a:fillRect/>
          </a:stretch>
        </p:blipFill>
        <p:spPr bwMode="auto">
          <a:xfrm>
            <a:off x="806739" y="5175250"/>
            <a:ext cx="2936875" cy="1547091"/>
          </a:xfrm>
          <a:prstGeom prst="rect">
            <a:avLst/>
          </a:prstGeom>
          <a:noFill/>
          <a:ln w="12700">
            <a:solidFill>
              <a:schemeClr val="tx1"/>
            </a:solidFill>
            <a:miter lim="800000"/>
            <a:headEnd/>
            <a:tailEnd/>
          </a:ln>
          <a:effectLst>
            <a:outerShdw blurRad="63500" dist="63500" dir="2212194" algn="ctr" rotWithShape="0">
              <a:schemeClr val="tx1">
                <a:alpha val="74998"/>
              </a:schemeClr>
            </a:outerShdw>
          </a:effectLst>
        </p:spPr>
      </p:pic>
      <p:pic>
        <p:nvPicPr>
          <p:cNvPr id="224275" name="Picture 19"/>
          <p:cNvPicPr>
            <a:picLocks noChangeAspect="1" noChangeArrowheads="1"/>
          </p:cNvPicPr>
          <p:nvPr/>
        </p:nvPicPr>
        <p:blipFill>
          <a:blip r:embed="rId3">
            <a:lum bright="24000"/>
          </a:blip>
          <a:srcRect l="23401" t="25208" b="8588"/>
          <a:stretch>
            <a:fillRect/>
          </a:stretch>
        </p:blipFill>
        <p:spPr bwMode="auto">
          <a:xfrm>
            <a:off x="538307" y="6950364"/>
            <a:ext cx="2936875" cy="1547091"/>
          </a:xfrm>
          <a:prstGeom prst="rect">
            <a:avLst/>
          </a:prstGeom>
          <a:noFill/>
          <a:ln w="12700">
            <a:solidFill>
              <a:schemeClr val="tx1"/>
            </a:solidFill>
            <a:miter lim="800000"/>
            <a:headEnd/>
            <a:tailEnd/>
          </a:ln>
          <a:effectLst>
            <a:outerShdw blurRad="63500" dist="63500" dir="2212194" algn="ctr" rotWithShape="0">
              <a:schemeClr val="tx1">
                <a:alpha val="74998"/>
              </a:schemeClr>
            </a:outerShdw>
          </a:effectLst>
        </p:spPr>
      </p:pic>
      <p:pic>
        <p:nvPicPr>
          <p:cNvPr id="224276" name="Picture 20"/>
          <p:cNvPicPr>
            <a:picLocks noChangeAspect="1" noChangeArrowheads="1"/>
          </p:cNvPicPr>
          <p:nvPr/>
        </p:nvPicPr>
        <p:blipFill>
          <a:blip r:embed="rId3">
            <a:lum bright="24000"/>
          </a:blip>
          <a:srcRect l="23401" t="25208" b="8588"/>
          <a:stretch>
            <a:fillRect/>
          </a:stretch>
        </p:blipFill>
        <p:spPr bwMode="auto">
          <a:xfrm>
            <a:off x="643660" y="1682750"/>
            <a:ext cx="2936875" cy="1547091"/>
          </a:xfrm>
          <a:prstGeom prst="rect">
            <a:avLst/>
          </a:prstGeom>
          <a:noFill/>
          <a:ln w="12700">
            <a:solidFill>
              <a:schemeClr val="tx1"/>
            </a:solidFill>
            <a:miter lim="800000"/>
            <a:headEnd/>
            <a:tailEnd/>
          </a:ln>
          <a:effectLst>
            <a:outerShdw blurRad="63500" dist="63500" dir="2212194" algn="ctr" rotWithShape="0">
              <a:schemeClr val="tx1">
                <a:alpha val="74998"/>
              </a:schemeClr>
            </a:outerShdw>
          </a:effectLst>
        </p:spPr>
      </p:pic>
      <p:sp>
        <p:nvSpPr>
          <p:cNvPr id="224277" name="Rectangle 21"/>
          <p:cNvSpPr>
            <a:spLocks noChangeArrowheads="1"/>
          </p:cNvSpPr>
          <p:nvPr/>
        </p:nvSpPr>
        <p:spPr bwMode="auto">
          <a:xfrm>
            <a:off x="2340841" y="2096944"/>
            <a:ext cx="569067" cy="251736"/>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636" b="1">
                <a:latin typeface="Comic Sans MS" charset="0"/>
              </a:rPr>
              <a:t>ASIA</a:t>
            </a:r>
            <a:endParaRPr lang="en-US" sz="2545" b="1">
              <a:latin typeface="Times" charset="0"/>
            </a:endParaRPr>
          </a:p>
        </p:txBody>
      </p:sp>
      <p:sp>
        <p:nvSpPr>
          <p:cNvPr id="224278" name="Rectangle 22"/>
          <p:cNvSpPr>
            <a:spLocks noChangeArrowheads="1"/>
          </p:cNvSpPr>
          <p:nvPr/>
        </p:nvSpPr>
        <p:spPr bwMode="auto">
          <a:xfrm>
            <a:off x="844262" y="1684194"/>
            <a:ext cx="825547" cy="251736"/>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636" b="1">
                <a:latin typeface="Comic Sans MS" charset="0"/>
              </a:rPr>
              <a:t>EUROPE</a:t>
            </a:r>
            <a:endParaRPr lang="en-US" sz="2545" b="1">
              <a:latin typeface="Times" charset="0"/>
            </a:endParaRPr>
          </a:p>
        </p:txBody>
      </p:sp>
      <p:sp>
        <p:nvSpPr>
          <p:cNvPr id="49174" name="Rectangle 23"/>
          <p:cNvSpPr>
            <a:spLocks noChangeArrowheads="1"/>
          </p:cNvSpPr>
          <p:nvPr/>
        </p:nvSpPr>
        <p:spPr bwMode="auto">
          <a:xfrm>
            <a:off x="2586182" y="2720399"/>
            <a:ext cx="780663" cy="195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73" b="1">
                <a:latin typeface="Helvetica" charset="0"/>
              </a:rPr>
              <a:t>•</a:t>
            </a:r>
            <a:r>
              <a:rPr lang="en-US" sz="909" b="1">
                <a:latin typeface="Helvetica" charset="0"/>
              </a:rPr>
              <a:t>JERUSALEM</a:t>
            </a:r>
            <a:endParaRPr lang="en-US" sz="1818" b="1">
              <a:latin typeface="Helvetica" charset="0"/>
            </a:endParaRPr>
          </a:p>
        </p:txBody>
      </p:sp>
      <p:sp>
        <p:nvSpPr>
          <p:cNvPr id="224280" name="Rectangle 24"/>
          <p:cNvSpPr>
            <a:spLocks noChangeArrowheads="1"/>
          </p:cNvSpPr>
          <p:nvPr/>
        </p:nvSpPr>
        <p:spPr bwMode="auto">
          <a:xfrm>
            <a:off x="2477944" y="2938318"/>
            <a:ext cx="841577" cy="251736"/>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636" b="1">
                <a:latin typeface="Comic Sans MS" charset="0"/>
              </a:rPr>
              <a:t>ARABIA</a:t>
            </a:r>
            <a:endParaRPr lang="en-US" sz="1818">
              <a:latin typeface="Times" charset="0"/>
            </a:endParaRPr>
          </a:p>
        </p:txBody>
      </p:sp>
      <p:sp>
        <p:nvSpPr>
          <p:cNvPr id="224281" name="Rectangle 25"/>
          <p:cNvSpPr>
            <a:spLocks noChangeArrowheads="1"/>
          </p:cNvSpPr>
          <p:nvPr/>
        </p:nvSpPr>
        <p:spPr bwMode="auto">
          <a:xfrm>
            <a:off x="1261342" y="2910898"/>
            <a:ext cx="807913" cy="251736"/>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636" b="1">
                <a:latin typeface="Comic Sans MS" charset="0"/>
              </a:rPr>
              <a:t>AFRICA</a:t>
            </a:r>
            <a:endParaRPr lang="en-US" sz="1818">
              <a:latin typeface="Times" charset="0"/>
            </a:endParaRPr>
          </a:p>
        </p:txBody>
      </p:sp>
      <p:sp>
        <p:nvSpPr>
          <p:cNvPr id="49177" name="Rectangle 26"/>
          <p:cNvSpPr>
            <a:spLocks noChangeArrowheads="1"/>
          </p:cNvSpPr>
          <p:nvPr/>
        </p:nvSpPr>
        <p:spPr bwMode="auto">
          <a:xfrm>
            <a:off x="2620818" y="2570308"/>
            <a:ext cx="950581" cy="167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91" b="1">
                <a:latin typeface="Helvetica" charset="0"/>
              </a:rPr>
              <a:t>•</a:t>
            </a:r>
            <a:r>
              <a:rPr lang="en-US" sz="818" b="1">
                <a:latin typeface="Helvetica" charset="0"/>
              </a:rPr>
              <a:t>SYRIAN ANTIOCH</a:t>
            </a:r>
            <a:endParaRPr lang="en-US" sz="1636" b="1">
              <a:latin typeface="Helvetica" charset="0"/>
            </a:endParaRPr>
          </a:p>
        </p:txBody>
      </p:sp>
      <p:sp>
        <p:nvSpPr>
          <p:cNvPr id="49178" name="Rectangle 27"/>
          <p:cNvSpPr>
            <a:spLocks noChangeArrowheads="1"/>
          </p:cNvSpPr>
          <p:nvPr/>
        </p:nvSpPr>
        <p:spPr bwMode="auto">
          <a:xfrm>
            <a:off x="2262910" y="2327853"/>
            <a:ext cx="1008289" cy="167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91" b="1">
                <a:latin typeface="Helvetica" charset="0"/>
              </a:rPr>
              <a:t>•</a:t>
            </a:r>
            <a:r>
              <a:rPr lang="en-US" sz="818" b="1">
                <a:latin typeface="Helvetica" charset="0"/>
              </a:rPr>
              <a:t>PISIDIAN ANTIOCH</a:t>
            </a:r>
            <a:endParaRPr lang="en-US" sz="1636" b="1">
              <a:latin typeface="Helvetica" charset="0"/>
            </a:endParaRPr>
          </a:p>
        </p:txBody>
      </p:sp>
      <p:sp>
        <p:nvSpPr>
          <p:cNvPr id="49179" name="Rectangle 28"/>
          <p:cNvSpPr>
            <a:spLocks noChangeArrowheads="1"/>
          </p:cNvSpPr>
          <p:nvPr/>
        </p:nvSpPr>
        <p:spPr bwMode="auto">
          <a:xfrm>
            <a:off x="1212273" y="2073853"/>
            <a:ext cx="365485" cy="167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91" b="1">
                <a:latin typeface="Helvetica" charset="0"/>
              </a:rPr>
              <a:t>•</a:t>
            </a:r>
            <a:r>
              <a:rPr lang="en-US" sz="818" b="1">
                <a:latin typeface="Helvetica" charset="0"/>
              </a:rPr>
              <a:t>ROME</a:t>
            </a:r>
            <a:endParaRPr lang="en-US" sz="1636" b="1">
              <a:latin typeface="Helvetica" charset="0"/>
            </a:endParaRPr>
          </a:p>
        </p:txBody>
      </p:sp>
      <p:sp>
        <p:nvSpPr>
          <p:cNvPr id="49180" name="Rectangle 29"/>
          <p:cNvSpPr>
            <a:spLocks noChangeArrowheads="1"/>
          </p:cNvSpPr>
          <p:nvPr/>
        </p:nvSpPr>
        <p:spPr bwMode="auto">
          <a:xfrm>
            <a:off x="1477819" y="2316307"/>
            <a:ext cx="496931" cy="1399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9" b="1">
                <a:latin typeface="Helvetica" charset="0"/>
              </a:rPr>
              <a:t>GREECE</a:t>
            </a:r>
            <a:endParaRPr lang="en-US" sz="1455" b="1">
              <a:latin typeface="Helvetica" charset="0"/>
            </a:endParaRPr>
          </a:p>
        </p:txBody>
      </p:sp>
      <p:sp>
        <p:nvSpPr>
          <p:cNvPr id="49181" name="Rectangle 30"/>
          <p:cNvSpPr>
            <a:spLocks noChangeArrowheads="1"/>
          </p:cNvSpPr>
          <p:nvPr/>
        </p:nvSpPr>
        <p:spPr bwMode="auto">
          <a:xfrm>
            <a:off x="871682" y="2506808"/>
            <a:ext cx="973023" cy="125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18" b="1">
                <a:latin typeface="Helvetica" charset="0"/>
              </a:rPr>
              <a:t>ATHENS/CORINTH•</a:t>
            </a:r>
            <a:endParaRPr lang="en-US" sz="1636" b="1">
              <a:latin typeface="Helvetica" charset="0"/>
            </a:endParaRPr>
          </a:p>
        </p:txBody>
      </p:sp>
      <p:sp>
        <p:nvSpPr>
          <p:cNvPr id="49182" name="Rectangle 31"/>
          <p:cNvSpPr>
            <a:spLocks noChangeArrowheads="1"/>
          </p:cNvSpPr>
          <p:nvPr/>
        </p:nvSpPr>
        <p:spPr bwMode="auto">
          <a:xfrm>
            <a:off x="1962728" y="2720398"/>
            <a:ext cx="503343" cy="125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18" b="1">
                <a:solidFill>
                  <a:schemeClr val="bg1"/>
                </a:solidFill>
                <a:latin typeface="Helvetica" charset="0"/>
              </a:rPr>
              <a:t>EPHESUS</a:t>
            </a:r>
            <a:endParaRPr lang="en-US" sz="1636" b="1">
              <a:solidFill>
                <a:schemeClr val="bg1"/>
              </a:solidFill>
              <a:latin typeface="Helvetica" charset="0"/>
            </a:endParaRPr>
          </a:p>
        </p:txBody>
      </p:sp>
      <p:sp>
        <p:nvSpPr>
          <p:cNvPr id="224288" name="Text Box 32"/>
          <p:cNvSpPr txBox="1">
            <a:spLocks noChangeArrowheads="1"/>
          </p:cNvSpPr>
          <p:nvPr/>
        </p:nvSpPr>
        <p:spPr bwMode="auto">
          <a:xfrm>
            <a:off x="1964171" y="2343728"/>
            <a:ext cx="196273" cy="218201"/>
          </a:xfrm>
          <a:prstGeom prst="rect">
            <a:avLst/>
          </a:prstGeom>
          <a:noFill/>
          <a:ln w="9525">
            <a:noFill/>
            <a:miter lim="800000"/>
            <a:headEnd/>
            <a:tailEnd/>
          </a:ln>
          <a:effectLst>
            <a:outerShdw blurRad="63500" dist="12700" algn="ctr" rotWithShape="0">
              <a:schemeClr val="bg1">
                <a:alpha val="74998"/>
              </a:schemeClr>
            </a:outerShdw>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defRPr/>
            </a:pPr>
            <a:r>
              <a:rPr lang="en-US" sz="818" b="1">
                <a:latin typeface="Helvetica" charset="0"/>
              </a:rPr>
              <a:t>•</a:t>
            </a:r>
          </a:p>
        </p:txBody>
      </p:sp>
      <p:sp>
        <p:nvSpPr>
          <p:cNvPr id="49184" name="Line 33"/>
          <p:cNvSpPr>
            <a:spLocks noChangeShapeType="1"/>
          </p:cNvSpPr>
          <p:nvPr/>
        </p:nvSpPr>
        <p:spPr bwMode="auto">
          <a:xfrm>
            <a:off x="2075296" y="2466398"/>
            <a:ext cx="90921" cy="25255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24291" name="AutoShape 35" descr="Large confetti"/>
          <p:cNvSpPr>
            <a:spLocks noChangeArrowheads="1"/>
          </p:cNvSpPr>
          <p:nvPr/>
        </p:nvSpPr>
        <p:spPr bwMode="auto">
          <a:xfrm rot="2005411">
            <a:off x="3400137" y="3022023"/>
            <a:ext cx="519545" cy="321830"/>
          </a:xfrm>
          <a:prstGeom prst="rightArrow">
            <a:avLst>
              <a:gd name="adj1" fmla="val 50000"/>
              <a:gd name="adj2" fmla="val 40359"/>
            </a:avLst>
          </a:prstGeom>
          <a:pattFill prst="lgConfetti">
            <a:fgClr>
              <a:schemeClr val="tx1"/>
            </a:fgClr>
            <a:bgClr>
              <a:schemeClr val="bg1"/>
            </a:bgClr>
          </a:pattFill>
          <a:ln w="9525">
            <a:solidFill>
              <a:schemeClr val="tx1"/>
            </a:solidFill>
            <a:miter lim="800000"/>
            <a:headEnd/>
            <a:tailEnd/>
          </a:ln>
          <a:effectLst>
            <a:outerShdw blurRad="63500" dist="71842" dir="2700000" algn="ctr" rotWithShape="0">
              <a:schemeClr val="tx1">
                <a:alpha val="74998"/>
              </a:schemeClr>
            </a:outerShdw>
          </a:effectLst>
        </p:spPr>
        <p:txBody>
          <a:bodyPr wrap="none" anchor="ctr"/>
          <a:lstStyle/>
          <a:p>
            <a:pPr>
              <a:defRPr/>
            </a:pPr>
            <a:endParaRPr lang="en-US" sz="455">
              <a:latin typeface="Century Gothic" pitchFamily="-107" charset="0"/>
              <a:ea typeface="+mn-ea"/>
              <a:cs typeface="+mn-cs"/>
            </a:endParaRPr>
          </a:p>
        </p:txBody>
      </p:sp>
      <p:sp>
        <p:nvSpPr>
          <p:cNvPr id="224292" name="AutoShape 36" descr="Large confetti"/>
          <p:cNvSpPr>
            <a:spLocks noChangeArrowheads="1"/>
          </p:cNvSpPr>
          <p:nvPr/>
        </p:nvSpPr>
        <p:spPr bwMode="auto">
          <a:xfrm rot="8504295">
            <a:off x="2996046" y="3749387"/>
            <a:ext cx="632114" cy="321830"/>
          </a:xfrm>
          <a:prstGeom prst="rightArrow">
            <a:avLst>
              <a:gd name="adj1" fmla="val 50000"/>
              <a:gd name="adj2" fmla="val 49103"/>
            </a:avLst>
          </a:prstGeom>
          <a:pattFill prst="lgConfetti">
            <a:fgClr>
              <a:schemeClr val="tx1"/>
            </a:fgClr>
            <a:bgClr>
              <a:schemeClr val="bg1"/>
            </a:bgClr>
          </a:pattFill>
          <a:ln w="9525">
            <a:solidFill>
              <a:schemeClr val="tx1"/>
            </a:solidFill>
            <a:miter lim="800000"/>
            <a:headEnd/>
            <a:tailEnd/>
          </a:ln>
          <a:effectLst>
            <a:outerShdw blurRad="63500" dist="71842" dir="2700000" algn="ctr" rotWithShape="0">
              <a:schemeClr val="tx1">
                <a:alpha val="74998"/>
              </a:schemeClr>
            </a:outerShdw>
          </a:effectLst>
        </p:spPr>
        <p:txBody>
          <a:bodyPr wrap="none" anchor="ctr"/>
          <a:lstStyle/>
          <a:p>
            <a:pPr>
              <a:defRPr/>
            </a:pPr>
            <a:endParaRPr lang="en-US" sz="455">
              <a:latin typeface="Century Gothic" pitchFamily="-107" charset="0"/>
              <a:ea typeface="+mn-ea"/>
              <a:cs typeface="+mn-cs"/>
            </a:endParaRPr>
          </a:p>
        </p:txBody>
      </p:sp>
      <p:sp>
        <p:nvSpPr>
          <p:cNvPr id="224293" name="Rectangle 37"/>
          <p:cNvSpPr>
            <a:spLocks noChangeArrowheads="1"/>
          </p:cNvSpPr>
          <p:nvPr/>
        </p:nvSpPr>
        <p:spPr bwMode="auto">
          <a:xfrm>
            <a:off x="1964171" y="3822989"/>
            <a:ext cx="569067" cy="251736"/>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636" b="1">
                <a:latin typeface="Comic Sans MS" charset="0"/>
              </a:rPr>
              <a:t>ASIA</a:t>
            </a:r>
            <a:endParaRPr lang="en-US" sz="2545" b="1">
              <a:latin typeface="Times" charset="0"/>
            </a:endParaRPr>
          </a:p>
        </p:txBody>
      </p:sp>
      <p:sp>
        <p:nvSpPr>
          <p:cNvPr id="224294" name="Rectangle 38"/>
          <p:cNvSpPr>
            <a:spLocks noChangeArrowheads="1"/>
          </p:cNvSpPr>
          <p:nvPr/>
        </p:nvSpPr>
        <p:spPr bwMode="auto">
          <a:xfrm>
            <a:off x="467592" y="3410239"/>
            <a:ext cx="825547" cy="251736"/>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636" b="1">
                <a:latin typeface="Comic Sans MS" charset="0"/>
              </a:rPr>
              <a:t>EUROPE</a:t>
            </a:r>
            <a:endParaRPr lang="en-US" sz="2545" b="1">
              <a:latin typeface="Times" charset="0"/>
            </a:endParaRPr>
          </a:p>
        </p:txBody>
      </p:sp>
      <p:sp>
        <p:nvSpPr>
          <p:cNvPr id="224295" name="Rectangle 39"/>
          <p:cNvSpPr>
            <a:spLocks noChangeArrowheads="1"/>
          </p:cNvSpPr>
          <p:nvPr/>
        </p:nvSpPr>
        <p:spPr bwMode="auto">
          <a:xfrm>
            <a:off x="2101273" y="4664364"/>
            <a:ext cx="841577" cy="251736"/>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636" b="1">
                <a:latin typeface="Comic Sans MS" charset="0"/>
              </a:rPr>
              <a:t>ARABIA</a:t>
            </a:r>
            <a:endParaRPr lang="en-US" sz="1818">
              <a:latin typeface="Times" charset="0"/>
            </a:endParaRPr>
          </a:p>
        </p:txBody>
      </p:sp>
      <p:sp>
        <p:nvSpPr>
          <p:cNvPr id="224296" name="Rectangle 40"/>
          <p:cNvSpPr>
            <a:spLocks noChangeArrowheads="1"/>
          </p:cNvSpPr>
          <p:nvPr/>
        </p:nvSpPr>
        <p:spPr bwMode="auto">
          <a:xfrm>
            <a:off x="884672" y="4636944"/>
            <a:ext cx="807913" cy="251736"/>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636" b="1">
                <a:latin typeface="Comic Sans MS" charset="0"/>
              </a:rPr>
              <a:t>AFRICA</a:t>
            </a:r>
            <a:endParaRPr lang="en-US" sz="1818">
              <a:latin typeface="Times" charset="0"/>
            </a:endParaRPr>
          </a:p>
        </p:txBody>
      </p:sp>
      <p:sp>
        <p:nvSpPr>
          <p:cNvPr id="49191" name="Rectangle 41"/>
          <p:cNvSpPr>
            <a:spLocks noChangeArrowheads="1"/>
          </p:cNvSpPr>
          <p:nvPr/>
        </p:nvSpPr>
        <p:spPr bwMode="auto">
          <a:xfrm>
            <a:off x="2244148" y="4296353"/>
            <a:ext cx="950581" cy="167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91" b="1">
                <a:latin typeface="Helvetica" charset="0"/>
              </a:rPr>
              <a:t>•</a:t>
            </a:r>
            <a:r>
              <a:rPr lang="en-US" sz="818" b="1">
                <a:latin typeface="Helvetica" charset="0"/>
              </a:rPr>
              <a:t>SYRIAN ANTIOCH</a:t>
            </a:r>
            <a:endParaRPr lang="en-US" sz="1636" b="1">
              <a:latin typeface="Helvetica" charset="0"/>
            </a:endParaRPr>
          </a:p>
        </p:txBody>
      </p:sp>
      <p:sp>
        <p:nvSpPr>
          <p:cNvPr id="49192" name="Rectangle 42"/>
          <p:cNvSpPr>
            <a:spLocks noChangeArrowheads="1"/>
          </p:cNvSpPr>
          <p:nvPr/>
        </p:nvSpPr>
        <p:spPr bwMode="auto">
          <a:xfrm>
            <a:off x="1886240" y="4053898"/>
            <a:ext cx="1008289" cy="167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91" b="1">
                <a:latin typeface="Helvetica" charset="0"/>
              </a:rPr>
              <a:t>•</a:t>
            </a:r>
            <a:r>
              <a:rPr lang="en-US" sz="818" b="1">
                <a:latin typeface="Helvetica" charset="0"/>
              </a:rPr>
              <a:t>PISIDIAN ANTIOCH</a:t>
            </a:r>
            <a:endParaRPr lang="en-US" sz="1636" b="1">
              <a:latin typeface="Helvetica" charset="0"/>
            </a:endParaRPr>
          </a:p>
        </p:txBody>
      </p:sp>
      <p:sp>
        <p:nvSpPr>
          <p:cNvPr id="49193" name="Rectangle 43"/>
          <p:cNvSpPr>
            <a:spLocks noChangeArrowheads="1"/>
          </p:cNvSpPr>
          <p:nvPr/>
        </p:nvSpPr>
        <p:spPr bwMode="auto">
          <a:xfrm>
            <a:off x="835603" y="3799898"/>
            <a:ext cx="365485" cy="167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91" b="1">
                <a:latin typeface="Helvetica" charset="0"/>
              </a:rPr>
              <a:t>•</a:t>
            </a:r>
            <a:r>
              <a:rPr lang="en-US" sz="818" b="1">
                <a:latin typeface="Helvetica" charset="0"/>
              </a:rPr>
              <a:t>ROME</a:t>
            </a:r>
            <a:endParaRPr lang="en-US" sz="1636" b="1">
              <a:latin typeface="Helvetica" charset="0"/>
            </a:endParaRPr>
          </a:p>
        </p:txBody>
      </p:sp>
      <p:sp>
        <p:nvSpPr>
          <p:cNvPr id="49194" name="Rectangle 44"/>
          <p:cNvSpPr>
            <a:spLocks noChangeArrowheads="1"/>
          </p:cNvSpPr>
          <p:nvPr/>
        </p:nvSpPr>
        <p:spPr bwMode="auto">
          <a:xfrm>
            <a:off x="1101149" y="4042353"/>
            <a:ext cx="496931" cy="1399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9" b="1">
                <a:latin typeface="Helvetica" charset="0"/>
              </a:rPr>
              <a:t>GREECE</a:t>
            </a:r>
            <a:endParaRPr lang="en-US" sz="1455" b="1">
              <a:latin typeface="Helvetica" charset="0"/>
            </a:endParaRPr>
          </a:p>
        </p:txBody>
      </p:sp>
      <p:sp>
        <p:nvSpPr>
          <p:cNvPr id="49195" name="Rectangle 45"/>
          <p:cNvSpPr>
            <a:spLocks noChangeArrowheads="1"/>
          </p:cNvSpPr>
          <p:nvPr/>
        </p:nvSpPr>
        <p:spPr bwMode="auto">
          <a:xfrm>
            <a:off x="495012" y="4232853"/>
            <a:ext cx="973023" cy="125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18" b="1">
                <a:latin typeface="Helvetica" charset="0"/>
              </a:rPr>
              <a:t>ATHENS/CORINTH•</a:t>
            </a:r>
            <a:endParaRPr lang="en-US" sz="1636" b="1">
              <a:latin typeface="Helvetica" charset="0"/>
            </a:endParaRPr>
          </a:p>
        </p:txBody>
      </p:sp>
      <p:sp>
        <p:nvSpPr>
          <p:cNvPr id="49196" name="Rectangle 46"/>
          <p:cNvSpPr>
            <a:spLocks noChangeArrowheads="1"/>
          </p:cNvSpPr>
          <p:nvPr/>
        </p:nvSpPr>
        <p:spPr bwMode="auto">
          <a:xfrm>
            <a:off x="1586058" y="4446444"/>
            <a:ext cx="503343" cy="125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18" b="1">
                <a:solidFill>
                  <a:schemeClr val="bg1"/>
                </a:solidFill>
                <a:latin typeface="Helvetica" charset="0"/>
              </a:rPr>
              <a:t>EPHESUS</a:t>
            </a:r>
            <a:endParaRPr lang="en-US" sz="1636" b="1">
              <a:solidFill>
                <a:schemeClr val="bg1"/>
              </a:solidFill>
              <a:latin typeface="Helvetica" charset="0"/>
            </a:endParaRPr>
          </a:p>
        </p:txBody>
      </p:sp>
      <p:sp>
        <p:nvSpPr>
          <p:cNvPr id="49197" name="Line 47"/>
          <p:cNvSpPr>
            <a:spLocks noChangeShapeType="1"/>
          </p:cNvSpPr>
          <p:nvPr/>
        </p:nvSpPr>
        <p:spPr bwMode="auto">
          <a:xfrm>
            <a:off x="1698625" y="4192444"/>
            <a:ext cx="90920" cy="25255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9198" name="Text Box 48"/>
          <p:cNvSpPr txBox="1">
            <a:spLocks noChangeArrowheads="1"/>
          </p:cNvSpPr>
          <p:nvPr/>
        </p:nvSpPr>
        <p:spPr bwMode="auto">
          <a:xfrm>
            <a:off x="230909" y="4468091"/>
            <a:ext cx="883227" cy="5400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909" b="1">
                <a:latin typeface="Comic Sans MS" charset="0"/>
              </a:rPr>
              <a:t>#2</a:t>
            </a:r>
          </a:p>
        </p:txBody>
      </p:sp>
      <p:sp>
        <p:nvSpPr>
          <p:cNvPr id="224305" name="Rectangle 49"/>
          <p:cNvSpPr>
            <a:spLocks noChangeArrowheads="1"/>
          </p:cNvSpPr>
          <p:nvPr/>
        </p:nvSpPr>
        <p:spPr bwMode="auto">
          <a:xfrm>
            <a:off x="2508250" y="5577898"/>
            <a:ext cx="569067" cy="251736"/>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636" b="1">
                <a:latin typeface="Comic Sans MS" charset="0"/>
              </a:rPr>
              <a:t>ASIA</a:t>
            </a:r>
            <a:endParaRPr lang="en-US" sz="2545" b="1">
              <a:latin typeface="Times" charset="0"/>
            </a:endParaRPr>
          </a:p>
        </p:txBody>
      </p:sp>
      <p:sp>
        <p:nvSpPr>
          <p:cNvPr id="224306" name="Rectangle 50"/>
          <p:cNvSpPr>
            <a:spLocks noChangeArrowheads="1"/>
          </p:cNvSpPr>
          <p:nvPr/>
        </p:nvSpPr>
        <p:spPr bwMode="auto">
          <a:xfrm>
            <a:off x="1011672" y="5165148"/>
            <a:ext cx="825547" cy="251736"/>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636" b="1">
                <a:latin typeface="Comic Sans MS" charset="0"/>
              </a:rPr>
              <a:t>EUROPE</a:t>
            </a:r>
            <a:endParaRPr lang="en-US" sz="2545" b="1">
              <a:latin typeface="Times" charset="0"/>
            </a:endParaRPr>
          </a:p>
        </p:txBody>
      </p:sp>
      <p:sp>
        <p:nvSpPr>
          <p:cNvPr id="224307" name="Rectangle 51"/>
          <p:cNvSpPr>
            <a:spLocks noChangeArrowheads="1"/>
          </p:cNvSpPr>
          <p:nvPr/>
        </p:nvSpPr>
        <p:spPr bwMode="auto">
          <a:xfrm>
            <a:off x="2645353" y="6419273"/>
            <a:ext cx="841577" cy="251736"/>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636" b="1">
                <a:latin typeface="Comic Sans MS" charset="0"/>
              </a:rPr>
              <a:t>ARABIA</a:t>
            </a:r>
            <a:endParaRPr lang="en-US" sz="1818">
              <a:latin typeface="Times" charset="0"/>
            </a:endParaRPr>
          </a:p>
        </p:txBody>
      </p:sp>
      <p:sp>
        <p:nvSpPr>
          <p:cNvPr id="224308" name="Rectangle 52"/>
          <p:cNvSpPr>
            <a:spLocks noChangeArrowheads="1"/>
          </p:cNvSpPr>
          <p:nvPr/>
        </p:nvSpPr>
        <p:spPr bwMode="auto">
          <a:xfrm>
            <a:off x="1428751" y="6391853"/>
            <a:ext cx="807913" cy="251736"/>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636" b="1">
                <a:latin typeface="Comic Sans MS" charset="0"/>
              </a:rPr>
              <a:t>AFRICA</a:t>
            </a:r>
            <a:endParaRPr lang="en-US" sz="1818">
              <a:latin typeface="Times" charset="0"/>
            </a:endParaRPr>
          </a:p>
        </p:txBody>
      </p:sp>
      <p:sp>
        <p:nvSpPr>
          <p:cNvPr id="49203" name="Rectangle 53"/>
          <p:cNvSpPr>
            <a:spLocks noChangeArrowheads="1"/>
          </p:cNvSpPr>
          <p:nvPr/>
        </p:nvSpPr>
        <p:spPr bwMode="auto">
          <a:xfrm>
            <a:off x="2788228" y="6051262"/>
            <a:ext cx="950581" cy="167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91" b="1">
                <a:latin typeface="Helvetica" charset="0"/>
              </a:rPr>
              <a:t>•</a:t>
            </a:r>
            <a:r>
              <a:rPr lang="en-US" sz="818" b="1">
                <a:latin typeface="Helvetica" charset="0"/>
              </a:rPr>
              <a:t>SYRIAN ANTIOCH</a:t>
            </a:r>
            <a:endParaRPr lang="en-US" sz="1636" b="1">
              <a:latin typeface="Helvetica" charset="0"/>
            </a:endParaRPr>
          </a:p>
        </p:txBody>
      </p:sp>
      <p:sp>
        <p:nvSpPr>
          <p:cNvPr id="49204" name="Rectangle 54"/>
          <p:cNvSpPr>
            <a:spLocks noChangeArrowheads="1"/>
          </p:cNvSpPr>
          <p:nvPr/>
        </p:nvSpPr>
        <p:spPr bwMode="auto">
          <a:xfrm>
            <a:off x="2430319" y="5808808"/>
            <a:ext cx="1008289" cy="167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91" b="1">
                <a:latin typeface="Helvetica" charset="0"/>
              </a:rPr>
              <a:t>•</a:t>
            </a:r>
            <a:r>
              <a:rPr lang="en-US" sz="818" b="1">
                <a:latin typeface="Helvetica" charset="0"/>
              </a:rPr>
              <a:t>PISIDIAN ANTIOCH</a:t>
            </a:r>
            <a:endParaRPr lang="en-US" sz="1636" b="1">
              <a:latin typeface="Helvetica" charset="0"/>
            </a:endParaRPr>
          </a:p>
        </p:txBody>
      </p:sp>
      <p:sp>
        <p:nvSpPr>
          <p:cNvPr id="49205" name="Rectangle 55"/>
          <p:cNvSpPr>
            <a:spLocks noChangeArrowheads="1"/>
          </p:cNvSpPr>
          <p:nvPr/>
        </p:nvSpPr>
        <p:spPr bwMode="auto">
          <a:xfrm>
            <a:off x="1379682" y="5554808"/>
            <a:ext cx="365485" cy="167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91" b="1">
                <a:latin typeface="Helvetica" charset="0"/>
              </a:rPr>
              <a:t>•</a:t>
            </a:r>
            <a:r>
              <a:rPr lang="en-US" sz="818" b="1">
                <a:latin typeface="Helvetica" charset="0"/>
              </a:rPr>
              <a:t>ROME</a:t>
            </a:r>
            <a:endParaRPr lang="en-US" sz="1636" b="1">
              <a:latin typeface="Helvetica" charset="0"/>
            </a:endParaRPr>
          </a:p>
        </p:txBody>
      </p:sp>
      <p:sp>
        <p:nvSpPr>
          <p:cNvPr id="49206" name="Rectangle 56"/>
          <p:cNvSpPr>
            <a:spLocks noChangeArrowheads="1"/>
          </p:cNvSpPr>
          <p:nvPr/>
        </p:nvSpPr>
        <p:spPr bwMode="auto">
          <a:xfrm>
            <a:off x="1645228" y="5797262"/>
            <a:ext cx="496931" cy="1399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9" b="1">
                <a:latin typeface="Helvetica" charset="0"/>
              </a:rPr>
              <a:t>GREECE</a:t>
            </a:r>
            <a:endParaRPr lang="en-US" sz="1455" b="1">
              <a:latin typeface="Helvetica" charset="0"/>
            </a:endParaRPr>
          </a:p>
        </p:txBody>
      </p:sp>
      <p:sp>
        <p:nvSpPr>
          <p:cNvPr id="49207" name="Rectangle 57"/>
          <p:cNvSpPr>
            <a:spLocks noChangeArrowheads="1"/>
          </p:cNvSpPr>
          <p:nvPr/>
        </p:nvSpPr>
        <p:spPr bwMode="auto">
          <a:xfrm>
            <a:off x="1039092" y="5987762"/>
            <a:ext cx="973023" cy="125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18" b="1">
                <a:latin typeface="Helvetica" charset="0"/>
              </a:rPr>
              <a:t>ATHENS/CORINTH•</a:t>
            </a:r>
            <a:endParaRPr lang="en-US" sz="1636" b="1">
              <a:latin typeface="Helvetica" charset="0"/>
            </a:endParaRPr>
          </a:p>
        </p:txBody>
      </p:sp>
      <p:sp>
        <p:nvSpPr>
          <p:cNvPr id="49208" name="Rectangle 58"/>
          <p:cNvSpPr>
            <a:spLocks noChangeArrowheads="1"/>
          </p:cNvSpPr>
          <p:nvPr/>
        </p:nvSpPr>
        <p:spPr bwMode="auto">
          <a:xfrm>
            <a:off x="2130137" y="6201353"/>
            <a:ext cx="503343" cy="125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18" b="1">
                <a:solidFill>
                  <a:schemeClr val="bg1"/>
                </a:solidFill>
                <a:latin typeface="Helvetica" charset="0"/>
              </a:rPr>
              <a:t>EPHESUS</a:t>
            </a:r>
            <a:endParaRPr lang="en-US" sz="1636" b="1">
              <a:solidFill>
                <a:schemeClr val="bg1"/>
              </a:solidFill>
              <a:latin typeface="Helvetica" charset="0"/>
            </a:endParaRPr>
          </a:p>
        </p:txBody>
      </p:sp>
      <p:sp>
        <p:nvSpPr>
          <p:cNvPr id="49209" name="Line 59"/>
          <p:cNvSpPr>
            <a:spLocks noChangeShapeType="1"/>
          </p:cNvSpPr>
          <p:nvPr/>
        </p:nvSpPr>
        <p:spPr bwMode="auto">
          <a:xfrm>
            <a:off x="2242705" y="5947353"/>
            <a:ext cx="90921" cy="25255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24317" name="Rectangle 61"/>
          <p:cNvSpPr>
            <a:spLocks noChangeArrowheads="1"/>
          </p:cNvSpPr>
          <p:nvPr/>
        </p:nvSpPr>
        <p:spPr bwMode="auto">
          <a:xfrm>
            <a:off x="2241262" y="7358785"/>
            <a:ext cx="569067" cy="251736"/>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636" b="1">
                <a:latin typeface="Comic Sans MS" charset="0"/>
              </a:rPr>
              <a:t>ASIA</a:t>
            </a:r>
            <a:endParaRPr lang="en-US" sz="2545" b="1">
              <a:latin typeface="Times" charset="0"/>
            </a:endParaRPr>
          </a:p>
        </p:txBody>
      </p:sp>
      <p:sp>
        <p:nvSpPr>
          <p:cNvPr id="224318" name="Rectangle 62"/>
          <p:cNvSpPr>
            <a:spLocks noChangeArrowheads="1"/>
          </p:cNvSpPr>
          <p:nvPr/>
        </p:nvSpPr>
        <p:spPr bwMode="auto">
          <a:xfrm>
            <a:off x="744682" y="6946035"/>
            <a:ext cx="825547" cy="251736"/>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636" b="1">
                <a:latin typeface="Comic Sans MS" charset="0"/>
              </a:rPr>
              <a:t>EUROPE</a:t>
            </a:r>
            <a:endParaRPr lang="en-US" sz="2545" b="1">
              <a:latin typeface="Times" charset="0"/>
            </a:endParaRPr>
          </a:p>
        </p:txBody>
      </p:sp>
      <p:sp>
        <p:nvSpPr>
          <p:cNvPr id="224319" name="Rectangle 63"/>
          <p:cNvSpPr>
            <a:spLocks noChangeArrowheads="1"/>
          </p:cNvSpPr>
          <p:nvPr/>
        </p:nvSpPr>
        <p:spPr bwMode="auto">
          <a:xfrm>
            <a:off x="2378364" y="8200159"/>
            <a:ext cx="841577" cy="251736"/>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636" b="1">
                <a:latin typeface="Comic Sans MS" charset="0"/>
              </a:rPr>
              <a:t>ARABIA</a:t>
            </a:r>
            <a:endParaRPr lang="en-US" sz="1818">
              <a:latin typeface="Times" charset="0"/>
            </a:endParaRPr>
          </a:p>
        </p:txBody>
      </p:sp>
      <p:sp>
        <p:nvSpPr>
          <p:cNvPr id="224320" name="Rectangle 64"/>
          <p:cNvSpPr>
            <a:spLocks noChangeArrowheads="1"/>
          </p:cNvSpPr>
          <p:nvPr/>
        </p:nvSpPr>
        <p:spPr bwMode="auto">
          <a:xfrm>
            <a:off x="1161762" y="8172739"/>
            <a:ext cx="807913" cy="251736"/>
          </a:xfrm>
          <a:prstGeom prst="rect">
            <a:avLst/>
          </a:prstGeom>
          <a:noFill/>
          <a:ln w="9525">
            <a:noFill/>
            <a:miter lim="800000"/>
            <a:headEnd/>
            <a:tailEnd/>
          </a:ln>
          <a:effectLst>
            <a:outerShdw blurRad="63500" dist="29783" dir="1514402" algn="ctr" rotWithShape="0">
              <a:srgbClr val="7E835B">
                <a:alpha val="74998"/>
              </a:srgbClr>
            </a:outerShdw>
          </a:effectLst>
        </p:spPr>
        <p:txBody>
          <a:bodyPr wrap="none" lIns="0" tIns="0" rIns="0" bIns="0">
            <a:spAutoFit/>
          </a:bodyPr>
          <a:lstStyle/>
          <a:p>
            <a:pPr>
              <a:defRPr/>
            </a:pPr>
            <a:r>
              <a:rPr lang="en-US" sz="1636" b="1">
                <a:latin typeface="Comic Sans MS" charset="0"/>
              </a:rPr>
              <a:t>AFRICA</a:t>
            </a:r>
            <a:endParaRPr lang="en-US" sz="1818">
              <a:latin typeface="Times" charset="0"/>
            </a:endParaRPr>
          </a:p>
        </p:txBody>
      </p:sp>
      <p:sp>
        <p:nvSpPr>
          <p:cNvPr id="49214" name="Rectangle 65"/>
          <p:cNvSpPr>
            <a:spLocks noChangeArrowheads="1"/>
          </p:cNvSpPr>
          <p:nvPr/>
        </p:nvSpPr>
        <p:spPr bwMode="auto">
          <a:xfrm>
            <a:off x="2521239" y="7832148"/>
            <a:ext cx="950581" cy="167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91" b="1">
                <a:latin typeface="Helvetica" charset="0"/>
              </a:rPr>
              <a:t>•</a:t>
            </a:r>
            <a:r>
              <a:rPr lang="en-US" sz="818" b="1">
                <a:latin typeface="Helvetica" charset="0"/>
              </a:rPr>
              <a:t>SYRIAN ANTIOCH</a:t>
            </a:r>
            <a:endParaRPr lang="en-US" sz="1636" b="1">
              <a:latin typeface="Helvetica" charset="0"/>
            </a:endParaRPr>
          </a:p>
        </p:txBody>
      </p:sp>
      <p:sp>
        <p:nvSpPr>
          <p:cNvPr id="49215" name="Rectangle 66"/>
          <p:cNvSpPr>
            <a:spLocks noChangeArrowheads="1"/>
          </p:cNvSpPr>
          <p:nvPr/>
        </p:nvSpPr>
        <p:spPr bwMode="auto">
          <a:xfrm>
            <a:off x="2163331" y="7589694"/>
            <a:ext cx="1008289" cy="167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91" b="1">
                <a:latin typeface="Helvetica" charset="0"/>
              </a:rPr>
              <a:t>•</a:t>
            </a:r>
            <a:r>
              <a:rPr lang="en-US" sz="818" b="1">
                <a:latin typeface="Helvetica" charset="0"/>
              </a:rPr>
              <a:t>PISIDIAN ANTIOCH</a:t>
            </a:r>
            <a:endParaRPr lang="en-US" sz="1636" b="1">
              <a:latin typeface="Helvetica" charset="0"/>
            </a:endParaRPr>
          </a:p>
        </p:txBody>
      </p:sp>
      <p:sp>
        <p:nvSpPr>
          <p:cNvPr id="49216" name="Rectangle 67"/>
          <p:cNvSpPr>
            <a:spLocks noChangeArrowheads="1"/>
          </p:cNvSpPr>
          <p:nvPr/>
        </p:nvSpPr>
        <p:spPr bwMode="auto">
          <a:xfrm>
            <a:off x="1112694" y="7335694"/>
            <a:ext cx="365485" cy="167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91" b="1">
                <a:latin typeface="Helvetica" charset="0"/>
              </a:rPr>
              <a:t>•</a:t>
            </a:r>
            <a:r>
              <a:rPr lang="en-US" sz="818" b="1">
                <a:latin typeface="Helvetica" charset="0"/>
              </a:rPr>
              <a:t>ROME</a:t>
            </a:r>
            <a:endParaRPr lang="en-US" sz="1636" b="1">
              <a:latin typeface="Helvetica" charset="0"/>
            </a:endParaRPr>
          </a:p>
        </p:txBody>
      </p:sp>
      <p:sp>
        <p:nvSpPr>
          <p:cNvPr id="49217" name="Rectangle 68"/>
          <p:cNvSpPr>
            <a:spLocks noChangeArrowheads="1"/>
          </p:cNvSpPr>
          <p:nvPr/>
        </p:nvSpPr>
        <p:spPr bwMode="auto">
          <a:xfrm>
            <a:off x="1378240" y="7578148"/>
            <a:ext cx="496931" cy="1399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9" b="1">
                <a:latin typeface="Helvetica" charset="0"/>
              </a:rPr>
              <a:t>GREECE</a:t>
            </a:r>
            <a:endParaRPr lang="en-US" sz="1455" b="1">
              <a:latin typeface="Helvetica" charset="0"/>
            </a:endParaRPr>
          </a:p>
        </p:txBody>
      </p:sp>
      <p:sp>
        <p:nvSpPr>
          <p:cNvPr id="49218" name="Rectangle 69"/>
          <p:cNvSpPr>
            <a:spLocks noChangeArrowheads="1"/>
          </p:cNvSpPr>
          <p:nvPr/>
        </p:nvSpPr>
        <p:spPr bwMode="auto">
          <a:xfrm>
            <a:off x="772103" y="7768648"/>
            <a:ext cx="973023" cy="125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18" b="1">
                <a:latin typeface="Helvetica" charset="0"/>
              </a:rPr>
              <a:t>ATHENS/CORINTH•</a:t>
            </a:r>
            <a:endParaRPr lang="en-US" sz="1636" b="1">
              <a:latin typeface="Helvetica" charset="0"/>
            </a:endParaRPr>
          </a:p>
        </p:txBody>
      </p:sp>
      <p:sp>
        <p:nvSpPr>
          <p:cNvPr id="49219" name="Rectangle 70"/>
          <p:cNvSpPr>
            <a:spLocks noChangeArrowheads="1"/>
          </p:cNvSpPr>
          <p:nvPr/>
        </p:nvSpPr>
        <p:spPr bwMode="auto">
          <a:xfrm>
            <a:off x="1863148" y="7982239"/>
            <a:ext cx="503343" cy="125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18" b="1">
                <a:solidFill>
                  <a:schemeClr val="bg1"/>
                </a:solidFill>
                <a:latin typeface="Helvetica" charset="0"/>
              </a:rPr>
              <a:t>EPHESUS</a:t>
            </a:r>
            <a:endParaRPr lang="en-US" sz="1636" b="1">
              <a:solidFill>
                <a:schemeClr val="bg1"/>
              </a:solidFill>
              <a:latin typeface="Helvetica" charset="0"/>
            </a:endParaRPr>
          </a:p>
        </p:txBody>
      </p:sp>
      <p:sp>
        <p:nvSpPr>
          <p:cNvPr id="49220" name="Line 71"/>
          <p:cNvSpPr>
            <a:spLocks noChangeShapeType="1"/>
          </p:cNvSpPr>
          <p:nvPr/>
        </p:nvSpPr>
        <p:spPr bwMode="auto">
          <a:xfrm>
            <a:off x="1975716" y="7728239"/>
            <a:ext cx="90920" cy="25255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24329" name="Text Box 73"/>
          <p:cNvSpPr txBox="1">
            <a:spLocks noChangeArrowheads="1"/>
          </p:cNvSpPr>
          <p:nvPr/>
        </p:nvSpPr>
        <p:spPr bwMode="auto">
          <a:xfrm>
            <a:off x="1802535" y="3564659"/>
            <a:ext cx="1288761" cy="316240"/>
          </a:xfrm>
          <a:prstGeom prst="rect">
            <a:avLst/>
          </a:prstGeom>
          <a:solidFill>
            <a:schemeClr val="bg1"/>
          </a:solidFill>
          <a:ln w="9525">
            <a:solidFill>
              <a:schemeClr val="tx1"/>
            </a:solidFill>
            <a:miter lim="800000"/>
            <a:headEnd/>
            <a:tailEnd/>
          </a:ln>
          <a:effectLst>
            <a:outerShdw blurRad="63500" dist="63500" dir="2212194" algn="ctr" rotWithShape="0">
              <a:schemeClr val="tx1">
                <a:alpha val="74998"/>
              </a:schemeClr>
            </a:outerShdw>
          </a:effectLst>
        </p:spPr>
        <p:txBody>
          <a:bodyPr>
            <a:spAutoFit/>
          </a:bodyPr>
          <a:lstStyle/>
          <a:p>
            <a:pPr>
              <a:spcBef>
                <a:spcPct val="50000"/>
              </a:spcBef>
              <a:defRPr/>
            </a:pPr>
            <a:r>
              <a:rPr lang="en-US" sz="1455" b="1">
                <a:latin typeface="Comic Sans MS" pitchFamily="-107" charset="0"/>
                <a:ea typeface="+mn-ea"/>
                <a:cs typeface="+mn-cs"/>
              </a:rPr>
              <a:t>Acts 15-18</a:t>
            </a:r>
          </a:p>
        </p:txBody>
      </p:sp>
      <p:sp>
        <p:nvSpPr>
          <p:cNvPr id="224330" name="Text Box 74"/>
          <p:cNvSpPr txBox="1">
            <a:spLocks noChangeArrowheads="1"/>
          </p:cNvSpPr>
          <p:nvPr/>
        </p:nvSpPr>
        <p:spPr bwMode="auto">
          <a:xfrm>
            <a:off x="2349500" y="5271944"/>
            <a:ext cx="1288762" cy="316240"/>
          </a:xfrm>
          <a:prstGeom prst="rect">
            <a:avLst/>
          </a:prstGeom>
          <a:solidFill>
            <a:schemeClr val="bg1"/>
          </a:solidFill>
          <a:ln w="9525">
            <a:solidFill>
              <a:schemeClr val="tx1"/>
            </a:solidFill>
            <a:miter lim="800000"/>
            <a:headEnd/>
            <a:tailEnd/>
          </a:ln>
          <a:effectLst>
            <a:outerShdw blurRad="63500" dist="63500" dir="2212194" algn="ctr" rotWithShape="0">
              <a:schemeClr val="tx1">
                <a:alpha val="74998"/>
              </a:schemeClr>
            </a:outerShdw>
          </a:effectLst>
        </p:spPr>
        <p:txBody>
          <a:bodyPr>
            <a:spAutoFit/>
          </a:bodyPr>
          <a:lstStyle/>
          <a:p>
            <a:pPr>
              <a:spcBef>
                <a:spcPct val="50000"/>
              </a:spcBef>
              <a:defRPr/>
            </a:pPr>
            <a:r>
              <a:rPr lang="en-US" sz="1455" b="1">
                <a:latin typeface="Comic Sans MS" pitchFamily="-107" charset="0"/>
                <a:ea typeface="+mn-ea"/>
                <a:cs typeface="+mn-cs"/>
              </a:rPr>
              <a:t>Acts 18-21</a:t>
            </a:r>
          </a:p>
        </p:txBody>
      </p:sp>
      <p:sp>
        <p:nvSpPr>
          <p:cNvPr id="224331" name="Text Box 75"/>
          <p:cNvSpPr txBox="1">
            <a:spLocks noChangeArrowheads="1"/>
          </p:cNvSpPr>
          <p:nvPr/>
        </p:nvSpPr>
        <p:spPr bwMode="auto">
          <a:xfrm>
            <a:off x="2062308" y="7065818"/>
            <a:ext cx="1288761" cy="316240"/>
          </a:xfrm>
          <a:prstGeom prst="rect">
            <a:avLst/>
          </a:prstGeom>
          <a:solidFill>
            <a:schemeClr val="bg1"/>
          </a:solidFill>
          <a:ln w="9525">
            <a:solidFill>
              <a:schemeClr val="tx1"/>
            </a:solidFill>
            <a:miter lim="800000"/>
            <a:headEnd/>
            <a:tailEnd/>
          </a:ln>
          <a:effectLst>
            <a:outerShdw blurRad="63500" dist="63500" dir="2212194" algn="ctr" rotWithShape="0">
              <a:schemeClr val="tx1">
                <a:alpha val="74998"/>
              </a:schemeClr>
            </a:outerShdw>
          </a:effectLst>
        </p:spPr>
        <p:txBody>
          <a:bodyPr>
            <a:spAutoFit/>
          </a:bodyPr>
          <a:lstStyle/>
          <a:p>
            <a:pPr>
              <a:spcBef>
                <a:spcPct val="50000"/>
              </a:spcBef>
              <a:defRPr/>
            </a:pPr>
            <a:r>
              <a:rPr lang="en-US" sz="1455" b="1">
                <a:latin typeface="Comic Sans MS" pitchFamily="-107" charset="0"/>
                <a:ea typeface="+mn-ea"/>
                <a:cs typeface="+mn-cs"/>
              </a:rPr>
              <a:t>Acts 21-28</a:t>
            </a:r>
          </a:p>
        </p:txBody>
      </p:sp>
      <p:sp>
        <p:nvSpPr>
          <p:cNvPr id="224332" name="Text Box 76"/>
          <p:cNvSpPr txBox="1">
            <a:spLocks noChangeArrowheads="1"/>
          </p:cNvSpPr>
          <p:nvPr/>
        </p:nvSpPr>
        <p:spPr bwMode="auto">
          <a:xfrm>
            <a:off x="2130136" y="1798205"/>
            <a:ext cx="1288762" cy="316240"/>
          </a:xfrm>
          <a:prstGeom prst="rect">
            <a:avLst/>
          </a:prstGeom>
          <a:solidFill>
            <a:schemeClr val="bg1"/>
          </a:solidFill>
          <a:ln w="9525">
            <a:solidFill>
              <a:schemeClr val="tx1"/>
            </a:solidFill>
            <a:miter lim="800000"/>
            <a:headEnd/>
            <a:tailEnd/>
          </a:ln>
          <a:effectLst>
            <a:outerShdw blurRad="63500" dist="63500" dir="2212194" algn="ctr" rotWithShape="0">
              <a:schemeClr val="tx1">
                <a:alpha val="74998"/>
              </a:schemeClr>
            </a:outerShdw>
          </a:effectLst>
        </p:spPr>
        <p:txBody>
          <a:bodyPr>
            <a:spAutoFit/>
          </a:bodyPr>
          <a:lstStyle/>
          <a:p>
            <a:pPr>
              <a:spcBef>
                <a:spcPct val="50000"/>
              </a:spcBef>
              <a:defRPr/>
            </a:pPr>
            <a:r>
              <a:rPr lang="en-US" sz="1455" b="1">
                <a:latin typeface="Comic Sans MS" pitchFamily="-107" charset="0"/>
                <a:ea typeface="+mn-ea"/>
                <a:cs typeface="+mn-cs"/>
              </a:rPr>
              <a:t>Acts 13-14</a:t>
            </a:r>
          </a:p>
        </p:txBody>
      </p:sp>
      <p:sp>
        <p:nvSpPr>
          <p:cNvPr id="49225" name="Freeform 77"/>
          <p:cNvSpPr>
            <a:spLocks/>
          </p:cNvSpPr>
          <p:nvPr/>
        </p:nvSpPr>
        <p:spPr bwMode="auto">
          <a:xfrm>
            <a:off x="2446194" y="2365376"/>
            <a:ext cx="248227" cy="353579"/>
          </a:xfrm>
          <a:custGeom>
            <a:avLst/>
            <a:gdLst>
              <a:gd name="T0" fmla="*/ 2147483647 w 539"/>
              <a:gd name="T1" fmla="*/ 2147483647 h 631"/>
              <a:gd name="T2" fmla="*/ 2147483647 w 539"/>
              <a:gd name="T3" fmla="*/ 2147483647 h 631"/>
              <a:gd name="T4" fmla="*/ 2147483647 w 539"/>
              <a:gd name="T5" fmla="*/ 2147483647 h 631"/>
              <a:gd name="T6" fmla="*/ 2147483647 w 539"/>
              <a:gd name="T7" fmla="*/ 2147483647 h 631"/>
              <a:gd name="T8" fmla="*/ 2147483647 w 539"/>
              <a:gd name="T9" fmla="*/ 2147483647 h 631"/>
              <a:gd name="T10" fmla="*/ 0 w 539"/>
              <a:gd name="T11" fmla="*/ 2147483647 h 631"/>
              <a:gd name="T12" fmla="*/ 2147483647 w 539"/>
              <a:gd name="T13" fmla="*/ 2147483647 h 631"/>
              <a:gd name="T14" fmla="*/ 2147483647 w 539"/>
              <a:gd name="T15" fmla="*/ 0 h 631"/>
              <a:gd name="T16" fmla="*/ 2147483647 w 539"/>
              <a:gd name="T17" fmla="*/ 2147483647 h 631"/>
              <a:gd name="T18" fmla="*/ 2147483647 w 539"/>
              <a:gd name="T19" fmla="*/ 2147483647 h 6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9"/>
              <a:gd name="T31" fmla="*/ 0 h 631"/>
              <a:gd name="T32" fmla="*/ 539 w 539"/>
              <a:gd name="T33" fmla="*/ 631 h 6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9" h="631">
                <a:moveTo>
                  <a:pt x="539" y="593"/>
                </a:moveTo>
                <a:cubicBezTo>
                  <a:pt x="424" y="631"/>
                  <a:pt x="294" y="622"/>
                  <a:pt x="180" y="584"/>
                </a:cubicBezTo>
                <a:cubicBezTo>
                  <a:pt x="149" y="553"/>
                  <a:pt x="132" y="540"/>
                  <a:pt x="90" y="530"/>
                </a:cubicBezTo>
                <a:cubicBezTo>
                  <a:pt x="68" y="499"/>
                  <a:pt x="70" y="473"/>
                  <a:pt x="54" y="441"/>
                </a:cubicBezTo>
                <a:cubicBezTo>
                  <a:pt x="44" y="421"/>
                  <a:pt x="24" y="407"/>
                  <a:pt x="18" y="387"/>
                </a:cubicBezTo>
                <a:cubicBezTo>
                  <a:pt x="12" y="369"/>
                  <a:pt x="0" y="333"/>
                  <a:pt x="0" y="333"/>
                </a:cubicBezTo>
                <a:cubicBezTo>
                  <a:pt x="1" y="304"/>
                  <a:pt x="4" y="86"/>
                  <a:pt x="45" y="36"/>
                </a:cubicBezTo>
                <a:cubicBezTo>
                  <a:pt x="63" y="12"/>
                  <a:pt x="126" y="0"/>
                  <a:pt x="126" y="0"/>
                </a:cubicBezTo>
                <a:cubicBezTo>
                  <a:pt x="190" y="21"/>
                  <a:pt x="164" y="7"/>
                  <a:pt x="207" y="36"/>
                </a:cubicBezTo>
                <a:cubicBezTo>
                  <a:pt x="217" y="68"/>
                  <a:pt x="216" y="53"/>
                  <a:pt x="216" y="81"/>
                </a:cubicBezTo>
              </a:path>
            </a:pathLst>
          </a:cu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sp>
        <p:nvSpPr>
          <p:cNvPr id="49226" name="Freeform 78"/>
          <p:cNvSpPr>
            <a:spLocks/>
          </p:cNvSpPr>
          <p:nvPr/>
        </p:nvSpPr>
        <p:spPr bwMode="auto">
          <a:xfrm>
            <a:off x="1515341" y="4203989"/>
            <a:ext cx="756227" cy="331932"/>
          </a:xfrm>
          <a:custGeom>
            <a:avLst/>
            <a:gdLst>
              <a:gd name="T0" fmla="*/ 2147483647 w 1152"/>
              <a:gd name="T1" fmla="*/ 0 h 557"/>
              <a:gd name="T2" fmla="*/ 2147483647 w 1152"/>
              <a:gd name="T3" fmla="*/ 2147483647 h 557"/>
              <a:gd name="T4" fmla="*/ 2147483647 w 1152"/>
              <a:gd name="T5" fmla="*/ 2147483647 h 557"/>
              <a:gd name="T6" fmla="*/ 2147483647 w 1152"/>
              <a:gd name="T7" fmla="*/ 2147483647 h 557"/>
              <a:gd name="T8" fmla="*/ 2147483647 w 1152"/>
              <a:gd name="T9" fmla="*/ 2147483647 h 557"/>
              <a:gd name="T10" fmla="*/ 2147483647 w 1152"/>
              <a:gd name="T11" fmla="*/ 2147483647 h 557"/>
              <a:gd name="T12" fmla="*/ 2147483647 w 1152"/>
              <a:gd name="T13" fmla="*/ 2147483647 h 557"/>
              <a:gd name="T14" fmla="*/ 2147483647 w 1152"/>
              <a:gd name="T15" fmla="*/ 2147483647 h 557"/>
              <a:gd name="T16" fmla="*/ 2147483647 w 1152"/>
              <a:gd name="T17" fmla="*/ 2147483647 h 557"/>
              <a:gd name="T18" fmla="*/ 2147483647 w 1152"/>
              <a:gd name="T19" fmla="*/ 2147483647 h 557"/>
              <a:gd name="T20" fmla="*/ 2147483647 w 1152"/>
              <a:gd name="T21" fmla="*/ 2147483647 h 557"/>
              <a:gd name="T22" fmla="*/ 2147483647 w 1152"/>
              <a:gd name="T23" fmla="*/ 2147483647 h 557"/>
              <a:gd name="T24" fmla="*/ 2147483647 w 1152"/>
              <a:gd name="T25" fmla="*/ 2147483647 h 557"/>
              <a:gd name="T26" fmla="*/ 2147483647 w 1152"/>
              <a:gd name="T27" fmla="*/ 2147483647 h 557"/>
              <a:gd name="T28" fmla="*/ 2147483647 w 1152"/>
              <a:gd name="T29" fmla="*/ 2147483647 h 557"/>
              <a:gd name="T30" fmla="*/ 2147483647 w 1152"/>
              <a:gd name="T31" fmla="*/ 2147483647 h 5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52"/>
              <a:gd name="T49" fmla="*/ 0 h 557"/>
              <a:gd name="T50" fmla="*/ 1152 w 1152"/>
              <a:gd name="T51" fmla="*/ 557 h 55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52" h="557">
                <a:moveTo>
                  <a:pt x="65" y="0"/>
                </a:moveTo>
                <a:cubicBezTo>
                  <a:pt x="20" y="11"/>
                  <a:pt x="15" y="21"/>
                  <a:pt x="2" y="63"/>
                </a:cubicBezTo>
                <a:cubicBezTo>
                  <a:pt x="5" y="81"/>
                  <a:pt x="0" y="102"/>
                  <a:pt x="11" y="117"/>
                </a:cubicBezTo>
                <a:cubicBezTo>
                  <a:pt x="25" y="137"/>
                  <a:pt x="144" y="110"/>
                  <a:pt x="164" y="108"/>
                </a:cubicBezTo>
                <a:cubicBezTo>
                  <a:pt x="220" y="111"/>
                  <a:pt x="277" y="112"/>
                  <a:pt x="334" y="117"/>
                </a:cubicBezTo>
                <a:cubicBezTo>
                  <a:pt x="390" y="121"/>
                  <a:pt x="455" y="153"/>
                  <a:pt x="505" y="180"/>
                </a:cubicBezTo>
                <a:cubicBezTo>
                  <a:pt x="523" y="190"/>
                  <a:pt x="537" y="211"/>
                  <a:pt x="559" y="215"/>
                </a:cubicBezTo>
                <a:cubicBezTo>
                  <a:pt x="622" y="225"/>
                  <a:pt x="595" y="218"/>
                  <a:pt x="640" y="233"/>
                </a:cubicBezTo>
                <a:cubicBezTo>
                  <a:pt x="651" y="268"/>
                  <a:pt x="662" y="284"/>
                  <a:pt x="694" y="305"/>
                </a:cubicBezTo>
                <a:cubicBezTo>
                  <a:pt x="697" y="314"/>
                  <a:pt x="696" y="325"/>
                  <a:pt x="703" y="332"/>
                </a:cubicBezTo>
                <a:cubicBezTo>
                  <a:pt x="709" y="338"/>
                  <a:pt x="721" y="336"/>
                  <a:pt x="730" y="341"/>
                </a:cubicBezTo>
                <a:cubicBezTo>
                  <a:pt x="768" y="360"/>
                  <a:pt x="808" y="375"/>
                  <a:pt x="847" y="395"/>
                </a:cubicBezTo>
                <a:cubicBezTo>
                  <a:pt x="869" y="428"/>
                  <a:pt x="885" y="489"/>
                  <a:pt x="928" y="503"/>
                </a:cubicBezTo>
                <a:cubicBezTo>
                  <a:pt x="957" y="511"/>
                  <a:pt x="987" y="515"/>
                  <a:pt x="1018" y="521"/>
                </a:cubicBezTo>
                <a:cubicBezTo>
                  <a:pt x="1053" y="527"/>
                  <a:pt x="1125" y="539"/>
                  <a:pt x="1125" y="539"/>
                </a:cubicBezTo>
                <a:cubicBezTo>
                  <a:pt x="1134" y="545"/>
                  <a:pt x="1152" y="557"/>
                  <a:pt x="1152" y="557"/>
                </a:cubicBezTo>
              </a:path>
            </a:pathLst>
          </a:cu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sp>
        <p:nvSpPr>
          <p:cNvPr id="49227" name="Freeform 79"/>
          <p:cNvSpPr>
            <a:spLocks/>
          </p:cNvSpPr>
          <p:nvPr/>
        </p:nvSpPr>
        <p:spPr bwMode="auto">
          <a:xfrm>
            <a:off x="1506682" y="3908136"/>
            <a:ext cx="852921" cy="676853"/>
          </a:xfrm>
          <a:custGeom>
            <a:avLst/>
            <a:gdLst>
              <a:gd name="T0" fmla="*/ 2147483647 w 1300"/>
              <a:gd name="T1" fmla="*/ 2147483647 h 1133"/>
              <a:gd name="T2" fmla="*/ 2147483647 w 1300"/>
              <a:gd name="T3" fmla="*/ 2147483647 h 1133"/>
              <a:gd name="T4" fmla="*/ 2147483647 w 1300"/>
              <a:gd name="T5" fmla="*/ 2147483647 h 1133"/>
              <a:gd name="T6" fmla="*/ 2147483647 w 1300"/>
              <a:gd name="T7" fmla="*/ 2147483647 h 1133"/>
              <a:gd name="T8" fmla="*/ 2147483647 w 1300"/>
              <a:gd name="T9" fmla="*/ 2147483647 h 1133"/>
              <a:gd name="T10" fmla="*/ 2147483647 w 1300"/>
              <a:gd name="T11" fmla="*/ 2147483647 h 1133"/>
              <a:gd name="T12" fmla="*/ 2147483647 w 1300"/>
              <a:gd name="T13" fmla="*/ 2147483647 h 1133"/>
              <a:gd name="T14" fmla="*/ 2147483647 w 1300"/>
              <a:gd name="T15" fmla="*/ 2147483647 h 1133"/>
              <a:gd name="T16" fmla="*/ 2147483647 w 1300"/>
              <a:gd name="T17" fmla="*/ 2147483647 h 1133"/>
              <a:gd name="T18" fmla="*/ 2147483647 w 1300"/>
              <a:gd name="T19" fmla="*/ 2147483647 h 1133"/>
              <a:gd name="T20" fmla="*/ 2147483647 w 1300"/>
              <a:gd name="T21" fmla="*/ 2147483647 h 1133"/>
              <a:gd name="T22" fmla="*/ 2147483647 w 1300"/>
              <a:gd name="T23" fmla="*/ 2147483647 h 1133"/>
              <a:gd name="T24" fmla="*/ 2147483647 w 1300"/>
              <a:gd name="T25" fmla="*/ 2147483647 h 1133"/>
              <a:gd name="T26" fmla="*/ 2147483647 w 1300"/>
              <a:gd name="T27" fmla="*/ 2147483647 h 1133"/>
              <a:gd name="T28" fmla="*/ 2147483647 w 1300"/>
              <a:gd name="T29" fmla="*/ 2147483647 h 1133"/>
              <a:gd name="T30" fmla="*/ 2147483647 w 1300"/>
              <a:gd name="T31" fmla="*/ 0 h 1133"/>
              <a:gd name="T32" fmla="*/ 2147483647 w 1300"/>
              <a:gd name="T33" fmla="*/ 2147483647 h 1133"/>
              <a:gd name="T34" fmla="*/ 2147483647 w 1300"/>
              <a:gd name="T35" fmla="*/ 2147483647 h 1133"/>
              <a:gd name="T36" fmla="*/ 2147483647 w 1300"/>
              <a:gd name="T37" fmla="*/ 2147483647 h 1133"/>
              <a:gd name="T38" fmla="*/ 2147483647 w 1300"/>
              <a:gd name="T39" fmla="*/ 2147483647 h 1133"/>
              <a:gd name="T40" fmla="*/ 2147483647 w 1300"/>
              <a:gd name="T41" fmla="*/ 2147483647 h 1133"/>
              <a:gd name="T42" fmla="*/ 2147483647 w 1300"/>
              <a:gd name="T43" fmla="*/ 2147483647 h 1133"/>
              <a:gd name="T44" fmla="*/ 2147483647 w 1300"/>
              <a:gd name="T45" fmla="*/ 2147483647 h 1133"/>
              <a:gd name="T46" fmla="*/ 2147483647 w 1300"/>
              <a:gd name="T47" fmla="*/ 2147483647 h 11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00"/>
              <a:gd name="T73" fmla="*/ 0 h 1133"/>
              <a:gd name="T74" fmla="*/ 1300 w 1300"/>
              <a:gd name="T75" fmla="*/ 1133 h 11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00" h="1133">
                <a:moveTo>
                  <a:pt x="1273" y="1133"/>
                </a:moveTo>
                <a:cubicBezTo>
                  <a:pt x="1264" y="1052"/>
                  <a:pt x="1265" y="1040"/>
                  <a:pt x="1282" y="971"/>
                </a:cubicBezTo>
                <a:cubicBezTo>
                  <a:pt x="1287" y="946"/>
                  <a:pt x="1300" y="899"/>
                  <a:pt x="1300" y="899"/>
                </a:cubicBezTo>
                <a:cubicBezTo>
                  <a:pt x="1289" y="844"/>
                  <a:pt x="1272" y="789"/>
                  <a:pt x="1255" y="737"/>
                </a:cubicBezTo>
                <a:cubicBezTo>
                  <a:pt x="1285" y="646"/>
                  <a:pt x="1293" y="552"/>
                  <a:pt x="1201" y="522"/>
                </a:cubicBezTo>
                <a:cubicBezTo>
                  <a:pt x="1186" y="525"/>
                  <a:pt x="1170" y="526"/>
                  <a:pt x="1156" y="531"/>
                </a:cubicBezTo>
                <a:cubicBezTo>
                  <a:pt x="1137" y="535"/>
                  <a:pt x="1102" y="549"/>
                  <a:pt x="1102" y="549"/>
                </a:cubicBezTo>
                <a:cubicBezTo>
                  <a:pt x="1035" y="595"/>
                  <a:pt x="1018" y="562"/>
                  <a:pt x="950" y="540"/>
                </a:cubicBezTo>
                <a:cubicBezTo>
                  <a:pt x="931" y="484"/>
                  <a:pt x="913" y="427"/>
                  <a:pt x="905" y="369"/>
                </a:cubicBezTo>
                <a:cubicBezTo>
                  <a:pt x="901" y="342"/>
                  <a:pt x="904" y="313"/>
                  <a:pt x="896" y="288"/>
                </a:cubicBezTo>
                <a:cubicBezTo>
                  <a:pt x="889" y="269"/>
                  <a:pt x="817" y="226"/>
                  <a:pt x="815" y="225"/>
                </a:cubicBezTo>
                <a:cubicBezTo>
                  <a:pt x="797" y="213"/>
                  <a:pt x="761" y="189"/>
                  <a:pt x="761" y="189"/>
                </a:cubicBezTo>
                <a:cubicBezTo>
                  <a:pt x="735" y="151"/>
                  <a:pt x="713" y="152"/>
                  <a:pt x="680" y="126"/>
                </a:cubicBezTo>
                <a:cubicBezTo>
                  <a:pt x="660" y="110"/>
                  <a:pt x="650" y="80"/>
                  <a:pt x="626" y="72"/>
                </a:cubicBezTo>
                <a:cubicBezTo>
                  <a:pt x="528" y="39"/>
                  <a:pt x="445" y="41"/>
                  <a:pt x="338" y="36"/>
                </a:cubicBezTo>
                <a:cubicBezTo>
                  <a:pt x="292" y="24"/>
                  <a:pt x="247" y="14"/>
                  <a:pt x="204" y="0"/>
                </a:cubicBezTo>
                <a:cubicBezTo>
                  <a:pt x="151" y="7"/>
                  <a:pt x="128" y="8"/>
                  <a:pt x="87" y="36"/>
                </a:cubicBezTo>
                <a:cubicBezTo>
                  <a:pt x="43" y="100"/>
                  <a:pt x="66" y="74"/>
                  <a:pt x="24" y="117"/>
                </a:cubicBezTo>
                <a:cubicBezTo>
                  <a:pt x="19" y="173"/>
                  <a:pt x="0" y="265"/>
                  <a:pt x="33" y="324"/>
                </a:cubicBezTo>
                <a:cubicBezTo>
                  <a:pt x="43" y="342"/>
                  <a:pt x="57" y="360"/>
                  <a:pt x="69" y="378"/>
                </a:cubicBezTo>
                <a:cubicBezTo>
                  <a:pt x="75" y="387"/>
                  <a:pt x="87" y="405"/>
                  <a:pt x="87" y="405"/>
                </a:cubicBezTo>
                <a:cubicBezTo>
                  <a:pt x="84" y="420"/>
                  <a:pt x="85" y="436"/>
                  <a:pt x="78" y="450"/>
                </a:cubicBezTo>
                <a:cubicBezTo>
                  <a:pt x="72" y="459"/>
                  <a:pt x="54" y="457"/>
                  <a:pt x="51" y="468"/>
                </a:cubicBezTo>
                <a:cubicBezTo>
                  <a:pt x="44" y="484"/>
                  <a:pt x="51" y="504"/>
                  <a:pt x="51" y="522"/>
                </a:cubicBezTo>
              </a:path>
            </a:pathLst>
          </a:cu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sp>
        <p:nvSpPr>
          <p:cNvPr id="49228" name="Freeform 80"/>
          <p:cNvSpPr>
            <a:spLocks/>
          </p:cNvSpPr>
          <p:nvPr/>
        </p:nvSpPr>
        <p:spPr bwMode="auto">
          <a:xfrm>
            <a:off x="2049318" y="5730875"/>
            <a:ext cx="815398" cy="623455"/>
          </a:xfrm>
          <a:custGeom>
            <a:avLst/>
            <a:gdLst>
              <a:gd name="T0" fmla="*/ 2147483647 w 1356"/>
              <a:gd name="T1" fmla="*/ 2147483647 h 955"/>
              <a:gd name="T2" fmla="*/ 2147483647 w 1356"/>
              <a:gd name="T3" fmla="*/ 2147483647 h 955"/>
              <a:gd name="T4" fmla="*/ 2147483647 w 1356"/>
              <a:gd name="T5" fmla="*/ 2147483647 h 955"/>
              <a:gd name="T6" fmla="*/ 2147483647 w 1356"/>
              <a:gd name="T7" fmla="*/ 2147483647 h 955"/>
              <a:gd name="T8" fmla="*/ 2147483647 w 1356"/>
              <a:gd name="T9" fmla="*/ 2147483647 h 955"/>
              <a:gd name="T10" fmla="*/ 2147483647 w 1356"/>
              <a:gd name="T11" fmla="*/ 2147483647 h 955"/>
              <a:gd name="T12" fmla="*/ 2147483647 w 1356"/>
              <a:gd name="T13" fmla="*/ 2147483647 h 955"/>
              <a:gd name="T14" fmla="*/ 2147483647 w 1356"/>
              <a:gd name="T15" fmla="*/ 2147483647 h 955"/>
              <a:gd name="T16" fmla="*/ 2147483647 w 1356"/>
              <a:gd name="T17" fmla="*/ 2147483647 h 955"/>
              <a:gd name="T18" fmla="*/ 2147483647 w 1356"/>
              <a:gd name="T19" fmla="*/ 2147483647 h 955"/>
              <a:gd name="T20" fmla="*/ 2147483647 w 1356"/>
              <a:gd name="T21" fmla="*/ 2147483647 h 955"/>
              <a:gd name="T22" fmla="*/ 2147483647 w 1356"/>
              <a:gd name="T23" fmla="*/ 2147483647 h 955"/>
              <a:gd name="T24" fmla="*/ 2147483647 w 1356"/>
              <a:gd name="T25" fmla="*/ 2147483647 h 955"/>
              <a:gd name="T26" fmla="*/ 2147483647 w 1356"/>
              <a:gd name="T27" fmla="*/ 2147483647 h 955"/>
              <a:gd name="T28" fmla="*/ 2147483647 w 1356"/>
              <a:gd name="T29" fmla="*/ 2147483647 h 955"/>
              <a:gd name="T30" fmla="*/ 2147483647 w 1356"/>
              <a:gd name="T31" fmla="*/ 2147483647 h 955"/>
              <a:gd name="T32" fmla="*/ 2147483647 w 1356"/>
              <a:gd name="T33" fmla="*/ 2147483647 h 955"/>
              <a:gd name="T34" fmla="*/ 2147483647 w 1356"/>
              <a:gd name="T35" fmla="*/ 2147483647 h 955"/>
              <a:gd name="T36" fmla="*/ 2147483647 w 1356"/>
              <a:gd name="T37" fmla="*/ 2147483647 h 955"/>
              <a:gd name="T38" fmla="*/ 2147483647 w 1356"/>
              <a:gd name="T39" fmla="*/ 2147483647 h 955"/>
              <a:gd name="T40" fmla="*/ 2147483647 w 1356"/>
              <a:gd name="T41" fmla="*/ 2147483647 h 955"/>
              <a:gd name="T42" fmla="*/ 2147483647 w 1356"/>
              <a:gd name="T43" fmla="*/ 2147483647 h 955"/>
              <a:gd name="T44" fmla="*/ 2147483647 w 1356"/>
              <a:gd name="T45" fmla="*/ 2147483647 h 955"/>
              <a:gd name="T46" fmla="*/ 2147483647 w 1356"/>
              <a:gd name="T47" fmla="*/ 2147483647 h 955"/>
              <a:gd name="T48" fmla="*/ 2147483647 w 1356"/>
              <a:gd name="T49" fmla="*/ 2147483647 h 955"/>
              <a:gd name="T50" fmla="*/ 2147483647 w 1356"/>
              <a:gd name="T51" fmla="*/ 2147483647 h 955"/>
              <a:gd name="T52" fmla="*/ 2147483647 w 1356"/>
              <a:gd name="T53" fmla="*/ 2147483647 h 955"/>
              <a:gd name="T54" fmla="*/ 2147483647 w 1356"/>
              <a:gd name="T55" fmla="*/ 2147483647 h 955"/>
              <a:gd name="T56" fmla="*/ 2147483647 w 1356"/>
              <a:gd name="T57" fmla="*/ 2147483647 h 955"/>
              <a:gd name="T58" fmla="*/ 2147483647 w 1356"/>
              <a:gd name="T59" fmla="*/ 2147483647 h 955"/>
              <a:gd name="T60" fmla="*/ 2147483647 w 1356"/>
              <a:gd name="T61" fmla="*/ 2147483647 h 955"/>
              <a:gd name="T62" fmla="*/ 2147483647 w 1356"/>
              <a:gd name="T63" fmla="*/ 2147483647 h 955"/>
              <a:gd name="T64" fmla="*/ 2147483647 w 1356"/>
              <a:gd name="T65" fmla="*/ 2147483647 h 955"/>
              <a:gd name="T66" fmla="*/ 2147483647 w 1356"/>
              <a:gd name="T67" fmla="*/ 2147483647 h 955"/>
              <a:gd name="T68" fmla="*/ 2147483647 w 1356"/>
              <a:gd name="T69" fmla="*/ 2147483647 h 955"/>
              <a:gd name="T70" fmla="*/ 2147483647 w 1356"/>
              <a:gd name="T71" fmla="*/ 2147483647 h 955"/>
              <a:gd name="T72" fmla="*/ 2147483647 w 1356"/>
              <a:gd name="T73" fmla="*/ 2147483647 h 955"/>
              <a:gd name="T74" fmla="*/ 2147483647 w 1356"/>
              <a:gd name="T75" fmla="*/ 2147483647 h 955"/>
              <a:gd name="T76" fmla="*/ 2147483647 w 1356"/>
              <a:gd name="T77" fmla="*/ 2147483647 h 95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56"/>
              <a:gd name="T118" fmla="*/ 0 h 955"/>
              <a:gd name="T119" fmla="*/ 1356 w 1356"/>
              <a:gd name="T120" fmla="*/ 955 h 95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56" h="955">
                <a:moveTo>
                  <a:pt x="1338" y="820"/>
                </a:moveTo>
                <a:cubicBezTo>
                  <a:pt x="1342" y="784"/>
                  <a:pt x="1356" y="749"/>
                  <a:pt x="1356" y="713"/>
                </a:cubicBezTo>
                <a:cubicBezTo>
                  <a:pt x="1356" y="616"/>
                  <a:pt x="1325" y="500"/>
                  <a:pt x="1212" y="497"/>
                </a:cubicBezTo>
                <a:cubicBezTo>
                  <a:pt x="1038" y="491"/>
                  <a:pt x="864" y="491"/>
                  <a:pt x="691" y="488"/>
                </a:cubicBezTo>
                <a:cubicBezTo>
                  <a:pt x="672" y="489"/>
                  <a:pt x="485" y="508"/>
                  <a:pt x="448" y="488"/>
                </a:cubicBezTo>
                <a:cubicBezTo>
                  <a:pt x="431" y="479"/>
                  <a:pt x="436" y="452"/>
                  <a:pt x="430" y="434"/>
                </a:cubicBezTo>
                <a:cubicBezTo>
                  <a:pt x="425" y="421"/>
                  <a:pt x="418" y="410"/>
                  <a:pt x="412" y="398"/>
                </a:cubicBezTo>
                <a:cubicBezTo>
                  <a:pt x="429" y="346"/>
                  <a:pt x="446" y="298"/>
                  <a:pt x="457" y="245"/>
                </a:cubicBezTo>
                <a:cubicBezTo>
                  <a:pt x="441" y="181"/>
                  <a:pt x="410" y="195"/>
                  <a:pt x="367" y="137"/>
                </a:cubicBezTo>
                <a:cubicBezTo>
                  <a:pt x="358" y="125"/>
                  <a:pt x="348" y="113"/>
                  <a:pt x="340" y="101"/>
                </a:cubicBezTo>
                <a:cubicBezTo>
                  <a:pt x="327" y="83"/>
                  <a:pt x="305" y="47"/>
                  <a:pt x="305" y="47"/>
                </a:cubicBezTo>
                <a:cubicBezTo>
                  <a:pt x="229" y="54"/>
                  <a:pt x="208" y="54"/>
                  <a:pt x="152" y="92"/>
                </a:cubicBezTo>
                <a:cubicBezTo>
                  <a:pt x="146" y="101"/>
                  <a:pt x="135" y="108"/>
                  <a:pt x="134" y="119"/>
                </a:cubicBezTo>
                <a:cubicBezTo>
                  <a:pt x="132" y="128"/>
                  <a:pt x="143" y="136"/>
                  <a:pt x="143" y="146"/>
                </a:cubicBezTo>
                <a:cubicBezTo>
                  <a:pt x="143" y="150"/>
                  <a:pt x="130" y="213"/>
                  <a:pt x="125" y="218"/>
                </a:cubicBezTo>
                <a:cubicBezTo>
                  <a:pt x="115" y="225"/>
                  <a:pt x="101" y="224"/>
                  <a:pt x="89" y="227"/>
                </a:cubicBezTo>
                <a:cubicBezTo>
                  <a:pt x="71" y="279"/>
                  <a:pt x="79" y="331"/>
                  <a:pt x="125" y="362"/>
                </a:cubicBezTo>
                <a:cubicBezTo>
                  <a:pt x="171" y="431"/>
                  <a:pt x="148" y="523"/>
                  <a:pt x="80" y="569"/>
                </a:cubicBezTo>
                <a:cubicBezTo>
                  <a:pt x="62" y="595"/>
                  <a:pt x="54" y="624"/>
                  <a:pt x="8" y="587"/>
                </a:cubicBezTo>
                <a:cubicBezTo>
                  <a:pt x="0" y="581"/>
                  <a:pt x="12" y="568"/>
                  <a:pt x="17" y="560"/>
                </a:cubicBezTo>
                <a:cubicBezTo>
                  <a:pt x="33" y="527"/>
                  <a:pt x="30" y="534"/>
                  <a:pt x="62" y="524"/>
                </a:cubicBezTo>
                <a:cubicBezTo>
                  <a:pt x="65" y="515"/>
                  <a:pt x="66" y="505"/>
                  <a:pt x="71" y="497"/>
                </a:cubicBezTo>
                <a:cubicBezTo>
                  <a:pt x="75" y="487"/>
                  <a:pt x="89" y="480"/>
                  <a:pt x="89" y="470"/>
                </a:cubicBezTo>
                <a:cubicBezTo>
                  <a:pt x="89" y="437"/>
                  <a:pt x="69" y="413"/>
                  <a:pt x="53" y="389"/>
                </a:cubicBezTo>
                <a:cubicBezTo>
                  <a:pt x="38" y="331"/>
                  <a:pt x="43" y="274"/>
                  <a:pt x="62" y="218"/>
                </a:cubicBezTo>
                <a:cubicBezTo>
                  <a:pt x="66" y="171"/>
                  <a:pt x="57" y="98"/>
                  <a:pt x="107" y="65"/>
                </a:cubicBezTo>
                <a:cubicBezTo>
                  <a:pt x="125" y="53"/>
                  <a:pt x="161" y="29"/>
                  <a:pt x="161" y="29"/>
                </a:cubicBezTo>
                <a:cubicBezTo>
                  <a:pt x="235" y="32"/>
                  <a:pt x="326" y="0"/>
                  <a:pt x="385" y="47"/>
                </a:cubicBezTo>
                <a:cubicBezTo>
                  <a:pt x="443" y="93"/>
                  <a:pt x="362" y="60"/>
                  <a:pt x="430" y="83"/>
                </a:cubicBezTo>
                <a:cubicBezTo>
                  <a:pt x="436" y="101"/>
                  <a:pt x="437" y="121"/>
                  <a:pt x="448" y="137"/>
                </a:cubicBezTo>
                <a:cubicBezTo>
                  <a:pt x="489" y="198"/>
                  <a:pt x="477" y="170"/>
                  <a:pt x="493" y="218"/>
                </a:cubicBezTo>
                <a:cubicBezTo>
                  <a:pt x="472" y="320"/>
                  <a:pt x="557" y="475"/>
                  <a:pt x="457" y="542"/>
                </a:cubicBezTo>
                <a:cubicBezTo>
                  <a:pt x="447" y="589"/>
                  <a:pt x="442" y="723"/>
                  <a:pt x="493" y="757"/>
                </a:cubicBezTo>
                <a:cubicBezTo>
                  <a:pt x="498" y="760"/>
                  <a:pt x="573" y="774"/>
                  <a:pt x="574" y="775"/>
                </a:cubicBezTo>
                <a:cubicBezTo>
                  <a:pt x="626" y="764"/>
                  <a:pt x="652" y="745"/>
                  <a:pt x="700" y="730"/>
                </a:cubicBezTo>
                <a:cubicBezTo>
                  <a:pt x="724" y="734"/>
                  <a:pt x="754" y="734"/>
                  <a:pt x="772" y="757"/>
                </a:cubicBezTo>
                <a:cubicBezTo>
                  <a:pt x="795" y="785"/>
                  <a:pt x="759" y="818"/>
                  <a:pt x="817" y="838"/>
                </a:cubicBezTo>
                <a:cubicBezTo>
                  <a:pt x="919" y="872"/>
                  <a:pt x="1018" y="901"/>
                  <a:pt x="1123" y="928"/>
                </a:cubicBezTo>
                <a:cubicBezTo>
                  <a:pt x="1163" y="938"/>
                  <a:pt x="1205" y="955"/>
                  <a:pt x="1248" y="955"/>
                </a:cubicBezTo>
              </a:path>
            </a:pathLst>
          </a:cu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sp>
        <p:nvSpPr>
          <p:cNvPr id="49229" name="Freeform 81"/>
          <p:cNvSpPr>
            <a:spLocks/>
          </p:cNvSpPr>
          <p:nvPr/>
        </p:nvSpPr>
        <p:spPr bwMode="auto">
          <a:xfrm>
            <a:off x="1372466" y="7498773"/>
            <a:ext cx="1274329" cy="659535"/>
          </a:xfrm>
          <a:custGeom>
            <a:avLst/>
            <a:gdLst>
              <a:gd name="T0" fmla="*/ 2147483647 w 1905"/>
              <a:gd name="T1" fmla="*/ 2147483647 h 1160"/>
              <a:gd name="T2" fmla="*/ 2147483647 w 1905"/>
              <a:gd name="T3" fmla="*/ 2147483647 h 1160"/>
              <a:gd name="T4" fmla="*/ 2147483647 w 1905"/>
              <a:gd name="T5" fmla="*/ 2147483647 h 1160"/>
              <a:gd name="T6" fmla="*/ 2147483647 w 1905"/>
              <a:gd name="T7" fmla="*/ 2147483647 h 1160"/>
              <a:gd name="T8" fmla="*/ 2147483647 w 1905"/>
              <a:gd name="T9" fmla="*/ 2147483647 h 1160"/>
              <a:gd name="T10" fmla="*/ 2147483647 w 1905"/>
              <a:gd name="T11" fmla="*/ 2147483647 h 1160"/>
              <a:gd name="T12" fmla="*/ 2147483647 w 1905"/>
              <a:gd name="T13" fmla="*/ 2147483647 h 1160"/>
              <a:gd name="T14" fmla="*/ 2147483647 w 1905"/>
              <a:gd name="T15" fmla="*/ 2147483647 h 1160"/>
              <a:gd name="T16" fmla="*/ 2147483647 w 1905"/>
              <a:gd name="T17" fmla="*/ 2147483647 h 1160"/>
              <a:gd name="T18" fmla="*/ 2147483647 w 1905"/>
              <a:gd name="T19" fmla="*/ 2147483647 h 1160"/>
              <a:gd name="T20" fmla="*/ 2147483647 w 1905"/>
              <a:gd name="T21" fmla="*/ 2147483647 h 1160"/>
              <a:gd name="T22" fmla="*/ 2147483647 w 1905"/>
              <a:gd name="T23" fmla="*/ 2147483647 h 1160"/>
              <a:gd name="T24" fmla="*/ 2147483647 w 1905"/>
              <a:gd name="T25" fmla="*/ 2147483647 h 1160"/>
              <a:gd name="T26" fmla="*/ 2147483647 w 1905"/>
              <a:gd name="T27" fmla="*/ 2147483647 h 1160"/>
              <a:gd name="T28" fmla="*/ 2147483647 w 1905"/>
              <a:gd name="T29" fmla="*/ 2147483647 h 1160"/>
              <a:gd name="T30" fmla="*/ 2147483647 w 1905"/>
              <a:gd name="T31" fmla="*/ 2147483647 h 1160"/>
              <a:gd name="T32" fmla="*/ 2147483647 w 1905"/>
              <a:gd name="T33" fmla="*/ 2147483647 h 1160"/>
              <a:gd name="T34" fmla="*/ 2147483647 w 1905"/>
              <a:gd name="T35" fmla="*/ 2147483647 h 1160"/>
              <a:gd name="T36" fmla="*/ 2147483647 w 1905"/>
              <a:gd name="T37" fmla="*/ 2147483647 h 1160"/>
              <a:gd name="T38" fmla="*/ 2147483647 w 1905"/>
              <a:gd name="T39" fmla="*/ 2147483647 h 1160"/>
              <a:gd name="T40" fmla="*/ 2147483647 w 1905"/>
              <a:gd name="T41" fmla="*/ 2147483647 h 1160"/>
              <a:gd name="T42" fmla="*/ 2147483647 w 1905"/>
              <a:gd name="T43" fmla="*/ 2147483647 h 1160"/>
              <a:gd name="T44" fmla="*/ 2147483647 w 1905"/>
              <a:gd name="T45" fmla="*/ 2147483647 h 1160"/>
              <a:gd name="T46" fmla="*/ 2147483647 w 1905"/>
              <a:gd name="T47" fmla="*/ 2147483647 h 1160"/>
              <a:gd name="T48" fmla="*/ 2147483647 w 1905"/>
              <a:gd name="T49" fmla="*/ 2147483647 h 1160"/>
              <a:gd name="T50" fmla="*/ 2147483647 w 1905"/>
              <a:gd name="T51" fmla="*/ 2147483647 h 1160"/>
              <a:gd name="T52" fmla="*/ 2147483647 w 1905"/>
              <a:gd name="T53" fmla="*/ 2147483647 h 1160"/>
              <a:gd name="T54" fmla="*/ 2147483647 w 1905"/>
              <a:gd name="T55" fmla="*/ 2147483647 h 1160"/>
              <a:gd name="T56" fmla="*/ 2147483647 w 1905"/>
              <a:gd name="T57" fmla="*/ 2147483647 h 1160"/>
              <a:gd name="T58" fmla="*/ 2147483647 w 1905"/>
              <a:gd name="T59" fmla="*/ 2147483647 h 1160"/>
              <a:gd name="T60" fmla="*/ 2147483647 w 1905"/>
              <a:gd name="T61" fmla="*/ 2147483647 h 1160"/>
              <a:gd name="T62" fmla="*/ 2147483647 w 1905"/>
              <a:gd name="T63" fmla="*/ 2147483647 h 1160"/>
              <a:gd name="T64" fmla="*/ 2147483647 w 1905"/>
              <a:gd name="T65" fmla="*/ 2147483647 h 1160"/>
              <a:gd name="T66" fmla="*/ 2147483647 w 1905"/>
              <a:gd name="T67" fmla="*/ 2147483647 h 1160"/>
              <a:gd name="T68" fmla="*/ 0 w 1905"/>
              <a:gd name="T69" fmla="*/ 0 h 1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05"/>
              <a:gd name="T106" fmla="*/ 0 h 1160"/>
              <a:gd name="T107" fmla="*/ 1905 w 1905"/>
              <a:gd name="T108" fmla="*/ 1160 h 1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05" h="1160">
                <a:moveTo>
                  <a:pt x="1896" y="1160"/>
                </a:moveTo>
                <a:cubicBezTo>
                  <a:pt x="1887" y="1157"/>
                  <a:pt x="1874" y="1158"/>
                  <a:pt x="1869" y="1151"/>
                </a:cubicBezTo>
                <a:cubicBezTo>
                  <a:pt x="1836" y="1110"/>
                  <a:pt x="1878" y="1010"/>
                  <a:pt x="1905" y="971"/>
                </a:cubicBezTo>
                <a:cubicBezTo>
                  <a:pt x="1902" y="914"/>
                  <a:pt x="1900" y="856"/>
                  <a:pt x="1896" y="800"/>
                </a:cubicBezTo>
                <a:cubicBezTo>
                  <a:pt x="1884" y="660"/>
                  <a:pt x="1736" y="724"/>
                  <a:pt x="1609" y="720"/>
                </a:cubicBezTo>
                <a:cubicBezTo>
                  <a:pt x="1588" y="717"/>
                  <a:pt x="1567" y="711"/>
                  <a:pt x="1546" y="711"/>
                </a:cubicBezTo>
                <a:cubicBezTo>
                  <a:pt x="1516" y="711"/>
                  <a:pt x="1493" y="739"/>
                  <a:pt x="1465" y="746"/>
                </a:cubicBezTo>
                <a:cubicBezTo>
                  <a:pt x="1417" y="755"/>
                  <a:pt x="1395" y="756"/>
                  <a:pt x="1357" y="782"/>
                </a:cubicBezTo>
                <a:cubicBezTo>
                  <a:pt x="1313" y="771"/>
                  <a:pt x="1281" y="751"/>
                  <a:pt x="1240" y="738"/>
                </a:cubicBezTo>
                <a:cubicBezTo>
                  <a:pt x="1221" y="732"/>
                  <a:pt x="1186" y="720"/>
                  <a:pt x="1186" y="720"/>
                </a:cubicBezTo>
                <a:cubicBezTo>
                  <a:pt x="1154" y="688"/>
                  <a:pt x="1150" y="668"/>
                  <a:pt x="1105" y="684"/>
                </a:cubicBezTo>
                <a:cubicBezTo>
                  <a:pt x="1091" y="723"/>
                  <a:pt x="1091" y="710"/>
                  <a:pt x="1105" y="764"/>
                </a:cubicBezTo>
                <a:cubicBezTo>
                  <a:pt x="1109" y="782"/>
                  <a:pt x="1123" y="818"/>
                  <a:pt x="1123" y="818"/>
                </a:cubicBezTo>
                <a:cubicBezTo>
                  <a:pt x="1102" y="921"/>
                  <a:pt x="1098" y="897"/>
                  <a:pt x="980" y="908"/>
                </a:cubicBezTo>
                <a:cubicBezTo>
                  <a:pt x="947" y="929"/>
                  <a:pt x="936" y="938"/>
                  <a:pt x="899" y="926"/>
                </a:cubicBezTo>
                <a:cubicBezTo>
                  <a:pt x="821" y="810"/>
                  <a:pt x="513" y="881"/>
                  <a:pt x="476" y="881"/>
                </a:cubicBezTo>
                <a:cubicBezTo>
                  <a:pt x="446" y="876"/>
                  <a:pt x="385" y="871"/>
                  <a:pt x="359" y="854"/>
                </a:cubicBezTo>
                <a:cubicBezTo>
                  <a:pt x="350" y="848"/>
                  <a:pt x="342" y="839"/>
                  <a:pt x="332" y="836"/>
                </a:cubicBezTo>
                <a:cubicBezTo>
                  <a:pt x="314" y="830"/>
                  <a:pt x="295" y="831"/>
                  <a:pt x="278" y="827"/>
                </a:cubicBezTo>
                <a:cubicBezTo>
                  <a:pt x="259" y="822"/>
                  <a:pt x="241" y="815"/>
                  <a:pt x="224" y="809"/>
                </a:cubicBezTo>
                <a:cubicBezTo>
                  <a:pt x="188" y="796"/>
                  <a:pt x="152" y="784"/>
                  <a:pt x="117" y="773"/>
                </a:cubicBezTo>
                <a:cubicBezTo>
                  <a:pt x="108" y="770"/>
                  <a:pt x="90" y="764"/>
                  <a:pt x="90" y="764"/>
                </a:cubicBezTo>
                <a:cubicBezTo>
                  <a:pt x="85" y="737"/>
                  <a:pt x="91" y="703"/>
                  <a:pt x="72" y="684"/>
                </a:cubicBezTo>
                <a:cubicBezTo>
                  <a:pt x="65" y="677"/>
                  <a:pt x="53" y="679"/>
                  <a:pt x="45" y="675"/>
                </a:cubicBezTo>
                <a:cubicBezTo>
                  <a:pt x="35" y="670"/>
                  <a:pt x="27" y="663"/>
                  <a:pt x="18" y="657"/>
                </a:cubicBezTo>
                <a:cubicBezTo>
                  <a:pt x="61" y="627"/>
                  <a:pt x="86" y="648"/>
                  <a:pt x="117" y="603"/>
                </a:cubicBezTo>
                <a:cubicBezTo>
                  <a:pt x="108" y="543"/>
                  <a:pt x="95" y="527"/>
                  <a:pt x="144" y="495"/>
                </a:cubicBezTo>
                <a:cubicBezTo>
                  <a:pt x="169" y="456"/>
                  <a:pt x="175" y="443"/>
                  <a:pt x="162" y="396"/>
                </a:cubicBezTo>
                <a:cubicBezTo>
                  <a:pt x="157" y="377"/>
                  <a:pt x="157" y="355"/>
                  <a:pt x="144" y="342"/>
                </a:cubicBezTo>
                <a:cubicBezTo>
                  <a:pt x="135" y="333"/>
                  <a:pt x="124" y="325"/>
                  <a:pt x="117" y="315"/>
                </a:cubicBezTo>
                <a:cubicBezTo>
                  <a:pt x="103" y="297"/>
                  <a:pt x="87" y="281"/>
                  <a:pt x="81" y="261"/>
                </a:cubicBezTo>
                <a:cubicBezTo>
                  <a:pt x="75" y="243"/>
                  <a:pt x="63" y="207"/>
                  <a:pt x="63" y="207"/>
                </a:cubicBezTo>
                <a:cubicBezTo>
                  <a:pt x="69" y="160"/>
                  <a:pt x="92" y="100"/>
                  <a:pt x="72" y="54"/>
                </a:cubicBezTo>
                <a:cubicBezTo>
                  <a:pt x="65" y="40"/>
                  <a:pt x="29" y="30"/>
                  <a:pt x="18" y="27"/>
                </a:cubicBezTo>
                <a:cubicBezTo>
                  <a:pt x="12" y="18"/>
                  <a:pt x="0" y="0"/>
                  <a:pt x="0" y="0"/>
                </a:cubicBezTo>
              </a:path>
            </a:pathLst>
          </a:cu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sp>
        <p:nvSpPr>
          <p:cNvPr id="49230" name="Oval 83"/>
          <p:cNvSpPr>
            <a:spLocks noChangeArrowheads="1"/>
          </p:cNvSpPr>
          <p:nvPr/>
        </p:nvSpPr>
        <p:spPr bwMode="auto">
          <a:xfrm>
            <a:off x="219364" y="4196773"/>
            <a:ext cx="744682" cy="675409"/>
          </a:xfrm>
          <a:prstGeom prst="ellipse">
            <a:avLst/>
          </a:prstGeom>
          <a:solidFill>
            <a:schemeClr val="accent1"/>
          </a:solidFill>
          <a:ln w="9525">
            <a:solidFill>
              <a:schemeClr val="tx1"/>
            </a:solidFill>
            <a:round/>
            <a:headEnd/>
            <a:tailEnd/>
          </a:ln>
        </p:spPr>
        <p:txBody>
          <a:bodyPr wrap="none" anchor="ctr"/>
          <a:lstStyle/>
          <a:p>
            <a:endParaRPr lang="en-US" sz="455"/>
          </a:p>
        </p:txBody>
      </p:sp>
      <p:sp>
        <p:nvSpPr>
          <p:cNvPr id="49231" name="Text Box 84"/>
          <p:cNvSpPr txBox="1">
            <a:spLocks noChangeArrowheads="1"/>
          </p:cNvSpPr>
          <p:nvPr/>
        </p:nvSpPr>
        <p:spPr bwMode="auto">
          <a:xfrm>
            <a:off x="223694" y="4283364"/>
            <a:ext cx="883227" cy="5400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909" b="1">
                <a:latin typeface="Comic Sans MS" charset="0"/>
              </a:rPr>
              <a:t>#2</a:t>
            </a:r>
          </a:p>
        </p:txBody>
      </p:sp>
      <p:sp>
        <p:nvSpPr>
          <p:cNvPr id="49232" name="Oval 86"/>
          <p:cNvSpPr>
            <a:spLocks noChangeArrowheads="1"/>
          </p:cNvSpPr>
          <p:nvPr/>
        </p:nvSpPr>
        <p:spPr bwMode="auto">
          <a:xfrm>
            <a:off x="453159" y="5932921"/>
            <a:ext cx="744682" cy="675409"/>
          </a:xfrm>
          <a:prstGeom prst="ellipse">
            <a:avLst/>
          </a:prstGeom>
          <a:solidFill>
            <a:schemeClr val="accent1"/>
          </a:solidFill>
          <a:ln w="9525">
            <a:solidFill>
              <a:schemeClr val="tx1"/>
            </a:solidFill>
            <a:round/>
            <a:headEnd/>
            <a:tailEnd/>
          </a:ln>
        </p:spPr>
        <p:txBody>
          <a:bodyPr wrap="none" anchor="ctr"/>
          <a:lstStyle/>
          <a:p>
            <a:endParaRPr lang="en-US" sz="455"/>
          </a:p>
        </p:txBody>
      </p:sp>
      <p:sp>
        <p:nvSpPr>
          <p:cNvPr id="49233" name="Text Box 87"/>
          <p:cNvSpPr txBox="1">
            <a:spLocks noChangeArrowheads="1"/>
          </p:cNvSpPr>
          <p:nvPr/>
        </p:nvSpPr>
        <p:spPr bwMode="auto">
          <a:xfrm>
            <a:off x="457489" y="6033944"/>
            <a:ext cx="883227" cy="5400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909" b="1">
                <a:latin typeface="Comic Sans MS" charset="0"/>
              </a:rPr>
              <a:t>#3</a:t>
            </a:r>
          </a:p>
        </p:txBody>
      </p:sp>
      <p:sp>
        <p:nvSpPr>
          <p:cNvPr id="49234" name="Oval 89"/>
          <p:cNvSpPr>
            <a:spLocks noChangeArrowheads="1"/>
          </p:cNvSpPr>
          <p:nvPr/>
        </p:nvSpPr>
        <p:spPr bwMode="auto">
          <a:xfrm>
            <a:off x="298739" y="7768648"/>
            <a:ext cx="744682" cy="675409"/>
          </a:xfrm>
          <a:prstGeom prst="ellipse">
            <a:avLst/>
          </a:prstGeom>
          <a:solidFill>
            <a:schemeClr val="accent1"/>
          </a:solidFill>
          <a:ln w="9525">
            <a:solidFill>
              <a:schemeClr val="tx1"/>
            </a:solidFill>
            <a:round/>
            <a:headEnd/>
            <a:tailEnd/>
          </a:ln>
        </p:spPr>
        <p:txBody>
          <a:bodyPr wrap="none" anchor="ctr"/>
          <a:lstStyle/>
          <a:p>
            <a:endParaRPr lang="en-US" sz="455"/>
          </a:p>
        </p:txBody>
      </p:sp>
      <p:sp>
        <p:nvSpPr>
          <p:cNvPr id="49235" name="Text Box 90"/>
          <p:cNvSpPr txBox="1">
            <a:spLocks noChangeArrowheads="1"/>
          </p:cNvSpPr>
          <p:nvPr/>
        </p:nvSpPr>
        <p:spPr bwMode="auto">
          <a:xfrm>
            <a:off x="339148" y="7863898"/>
            <a:ext cx="883227" cy="5400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909" b="1">
                <a:latin typeface="Comic Sans MS" charset="0"/>
              </a:rPr>
              <a:t>#4</a:t>
            </a:r>
          </a:p>
        </p:txBody>
      </p:sp>
      <p:sp>
        <p:nvSpPr>
          <p:cNvPr id="49236" name="Oval 92"/>
          <p:cNvSpPr>
            <a:spLocks noChangeArrowheads="1"/>
          </p:cNvSpPr>
          <p:nvPr/>
        </p:nvSpPr>
        <p:spPr bwMode="auto">
          <a:xfrm>
            <a:off x="350694" y="2505364"/>
            <a:ext cx="744682" cy="675409"/>
          </a:xfrm>
          <a:prstGeom prst="ellipse">
            <a:avLst/>
          </a:prstGeom>
          <a:solidFill>
            <a:schemeClr val="accent1"/>
          </a:solidFill>
          <a:ln w="9525">
            <a:solidFill>
              <a:schemeClr val="tx1"/>
            </a:solidFill>
            <a:round/>
            <a:headEnd/>
            <a:tailEnd/>
          </a:ln>
        </p:spPr>
        <p:txBody>
          <a:bodyPr wrap="none" anchor="ctr"/>
          <a:lstStyle/>
          <a:p>
            <a:endParaRPr lang="en-US" sz="455"/>
          </a:p>
        </p:txBody>
      </p:sp>
      <p:sp>
        <p:nvSpPr>
          <p:cNvPr id="49237" name="Text Box 93"/>
          <p:cNvSpPr txBox="1">
            <a:spLocks noChangeArrowheads="1"/>
          </p:cNvSpPr>
          <p:nvPr/>
        </p:nvSpPr>
        <p:spPr bwMode="auto">
          <a:xfrm>
            <a:off x="398318" y="2594841"/>
            <a:ext cx="883227" cy="5400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909" b="1">
                <a:latin typeface="Comic Sans MS" charset="0"/>
              </a:rPr>
              <a:t>#1</a:t>
            </a:r>
          </a:p>
        </p:txBody>
      </p:sp>
      <p:sp>
        <p:nvSpPr>
          <p:cNvPr id="224350" name="Text Box 94"/>
          <p:cNvSpPr txBox="1">
            <a:spLocks noChangeArrowheads="1"/>
          </p:cNvSpPr>
          <p:nvPr/>
        </p:nvSpPr>
        <p:spPr bwMode="auto">
          <a:xfrm>
            <a:off x="2329296" y="1265671"/>
            <a:ext cx="4017818" cy="372090"/>
          </a:xfrm>
          <a:prstGeom prst="rect">
            <a:avLst/>
          </a:prstGeom>
          <a:noFill/>
          <a:ln w="9525">
            <a:noFill/>
            <a:miter lim="800000"/>
            <a:headEnd/>
            <a:tailEnd/>
          </a:ln>
          <a:effectLst>
            <a:outerShdw blurRad="63500" dist="46662" dir="3284183" algn="ctr" rotWithShape="0">
              <a:srgbClr val="CCCCCC">
                <a:alpha val="74998"/>
              </a:srgbClr>
            </a:outerShdw>
          </a:effectLst>
        </p:spPr>
        <p:txBody>
          <a:bodyPr>
            <a:spAutoFit/>
          </a:bodyPr>
          <a:lstStyle/>
          <a:p>
            <a:pPr>
              <a:spcBef>
                <a:spcPct val="50000"/>
              </a:spcBef>
              <a:defRPr/>
            </a:pPr>
            <a:r>
              <a:rPr lang="en-US" sz="1818" b="1" i="1">
                <a:latin typeface="Comic Sans MS" pitchFamily="-107" charset="0"/>
                <a:ea typeface="+mn-ea"/>
                <a:cs typeface="+mn-cs"/>
              </a:rPr>
              <a:t>Paul: His Journeys At A Glance</a:t>
            </a:r>
          </a:p>
        </p:txBody>
      </p:sp>
      <p:sp>
        <p:nvSpPr>
          <p:cNvPr id="49239" name="Line 95"/>
          <p:cNvSpPr>
            <a:spLocks noChangeShapeType="1"/>
          </p:cNvSpPr>
          <p:nvPr/>
        </p:nvSpPr>
        <p:spPr bwMode="auto">
          <a:xfrm>
            <a:off x="210705" y="6847898"/>
            <a:ext cx="6420716"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9240" name="Line 96"/>
          <p:cNvSpPr>
            <a:spLocks noChangeShapeType="1"/>
          </p:cNvSpPr>
          <p:nvPr/>
        </p:nvSpPr>
        <p:spPr bwMode="auto">
          <a:xfrm>
            <a:off x="209263" y="5078557"/>
            <a:ext cx="6420715"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49241" name="AutoShape 97" descr="Granite"/>
          <p:cNvSpPr>
            <a:spLocks noChangeArrowheads="1"/>
          </p:cNvSpPr>
          <p:nvPr/>
        </p:nvSpPr>
        <p:spPr bwMode="auto">
          <a:xfrm rot="-1339115">
            <a:off x="2540000" y="2459182"/>
            <a:ext cx="109682" cy="230909"/>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wrap="none" anchor="ctr"/>
          <a:lstStyle/>
          <a:p>
            <a:pPr algn="ctr"/>
            <a:endParaRPr lang="en-US" sz="1091"/>
          </a:p>
        </p:txBody>
      </p:sp>
      <p:sp>
        <p:nvSpPr>
          <p:cNvPr id="49242" name="AutoShape 98" descr="Granite"/>
          <p:cNvSpPr>
            <a:spLocks noChangeArrowheads="1"/>
          </p:cNvSpPr>
          <p:nvPr/>
        </p:nvSpPr>
        <p:spPr bwMode="auto">
          <a:xfrm rot="9248399">
            <a:off x="2303318" y="2528455"/>
            <a:ext cx="109682" cy="230909"/>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rot="10800000" wrap="none" anchor="ctr"/>
          <a:lstStyle/>
          <a:p>
            <a:pPr algn="ctr"/>
            <a:endParaRPr lang="en-US" sz="1091"/>
          </a:p>
        </p:txBody>
      </p:sp>
      <p:sp>
        <p:nvSpPr>
          <p:cNvPr id="49243" name="AutoShape 99" descr="Granite"/>
          <p:cNvSpPr>
            <a:spLocks noChangeArrowheads="1"/>
          </p:cNvSpPr>
          <p:nvPr/>
        </p:nvSpPr>
        <p:spPr bwMode="auto">
          <a:xfrm rot="-1339115">
            <a:off x="2095500" y="4254500"/>
            <a:ext cx="109682" cy="230909"/>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wrap="none" anchor="ctr"/>
          <a:lstStyle/>
          <a:p>
            <a:pPr algn="ctr"/>
            <a:endParaRPr lang="en-US" sz="1091"/>
          </a:p>
        </p:txBody>
      </p:sp>
      <p:sp>
        <p:nvSpPr>
          <p:cNvPr id="49244" name="AutoShape 100" descr="Granite"/>
          <p:cNvSpPr>
            <a:spLocks noChangeArrowheads="1"/>
          </p:cNvSpPr>
          <p:nvPr/>
        </p:nvSpPr>
        <p:spPr bwMode="auto">
          <a:xfrm rot="-6703883">
            <a:off x="1408545" y="3683000"/>
            <a:ext cx="109682" cy="230909"/>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vert="eaVert" wrap="none" anchor="ctr"/>
          <a:lstStyle/>
          <a:p>
            <a:pPr algn="ctr"/>
            <a:endParaRPr lang="en-US" sz="1091"/>
          </a:p>
        </p:txBody>
      </p:sp>
      <p:sp>
        <p:nvSpPr>
          <p:cNvPr id="49245" name="AutoShape 101" descr="Granite"/>
          <p:cNvSpPr>
            <a:spLocks noChangeArrowheads="1"/>
          </p:cNvSpPr>
          <p:nvPr/>
        </p:nvSpPr>
        <p:spPr bwMode="auto">
          <a:xfrm rot="6145334">
            <a:off x="1524000" y="4266046"/>
            <a:ext cx="109682" cy="230909"/>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rot="10800000" vert="eaVert" wrap="none" anchor="ctr"/>
          <a:lstStyle/>
          <a:p>
            <a:pPr algn="ctr"/>
            <a:endParaRPr lang="en-US" sz="1091"/>
          </a:p>
        </p:txBody>
      </p:sp>
      <p:sp>
        <p:nvSpPr>
          <p:cNvPr id="49246" name="AutoShape 102" descr="Granite"/>
          <p:cNvSpPr>
            <a:spLocks noChangeArrowheads="1"/>
          </p:cNvSpPr>
          <p:nvPr/>
        </p:nvSpPr>
        <p:spPr bwMode="auto">
          <a:xfrm rot="6145334">
            <a:off x="2026227" y="4456546"/>
            <a:ext cx="109682" cy="230909"/>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rot="10800000" vert="eaVert" wrap="none" anchor="ctr"/>
          <a:lstStyle/>
          <a:p>
            <a:pPr algn="ctr"/>
            <a:endParaRPr lang="en-US" sz="1091"/>
          </a:p>
        </p:txBody>
      </p:sp>
      <p:sp>
        <p:nvSpPr>
          <p:cNvPr id="49247" name="AutoShape 103" descr="Granite"/>
          <p:cNvSpPr>
            <a:spLocks noChangeArrowheads="1"/>
          </p:cNvSpPr>
          <p:nvPr/>
        </p:nvSpPr>
        <p:spPr bwMode="auto">
          <a:xfrm rot="-1339115">
            <a:off x="2632364" y="6072909"/>
            <a:ext cx="109682" cy="230909"/>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wrap="none" anchor="ctr"/>
          <a:lstStyle/>
          <a:p>
            <a:pPr algn="ctr"/>
            <a:endParaRPr lang="en-US" sz="1091"/>
          </a:p>
        </p:txBody>
      </p:sp>
      <p:sp>
        <p:nvSpPr>
          <p:cNvPr id="49248" name="AutoShape 104" descr="Granite"/>
          <p:cNvSpPr>
            <a:spLocks noChangeArrowheads="1"/>
          </p:cNvSpPr>
          <p:nvPr/>
        </p:nvSpPr>
        <p:spPr bwMode="auto">
          <a:xfrm rot="-6703883">
            <a:off x="1945409" y="5536046"/>
            <a:ext cx="109682" cy="230909"/>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vert="eaVert" wrap="none" anchor="ctr"/>
          <a:lstStyle/>
          <a:p>
            <a:pPr algn="ctr"/>
            <a:endParaRPr lang="en-US" sz="1091"/>
          </a:p>
        </p:txBody>
      </p:sp>
      <p:sp>
        <p:nvSpPr>
          <p:cNvPr id="49249" name="AutoShape 105" descr="Granite"/>
          <p:cNvSpPr>
            <a:spLocks noChangeArrowheads="1"/>
          </p:cNvSpPr>
          <p:nvPr/>
        </p:nvSpPr>
        <p:spPr bwMode="auto">
          <a:xfrm rot="410537">
            <a:off x="2072409" y="5847773"/>
            <a:ext cx="109682" cy="230909"/>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wrap="none" anchor="ctr"/>
          <a:lstStyle/>
          <a:p>
            <a:pPr algn="ctr"/>
            <a:endParaRPr lang="en-US" sz="1091"/>
          </a:p>
        </p:txBody>
      </p:sp>
      <p:sp>
        <p:nvSpPr>
          <p:cNvPr id="49250" name="AutoShape 106" descr="Granite"/>
          <p:cNvSpPr>
            <a:spLocks noChangeArrowheads="1"/>
          </p:cNvSpPr>
          <p:nvPr/>
        </p:nvSpPr>
        <p:spPr bwMode="auto">
          <a:xfrm rot="6145334">
            <a:off x="2459182" y="6240318"/>
            <a:ext cx="109682" cy="230909"/>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rot="10800000" vert="eaVert" wrap="none" anchor="ctr"/>
          <a:lstStyle/>
          <a:p>
            <a:pPr algn="ctr"/>
            <a:endParaRPr lang="en-US" sz="1091"/>
          </a:p>
        </p:txBody>
      </p:sp>
      <p:sp>
        <p:nvSpPr>
          <p:cNvPr id="49251" name="AutoShape 107" descr="Granite"/>
          <p:cNvSpPr>
            <a:spLocks noChangeArrowheads="1"/>
          </p:cNvSpPr>
          <p:nvPr/>
        </p:nvSpPr>
        <p:spPr bwMode="auto">
          <a:xfrm rot="-1339115">
            <a:off x="2361045" y="7983682"/>
            <a:ext cx="109682" cy="230909"/>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wrap="none" anchor="ctr"/>
          <a:lstStyle/>
          <a:p>
            <a:pPr algn="ctr"/>
            <a:endParaRPr lang="en-US" sz="1091"/>
          </a:p>
        </p:txBody>
      </p:sp>
      <p:sp>
        <p:nvSpPr>
          <p:cNvPr id="49252" name="AutoShape 108" descr="Granite"/>
          <p:cNvSpPr>
            <a:spLocks noChangeArrowheads="1"/>
          </p:cNvSpPr>
          <p:nvPr/>
        </p:nvSpPr>
        <p:spPr bwMode="auto">
          <a:xfrm rot="-6037989">
            <a:off x="2147454" y="7706591"/>
            <a:ext cx="109682" cy="230909"/>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vert="eaVert" wrap="none" anchor="ctr"/>
          <a:lstStyle/>
          <a:p>
            <a:pPr algn="ctr"/>
            <a:endParaRPr lang="en-US" sz="1091"/>
          </a:p>
        </p:txBody>
      </p:sp>
      <p:sp>
        <p:nvSpPr>
          <p:cNvPr id="49253" name="AutoShape 109" descr="Granite"/>
          <p:cNvSpPr>
            <a:spLocks noChangeArrowheads="1"/>
          </p:cNvSpPr>
          <p:nvPr/>
        </p:nvSpPr>
        <p:spPr bwMode="auto">
          <a:xfrm rot="-4249939">
            <a:off x="1206500" y="7879773"/>
            <a:ext cx="109682" cy="230909"/>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vert="eaVert" wrap="none" anchor="ctr"/>
          <a:lstStyle/>
          <a:p>
            <a:pPr algn="ctr"/>
            <a:endParaRPr lang="en-US" sz="1091"/>
          </a:p>
        </p:txBody>
      </p:sp>
      <p:sp>
        <p:nvSpPr>
          <p:cNvPr id="49254" name="AutoShape 110" descr="Granite"/>
          <p:cNvSpPr>
            <a:spLocks noChangeArrowheads="1"/>
          </p:cNvSpPr>
          <p:nvPr/>
        </p:nvSpPr>
        <p:spPr bwMode="auto">
          <a:xfrm rot="-884316">
            <a:off x="1137227" y="7516091"/>
            <a:ext cx="109682" cy="230909"/>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wrap="none" anchor="ctr"/>
          <a:lstStyle/>
          <a:p>
            <a:pPr algn="ctr"/>
            <a:endParaRPr lang="en-US" sz="1091"/>
          </a:p>
        </p:txBody>
      </p:sp>
      <p:sp>
        <p:nvSpPr>
          <p:cNvPr id="104" name="Text Box 11">
            <a:extLst>
              <a:ext uri="{FF2B5EF4-FFF2-40B4-BE49-F238E27FC236}">
                <a16:creationId xmlns:a16="http://schemas.microsoft.com/office/drawing/2014/main" id="{DF26FE59-4715-FFAF-26BD-6296D3817FC5}"/>
              </a:ext>
            </a:extLst>
          </p:cNvPr>
          <p:cNvSpPr txBox="1">
            <a:spLocks noChangeArrowheads="1"/>
          </p:cNvSpPr>
          <p:nvPr/>
        </p:nvSpPr>
        <p:spPr bwMode="auto">
          <a:xfrm>
            <a:off x="886836" y="8781762"/>
            <a:ext cx="5156488" cy="288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3125" rIns="83125">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73" b="1" i="1" u="sng" dirty="0"/>
              <a:t>A BLANK VERSION IS PROVIDED AS STUDY HELP NUMBER 24.</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5586" name="Text Box 2"/>
          <p:cNvSpPr txBox="1">
            <a:spLocks noChangeArrowheads="1"/>
          </p:cNvSpPr>
          <p:nvPr/>
        </p:nvSpPr>
        <p:spPr bwMode="auto">
          <a:xfrm>
            <a:off x="2729057" y="1642341"/>
            <a:ext cx="3619500" cy="928400"/>
          </a:xfrm>
          <a:prstGeom prst="rect">
            <a:avLst/>
          </a:prstGeom>
          <a:noFill/>
          <a:ln w="9525">
            <a:noFill/>
            <a:miter lim="800000"/>
            <a:headEnd/>
            <a:tailEnd/>
          </a:ln>
          <a:effectLst>
            <a:outerShdw blurRad="63500" dist="38099" dir="2700000" algn="ctr" rotWithShape="0">
              <a:srgbClr val="AAAAAA">
                <a:alpha val="74998"/>
              </a:srgbClr>
            </a:outerShdw>
          </a:effec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37931725" indent="-37474525" defTabSz="969963">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defRPr/>
            </a:pPr>
            <a:r>
              <a:rPr lang="en-US" sz="2727" b="1">
                <a:solidFill>
                  <a:srgbClr val="236335"/>
                </a:solidFill>
                <a:latin typeface="Arial" charset="0"/>
              </a:rPr>
              <a:t>YOUR RESPONSE PLEASE…</a:t>
            </a:r>
          </a:p>
        </p:txBody>
      </p:sp>
      <p:sp>
        <p:nvSpPr>
          <p:cNvPr id="50178" name="Rectangle 3"/>
          <p:cNvSpPr>
            <a:spLocks noChangeArrowheads="1"/>
          </p:cNvSpPr>
          <p:nvPr/>
        </p:nvSpPr>
        <p:spPr bwMode="auto">
          <a:xfrm>
            <a:off x="343478" y="1593273"/>
            <a:ext cx="6171045" cy="7036955"/>
          </a:xfrm>
          <a:prstGeom prst="rect">
            <a:avLst/>
          </a:prstGeom>
          <a:noFill/>
          <a:ln w="76200">
            <a:solidFill>
              <a:srgbClr val="187534"/>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sp>
        <p:nvSpPr>
          <p:cNvPr id="195588" name="Text Box 4"/>
          <p:cNvSpPr txBox="1">
            <a:spLocks noChangeArrowheads="1"/>
          </p:cNvSpPr>
          <p:nvPr/>
        </p:nvSpPr>
        <p:spPr bwMode="auto">
          <a:xfrm>
            <a:off x="2749262" y="974148"/>
            <a:ext cx="3867727" cy="256934"/>
          </a:xfrm>
          <a:prstGeom prst="rect">
            <a:avLst/>
          </a:prstGeom>
          <a:noFill/>
          <a:ln w="9525">
            <a:noFill/>
            <a:miter lim="800000"/>
            <a:headEnd/>
            <a:tailEnd/>
          </a:ln>
          <a:effectLst>
            <a:outerShdw blurRad="63500" algn="ctr" rotWithShape="0">
              <a:schemeClr val="bg2">
                <a:alpha val="74998"/>
              </a:schemeClr>
            </a:outerShdw>
          </a:effec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defRPr/>
            </a:pPr>
            <a:r>
              <a:rPr lang="en-US" sz="1091" b="1" dirty="0">
                <a:solidFill>
                  <a:srgbClr val="187534"/>
                </a:solidFill>
                <a:latin typeface="Helvetica" charset="0"/>
              </a:rPr>
              <a:t>The Bible…Basically Ministries International Inc.</a:t>
            </a:r>
          </a:p>
        </p:txBody>
      </p:sp>
      <p:sp>
        <p:nvSpPr>
          <p:cNvPr id="50180" name="Text Box 6"/>
          <p:cNvSpPr txBox="1">
            <a:spLocks noChangeArrowheads="1"/>
          </p:cNvSpPr>
          <p:nvPr/>
        </p:nvSpPr>
        <p:spPr bwMode="auto">
          <a:xfrm>
            <a:off x="622012" y="2382694"/>
            <a:ext cx="1155988" cy="2709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endParaRPr lang="en-US" sz="1182" b="1">
              <a:solidFill>
                <a:srgbClr val="105023"/>
              </a:solidFill>
              <a:latin typeface="Comic Sans MS" charset="0"/>
            </a:endParaRPr>
          </a:p>
        </p:txBody>
      </p:sp>
      <p:sp>
        <p:nvSpPr>
          <p:cNvPr id="50181" name="Text Box 7"/>
          <p:cNvSpPr txBox="1">
            <a:spLocks noChangeArrowheads="1"/>
          </p:cNvSpPr>
          <p:nvPr/>
        </p:nvSpPr>
        <p:spPr bwMode="auto">
          <a:xfrm>
            <a:off x="8591262" y="7891319"/>
            <a:ext cx="473364" cy="326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545" b="1">
                <a:solidFill>
                  <a:srgbClr val="105023"/>
                </a:solidFill>
                <a:latin typeface="Comic Sans MS" charset="0"/>
              </a:rPr>
              <a:t> </a:t>
            </a:r>
          </a:p>
        </p:txBody>
      </p:sp>
      <p:sp>
        <p:nvSpPr>
          <p:cNvPr id="50182" name="Text Box 8"/>
          <p:cNvSpPr txBox="1">
            <a:spLocks noChangeArrowheads="1"/>
          </p:cNvSpPr>
          <p:nvPr/>
        </p:nvSpPr>
        <p:spPr bwMode="auto">
          <a:xfrm>
            <a:off x="3570433" y="3037898"/>
            <a:ext cx="5540375" cy="8788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55000"/>
              </a:lnSpc>
              <a:spcBef>
                <a:spcPct val="50000"/>
              </a:spcBef>
            </a:pPr>
            <a:endParaRPr lang="en-US" sz="1182" b="1" i="1">
              <a:solidFill>
                <a:srgbClr val="105023"/>
              </a:solidFill>
              <a:latin typeface="Times" charset="0"/>
            </a:endParaRPr>
          </a:p>
          <a:p>
            <a:pPr>
              <a:lnSpc>
                <a:spcPct val="20000"/>
              </a:lnSpc>
              <a:spcBef>
                <a:spcPct val="50000"/>
              </a:spcBef>
            </a:pPr>
            <a:endParaRPr lang="en-US" sz="1182" b="1" i="1">
              <a:solidFill>
                <a:srgbClr val="105023"/>
              </a:solidFill>
              <a:latin typeface="Times" charset="0"/>
            </a:endParaRPr>
          </a:p>
          <a:p>
            <a:pPr>
              <a:lnSpc>
                <a:spcPct val="55000"/>
              </a:lnSpc>
              <a:spcBef>
                <a:spcPct val="50000"/>
              </a:spcBef>
            </a:pPr>
            <a:endParaRPr lang="en-US" sz="1182" b="1" i="1">
              <a:solidFill>
                <a:srgbClr val="105023"/>
              </a:solidFill>
              <a:latin typeface="Times" charset="0"/>
            </a:endParaRPr>
          </a:p>
          <a:p>
            <a:pPr>
              <a:lnSpc>
                <a:spcPct val="20000"/>
              </a:lnSpc>
              <a:spcBef>
                <a:spcPct val="50000"/>
              </a:spcBef>
            </a:pPr>
            <a:endParaRPr lang="en-US" sz="1182" b="1">
              <a:solidFill>
                <a:srgbClr val="105023"/>
              </a:solidFill>
              <a:latin typeface="Times" charset="0"/>
            </a:endParaRPr>
          </a:p>
          <a:p>
            <a:pPr>
              <a:lnSpc>
                <a:spcPct val="55000"/>
              </a:lnSpc>
              <a:spcBef>
                <a:spcPct val="50000"/>
              </a:spcBef>
            </a:pPr>
            <a:endParaRPr lang="en-US" sz="1364" b="1" i="1">
              <a:solidFill>
                <a:srgbClr val="105023"/>
              </a:solidFill>
              <a:latin typeface="Times" charset="0"/>
            </a:endParaRPr>
          </a:p>
        </p:txBody>
      </p:sp>
      <p:sp>
        <p:nvSpPr>
          <p:cNvPr id="50183" name="Text Box 9"/>
          <p:cNvSpPr txBox="1">
            <a:spLocks noChangeArrowheads="1"/>
          </p:cNvSpPr>
          <p:nvPr/>
        </p:nvSpPr>
        <p:spPr bwMode="auto">
          <a:xfrm>
            <a:off x="635000" y="8641773"/>
            <a:ext cx="5453785" cy="326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45" b="1" i="1">
                <a:solidFill>
                  <a:srgbClr val="105023"/>
                </a:solidFill>
                <a:latin typeface="Times" charset="0"/>
              </a:rPr>
              <a:t>Multiplying Biblical Literacy Throughout The Body of Christ</a:t>
            </a:r>
          </a:p>
        </p:txBody>
      </p:sp>
      <p:sp>
        <p:nvSpPr>
          <p:cNvPr id="50184" name="Text Box 10"/>
          <p:cNvSpPr txBox="1">
            <a:spLocks noChangeArrowheads="1"/>
          </p:cNvSpPr>
          <p:nvPr/>
        </p:nvSpPr>
        <p:spPr bwMode="auto">
          <a:xfrm>
            <a:off x="368012" y="2535671"/>
            <a:ext cx="6090227" cy="14534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r>
              <a:rPr lang="en-US" sz="1182" b="1">
                <a:latin typeface="Arial" charset="0"/>
              </a:rPr>
              <a:t>Please use the space below to give our ministry your response to                       </a:t>
            </a:r>
            <a:r>
              <a:rPr lang="en-US" sz="1182" b="1" i="1">
                <a:latin typeface="Arial" charset="0"/>
              </a:rPr>
              <a:t>THE BIBLE…BASICALLY</a:t>
            </a:r>
            <a:r>
              <a:rPr lang="en-US" sz="1182" b="1">
                <a:latin typeface="Arial" charset="0"/>
              </a:rPr>
              <a:t> teaching you have just experienced.  Your remarks will help us improve the content and the work of the ministry.  </a:t>
            </a:r>
            <a:r>
              <a:rPr lang="en-US" sz="1182" b="1" i="1" u="sng">
                <a:latin typeface="Arial" charset="0"/>
              </a:rPr>
              <a:t>Your name is not required.</a:t>
            </a:r>
            <a:r>
              <a:rPr lang="en-US" sz="1182" b="1">
                <a:latin typeface="Arial" charset="0"/>
              </a:rPr>
              <a:t>  However, if you wish you may supply your name, address and email below so that we can keep you informed of ministry activities.</a:t>
            </a:r>
          </a:p>
          <a:p>
            <a:pPr algn="ctr"/>
            <a:endParaRPr lang="en-US" sz="1182" b="1">
              <a:latin typeface="Arial" charset="0"/>
            </a:endParaRPr>
          </a:p>
          <a:p>
            <a:pPr algn="ctr">
              <a:spcBef>
                <a:spcPct val="50000"/>
              </a:spcBef>
            </a:pPr>
            <a:endParaRPr lang="en-US" sz="1182" b="1">
              <a:latin typeface="Times" charset="0"/>
            </a:endParaRPr>
          </a:p>
        </p:txBody>
      </p:sp>
      <p:sp>
        <p:nvSpPr>
          <p:cNvPr id="50185" name="Text Box 11"/>
          <p:cNvSpPr txBox="1">
            <a:spLocks noChangeArrowheads="1"/>
          </p:cNvSpPr>
          <p:nvPr/>
        </p:nvSpPr>
        <p:spPr bwMode="auto">
          <a:xfrm>
            <a:off x="545523" y="6788501"/>
            <a:ext cx="5914159" cy="18103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r>
              <a:rPr lang="en-US" sz="1000" b="1" dirty="0">
                <a:latin typeface="Arial" charset="0"/>
              </a:rPr>
              <a:t>(the information below is optional)</a:t>
            </a:r>
          </a:p>
          <a:p>
            <a:pPr algn="ctr"/>
            <a:endParaRPr lang="en-US" sz="1455" b="1" dirty="0">
              <a:latin typeface="Arial" charset="0"/>
            </a:endParaRPr>
          </a:p>
          <a:p>
            <a:r>
              <a:rPr lang="en-US" sz="1455" b="1" dirty="0">
                <a:latin typeface="Arial" charset="0"/>
              </a:rPr>
              <a:t>Name:________________________________________________</a:t>
            </a:r>
          </a:p>
          <a:p>
            <a:r>
              <a:rPr lang="en-US" sz="1455" b="1" dirty="0">
                <a:latin typeface="Arial" charset="0"/>
              </a:rPr>
              <a:t>Address:______________________________________________</a:t>
            </a:r>
          </a:p>
          <a:p>
            <a:r>
              <a:rPr lang="en-US" sz="1455" b="1" dirty="0">
                <a:latin typeface="Arial" charset="0"/>
              </a:rPr>
              <a:t>______________________________________________________</a:t>
            </a:r>
          </a:p>
          <a:p>
            <a:r>
              <a:rPr lang="en-US" sz="1455" b="1" dirty="0">
                <a:latin typeface="Arial" charset="0"/>
              </a:rPr>
              <a:t>______________________________________________________</a:t>
            </a:r>
          </a:p>
          <a:p>
            <a:r>
              <a:rPr lang="en-US" sz="1455" b="1" dirty="0">
                <a:latin typeface="Arial" charset="0"/>
              </a:rPr>
              <a:t>Email:_________________________________________                                  PLEASE PRINT ALL INFORMATION!</a:t>
            </a:r>
          </a:p>
        </p:txBody>
      </p:sp>
      <p:sp>
        <p:nvSpPr>
          <p:cNvPr id="50186" name="Text Box 13"/>
          <p:cNvSpPr txBox="1">
            <a:spLocks noChangeArrowheads="1"/>
          </p:cNvSpPr>
          <p:nvPr/>
        </p:nvSpPr>
        <p:spPr bwMode="auto">
          <a:xfrm>
            <a:off x="588818" y="6397456"/>
            <a:ext cx="5866535" cy="4280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91" b="1" dirty="0"/>
              <a:t>Concerning the length of this seminar, it was/should be                                                                           (  )Far too long  (  )Just long enough  (  ) Maybe a little longer  (  ) Much longer</a:t>
            </a:r>
          </a:p>
        </p:txBody>
      </p:sp>
      <p:sp>
        <p:nvSpPr>
          <p:cNvPr id="50187" name="Line 14"/>
          <p:cNvSpPr>
            <a:spLocks noChangeShapeType="1"/>
          </p:cNvSpPr>
          <p:nvPr/>
        </p:nvSpPr>
        <p:spPr bwMode="auto">
          <a:xfrm>
            <a:off x="710045" y="6387817"/>
            <a:ext cx="5375853"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50188" name="Line 15"/>
          <p:cNvSpPr>
            <a:spLocks noChangeShapeType="1"/>
          </p:cNvSpPr>
          <p:nvPr/>
        </p:nvSpPr>
        <p:spPr bwMode="auto">
          <a:xfrm>
            <a:off x="688399" y="7095841"/>
            <a:ext cx="5375852"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50189" name="Text Box 23"/>
          <p:cNvSpPr txBox="1">
            <a:spLocks noChangeArrowheads="1"/>
          </p:cNvSpPr>
          <p:nvPr/>
        </p:nvSpPr>
        <p:spPr bwMode="auto">
          <a:xfrm>
            <a:off x="389659" y="6125289"/>
            <a:ext cx="6119091" cy="260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91" b="1" dirty="0"/>
              <a:t>Use back of page for extended comments.</a:t>
            </a:r>
          </a:p>
        </p:txBody>
      </p:sp>
      <p:pic>
        <p:nvPicPr>
          <p:cNvPr id="16" name="Picture 15" descr="BURNLOGOSHADED.jpg"/>
          <p:cNvPicPr>
            <a:picLocks noChangeAspect="1"/>
          </p:cNvPicPr>
          <p:nvPr/>
        </p:nvPicPr>
        <p:blipFill>
          <a:blip r:embed="rId2"/>
          <a:stretch>
            <a:fillRect/>
          </a:stretch>
        </p:blipFill>
        <p:spPr>
          <a:xfrm>
            <a:off x="538307" y="894773"/>
            <a:ext cx="2047875" cy="1535545"/>
          </a:xfrm>
          <a:prstGeom prst="rect">
            <a:avLst/>
          </a:prstGeom>
          <a:ln w="76200" cap="flat" cmpd="sng" algn="ctr">
            <a:solidFill>
              <a:srgbClr val="008000"/>
            </a:solidFill>
            <a:prstDash val="solid"/>
            <a:round/>
            <a:headEnd type="none" w="med" len="med"/>
            <a:tailEnd type="none" w="med" len="med"/>
          </a:ln>
          <a:effectLst>
            <a:outerShdw blurRad="50800" dist="38100" dir="2700000">
              <a:srgbClr val="000000">
                <a:alpha val="43000"/>
              </a:srgbClr>
            </a:outerShdw>
          </a:effectLst>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6610" name="Text Box 2"/>
          <p:cNvSpPr txBox="1">
            <a:spLocks noChangeArrowheads="1"/>
          </p:cNvSpPr>
          <p:nvPr/>
        </p:nvSpPr>
        <p:spPr bwMode="auto">
          <a:xfrm>
            <a:off x="2729057" y="1658216"/>
            <a:ext cx="3619500" cy="788618"/>
          </a:xfrm>
          <a:prstGeom prst="rect">
            <a:avLst/>
          </a:prstGeom>
          <a:noFill/>
          <a:ln w="9525">
            <a:noFill/>
            <a:miter lim="800000"/>
            <a:headEnd/>
            <a:tailEnd/>
          </a:ln>
          <a:effectLst>
            <a:outerShdw blurRad="63500" dist="38099" dir="2700000" algn="ctr" rotWithShape="0">
              <a:srgbClr val="AAAAAA">
                <a:alpha val="74998"/>
              </a:srgbClr>
            </a:outerShdw>
          </a:effectLst>
        </p:spPr>
        <p:txBody>
          <a:bodyPr lIns="88206" tIns="44103" rIns="88206" bIns="44103">
            <a:spAutoFit/>
          </a:bodyPr>
          <a:lstStyle/>
          <a:p>
            <a:pPr defTabSz="881793">
              <a:spcBef>
                <a:spcPct val="50000"/>
              </a:spcBef>
              <a:defRPr/>
            </a:pPr>
            <a:r>
              <a:rPr lang="en-US" sz="2273" b="1">
                <a:solidFill>
                  <a:srgbClr val="236335"/>
                </a:solidFill>
                <a:latin typeface="Arial" pitchFamily="-107" charset="0"/>
                <a:ea typeface="+mn-ea"/>
                <a:cs typeface="+mn-cs"/>
              </a:rPr>
              <a:t>A WORD FROM YOU WILL REALLY HELP!</a:t>
            </a:r>
          </a:p>
        </p:txBody>
      </p:sp>
      <p:sp>
        <p:nvSpPr>
          <p:cNvPr id="51202" name="Rectangle 3"/>
          <p:cNvSpPr>
            <a:spLocks noChangeArrowheads="1"/>
          </p:cNvSpPr>
          <p:nvPr/>
        </p:nvSpPr>
        <p:spPr bwMode="auto">
          <a:xfrm>
            <a:off x="343478" y="1593273"/>
            <a:ext cx="6171045" cy="6927273"/>
          </a:xfrm>
          <a:prstGeom prst="rect">
            <a:avLst/>
          </a:prstGeom>
          <a:noFill/>
          <a:ln w="76200">
            <a:solidFill>
              <a:srgbClr val="187534"/>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sp>
        <p:nvSpPr>
          <p:cNvPr id="196612" name="Text Box 4"/>
          <p:cNvSpPr txBox="1">
            <a:spLocks noChangeArrowheads="1"/>
          </p:cNvSpPr>
          <p:nvPr/>
        </p:nvSpPr>
        <p:spPr bwMode="auto">
          <a:xfrm>
            <a:off x="2749262" y="974148"/>
            <a:ext cx="3867727" cy="256934"/>
          </a:xfrm>
          <a:prstGeom prst="rect">
            <a:avLst/>
          </a:prstGeom>
          <a:noFill/>
          <a:ln w="9525">
            <a:noFill/>
            <a:miter lim="800000"/>
            <a:headEnd/>
            <a:tailEnd/>
          </a:ln>
          <a:effectLst>
            <a:outerShdw blurRad="63500" algn="ctr" rotWithShape="0">
              <a:schemeClr val="bg2">
                <a:alpha val="74998"/>
              </a:schemeClr>
            </a:outerShdw>
          </a:effec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defRPr/>
            </a:pPr>
            <a:r>
              <a:rPr lang="en-US" sz="1091" b="1" dirty="0">
                <a:solidFill>
                  <a:srgbClr val="187534"/>
                </a:solidFill>
                <a:latin typeface="Helvetica" charset="0"/>
              </a:rPr>
              <a:t>The Bible…Basically Ministries International Inc.</a:t>
            </a:r>
          </a:p>
        </p:txBody>
      </p:sp>
      <p:sp>
        <p:nvSpPr>
          <p:cNvPr id="51204" name="Text Box 6"/>
          <p:cNvSpPr txBox="1">
            <a:spLocks noChangeArrowheads="1"/>
          </p:cNvSpPr>
          <p:nvPr/>
        </p:nvSpPr>
        <p:spPr bwMode="auto">
          <a:xfrm>
            <a:off x="622012" y="2382694"/>
            <a:ext cx="1155988" cy="2709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endParaRPr lang="en-US" sz="1182" b="1">
              <a:solidFill>
                <a:srgbClr val="105023"/>
              </a:solidFill>
              <a:latin typeface="Comic Sans MS" charset="0"/>
            </a:endParaRPr>
          </a:p>
        </p:txBody>
      </p:sp>
      <p:sp>
        <p:nvSpPr>
          <p:cNvPr id="51205" name="Text Box 7"/>
          <p:cNvSpPr txBox="1">
            <a:spLocks noChangeArrowheads="1"/>
          </p:cNvSpPr>
          <p:nvPr/>
        </p:nvSpPr>
        <p:spPr bwMode="auto">
          <a:xfrm>
            <a:off x="8591262" y="7891319"/>
            <a:ext cx="473364" cy="326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545" b="1">
                <a:solidFill>
                  <a:srgbClr val="105023"/>
                </a:solidFill>
                <a:latin typeface="Comic Sans MS" charset="0"/>
              </a:rPr>
              <a:t> </a:t>
            </a:r>
          </a:p>
        </p:txBody>
      </p:sp>
      <p:sp>
        <p:nvSpPr>
          <p:cNvPr id="51206" name="Text Box 8"/>
          <p:cNvSpPr txBox="1">
            <a:spLocks noChangeArrowheads="1"/>
          </p:cNvSpPr>
          <p:nvPr/>
        </p:nvSpPr>
        <p:spPr bwMode="auto">
          <a:xfrm>
            <a:off x="635000" y="8641773"/>
            <a:ext cx="5453785" cy="326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45" b="1" i="1">
                <a:solidFill>
                  <a:srgbClr val="105023"/>
                </a:solidFill>
                <a:latin typeface="Times" charset="0"/>
              </a:rPr>
              <a:t>Multiplying Biblical Literacy Throughout The Body of Christ</a:t>
            </a:r>
          </a:p>
        </p:txBody>
      </p:sp>
      <p:sp>
        <p:nvSpPr>
          <p:cNvPr id="51207" name="Text Box 9"/>
          <p:cNvSpPr txBox="1">
            <a:spLocks noChangeArrowheads="1"/>
          </p:cNvSpPr>
          <p:nvPr/>
        </p:nvSpPr>
        <p:spPr bwMode="auto">
          <a:xfrm>
            <a:off x="421410" y="2515466"/>
            <a:ext cx="6140739" cy="1782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r>
              <a:rPr lang="en-US" sz="1182" b="1">
                <a:latin typeface="Arial" charset="0"/>
              </a:rPr>
              <a:t>YOU CAN BE OF ENORMOUS HELP TO OUR MININSTRY BY SUGGESTING INDIVIDUALS IN OTHER MINISTRIES AND CHURCHES WHO SHOULD BE MADE AWARE OF </a:t>
            </a:r>
            <a:r>
              <a:rPr lang="en-US" sz="1182" b="1" i="1">
                <a:latin typeface="Arial" charset="0"/>
              </a:rPr>
              <a:t>THE BIBLE…BASICALLY</a:t>
            </a:r>
            <a:r>
              <a:rPr lang="en-US" sz="1182" b="1">
                <a:latin typeface="Arial" charset="0"/>
              </a:rPr>
              <a:t> SEMINAR MINISTRY.  PLEASE GIVE US YOUR RECOMMENDATIONS FOR THOSE MINISTRIES OR INDIVIDUALS WE SHOULD CONTACT REGARDING A SEMINAR PRESENTATION AT THEIR VENUE.</a:t>
            </a:r>
            <a:endParaRPr lang="en-US" sz="1455" b="1">
              <a:latin typeface="Arial" charset="0"/>
            </a:endParaRPr>
          </a:p>
          <a:p>
            <a:endParaRPr lang="en-US" sz="1455" b="1">
              <a:latin typeface="Arial" charset="0"/>
            </a:endParaRPr>
          </a:p>
          <a:p>
            <a:endParaRPr lang="en-US" sz="1455" b="1">
              <a:latin typeface="Arial" charset="0"/>
            </a:endParaRPr>
          </a:p>
          <a:p>
            <a:pPr>
              <a:spcBef>
                <a:spcPct val="50000"/>
              </a:spcBef>
            </a:pPr>
            <a:endParaRPr lang="en-US" sz="1455" b="1">
              <a:latin typeface="Times" charset="0"/>
            </a:endParaRPr>
          </a:p>
        </p:txBody>
      </p:sp>
      <p:sp>
        <p:nvSpPr>
          <p:cNvPr id="51208" name="Text Box 10"/>
          <p:cNvSpPr txBox="1">
            <a:spLocks noChangeArrowheads="1"/>
          </p:cNvSpPr>
          <p:nvPr/>
        </p:nvSpPr>
        <p:spPr bwMode="auto">
          <a:xfrm>
            <a:off x="574387" y="3537239"/>
            <a:ext cx="5689023" cy="8726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1273" b="1">
                <a:latin typeface="Arial" charset="0"/>
              </a:rPr>
              <a:t>NAME OF ORGANIZATION:____________________________________</a:t>
            </a:r>
          </a:p>
          <a:p>
            <a:r>
              <a:rPr lang="en-US" sz="1273" b="1">
                <a:latin typeface="Arial" charset="0"/>
              </a:rPr>
              <a:t>CITY OR LOCATION:_________________________________________</a:t>
            </a:r>
          </a:p>
          <a:p>
            <a:r>
              <a:rPr lang="en-US" sz="1273" b="1">
                <a:latin typeface="Arial" charset="0"/>
              </a:rPr>
              <a:t>PERSON TO CONTACT:______________________________________</a:t>
            </a:r>
          </a:p>
          <a:p>
            <a:r>
              <a:rPr lang="en-US" sz="1273" b="1">
                <a:latin typeface="Arial" charset="0"/>
              </a:rPr>
              <a:t>	   MAY WE USE YOUR NAME?____________</a:t>
            </a:r>
          </a:p>
        </p:txBody>
      </p:sp>
      <p:sp>
        <p:nvSpPr>
          <p:cNvPr id="51209" name="Text Box 11"/>
          <p:cNvSpPr txBox="1">
            <a:spLocks noChangeArrowheads="1"/>
          </p:cNvSpPr>
          <p:nvPr/>
        </p:nvSpPr>
        <p:spPr bwMode="auto">
          <a:xfrm>
            <a:off x="587376" y="4527262"/>
            <a:ext cx="5687579" cy="8726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1273" b="1">
                <a:latin typeface="Arial" charset="0"/>
              </a:rPr>
              <a:t>NAME OF ORGANIZATION:____________________________________</a:t>
            </a:r>
          </a:p>
          <a:p>
            <a:r>
              <a:rPr lang="en-US" sz="1273" b="1">
                <a:latin typeface="Arial" charset="0"/>
              </a:rPr>
              <a:t>CITY OR LOCATION:_________________________________________</a:t>
            </a:r>
          </a:p>
          <a:p>
            <a:r>
              <a:rPr lang="en-US" sz="1273" b="1">
                <a:latin typeface="Arial" charset="0"/>
              </a:rPr>
              <a:t>PERSON TO CONTACT:______________________________________</a:t>
            </a:r>
          </a:p>
          <a:p>
            <a:r>
              <a:rPr lang="en-US" sz="1273" b="1">
                <a:latin typeface="Arial" charset="0"/>
              </a:rPr>
              <a:t>	   MAY WE USE YOUR NAME?____________</a:t>
            </a:r>
          </a:p>
        </p:txBody>
      </p:sp>
      <p:sp>
        <p:nvSpPr>
          <p:cNvPr id="51210" name="Text Box 12"/>
          <p:cNvSpPr txBox="1">
            <a:spLocks noChangeArrowheads="1"/>
          </p:cNvSpPr>
          <p:nvPr/>
        </p:nvSpPr>
        <p:spPr bwMode="auto">
          <a:xfrm>
            <a:off x="565727" y="5533159"/>
            <a:ext cx="5687580" cy="8726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1273" b="1">
                <a:latin typeface="Arial" charset="0"/>
              </a:rPr>
              <a:t>NAME OF ORGANIZATION:____________________________________</a:t>
            </a:r>
          </a:p>
          <a:p>
            <a:r>
              <a:rPr lang="en-US" sz="1273" b="1">
                <a:latin typeface="Arial" charset="0"/>
              </a:rPr>
              <a:t>CITY OR LOCATION:_________________________________________</a:t>
            </a:r>
          </a:p>
          <a:p>
            <a:r>
              <a:rPr lang="en-US" sz="1273" b="1">
                <a:latin typeface="Arial" charset="0"/>
              </a:rPr>
              <a:t>PERSON TO CONTACT:______________________________________</a:t>
            </a:r>
          </a:p>
          <a:p>
            <a:r>
              <a:rPr lang="en-US" sz="1273" b="1">
                <a:latin typeface="Arial" charset="0"/>
              </a:rPr>
              <a:t>	   MAY WE USE YOUR NAME?____________</a:t>
            </a:r>
          </a:p>
        </p:txBody>
      </p:sp>
      <p:sp>
        <p:nvSpPr>
          <p:cNvPr id="51211" name="Text Box 13"/>
          <p:cNvSpPr txBox="1">
            <a:spLocks noChangeArrowheads="1"/>
          </p:cNvSpPr>
          <p:nvPr/>
        </p:nvSpPr>
        <p:spPr bwMode="auto">
          <a:xfrm>
            <a:off x="596035" y="6540500"/>
            <a:ext cx="5687579" cy="8726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1273" b="1">
                <a:latin typeface="Arial" charset="0"/>
              </a:rPr>
              <a:t>NAME OF ORGANIZATION:____________________________________</a:t>
            </a:r>
          </a:p>
          <a:p>
            <a:r>
              <a:rPr lang="en-US" sz="1273" b="1">
                <a:latin typeface="Arial" charset="0"/>
              </a:rPr>
              <a:t>CITY OR LOCATION:_________________________________________</a:t>
            </a:r>
          </a:p>
          <a:p>
            <a:r>
              <a:rPr lang="en-US" sz="1273" b="1">
                <a:latin typeface="Arial" charset="0"/>
              </a:rPr>
              <a:t>PERSON TO CONTACT:______________________________________</a:t>
            </a:r>
          </a:p>
          <a:p>
            <a:r>
              <a:rPr lang="en-US" sz="1273" b="1">
                <a:latin typeface="Arial" charset="0"/>
              </a:rPr>
              <a:t>	   MAY WE USE YOUR NAME?____________</a:t>
            </a:r>
          </a:p>
        </p:txBody>
      </p:sp>
      <p:sp>
        <p:nvSpPr>
          <p:cNvPr id="51212" name="Text Box 18"/>
          <p:cNvSpPr txBox="1">
            <a:spLocks noChangeArrowheads="1"/>
          </p:cNvSpPr>
          <p:nvPr/>
        </p:nvSpPr>
        <p:spPr bwMode="auto">
          <a:xfrm>
            <a:off x="526762" y="7163955"/>
            <a:ext cx="5914159" cy="12086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206" tIns="44103" rIns="88206" bIns="4410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endParaRPr lang="en-US" sz="1455" b="1" dirty="0">
              <a:latin typeface="Arial" charset="0"/>
            </a:endParaRPr>
          </a:p>
          <a:p>
            <a:r>
              <a:rPr lang="en-US" sz="1455" b="1" dirty="0">
                <a:latin typeface="Arial" charset="0"/>
              </a:rPr>
              <a:t>Name:________________________________________________</a:t>
            </a:r>
          </a:p>
          <a:p>
            <a:r>
              <a:rPr lang="en-US" sz="1455" b="1" dirty="0">
                <a:latin typeface="Arial" charset="0"/>
              </a:rPr>
              <a:t>Address:______________________________________________</a:t>
            </a:r>
          </a:p>
          <a:p>
            <a:r>
              <a:rPr lang="en-US" sz="1455" b="1" dirty="0">
                <a:latin typeface="Arial" charset="0"/>
              </a:rPr>
              <a:t>Email:_________________________________________                                     PLEASE PRINT ALL INFORMATION!</a:t>
            </a:r>
          </a:p>
        </p:txBody>
      </p:sp>
      <p:pic>
        <p:nvPicPr>
          <p:cNvPr id="15" name="Picture 14" descr="BURNLOGOSHADED.jpg"/>
          <p:cNvPicPr>
            <a:picLocks noChangeAspect="1"/>
          </p:cNvPicPr>
          <p:nvPr/>
        </p:nvPicPr>
        <p:blipFill>
          <a:blip r:embed="rId2"/>
          <a:stretch>
            <a:fillRect/>
          </a:stretch>
        </p:blipFill>
        <p:spPr>
          <a:xfrm>
            <a:off x="538307" y="894773"/>
            <a:ext cx="2047875" cy="1535545"/>
          </a:xfrm>
          <a:prstGeom prst="rect">
            <a:avLst/>
          </a:prstGeom>
          <a:ln w="76200" cap="flat" cmpd="sng" algn="ctr">
            <a:solidFill>
              <a:srgbClr val="008000"/>
            </a:solidFill>
            <a:prstDash val="solid"/>
            <a:round/>
            <a:headEnd type="none" w="med" len="med"/>
            <a:tailEnd type="none" w="med" len="med"/>
          </a:ln>
          <a:effectLst>
            <a:outerShdw blurRad="50800" dist="38100" dir="2700000">
              <a:srgbClr val="000000">
                <a:alpha val="43000"/>
              </a:srgbClr>
            </a:outerShdw>
          </a:effec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3"/>
          <p:cNvSpPr txBox="1">
            <a:spLocks noChangeArrowheads="1"/>
          </p:cNvSpPr>
          <p:nvPr/>
        </p:nvSpPr>
        <p:spPr bwMode="auto">
          <a:xfrm>
            <a:off x="2236932" y="2030558"/>
            <a:ext cx="505114" cy="1575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9636">
                <a:solidFill>
                  <a:srgbClr val="B3B3B3"/>
                </a:solidFill>
                <a:latin typeface="Capitals" charset="0"/>
              </a:rPr>
              <a:t>7</a:t>
            </a:r>
            <a:endParaRPr lang="en-US" sz="9636">
              <a:solidFill>
                <a:srgbClr val="F3F3F3"/>
              </a:solidFill>
              <a:latin typeface="Capitals" charset="0"/>
            </a:endParaRPr>
          </a:p>
        </p:txBody>
      </p:sp>
      <p:sp>
        <p:nvSpPr>
          <p:cNvPr id="8194" name="Text Box 4"/>
          <p:cNvSpPr txBox="1">
            <a:spLocks noChangeArrowheads="1"/>
          </p:cNvSpPr>
          <p:nvPr/>
        </p:nvSpPr>
        <p:spPr bwMode="auto">
          <a:xfrm>
            <a:off x="2034886" y="1588944"/>
            <a:ext cx="3361171" cy="4281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a:latin typeface="Comic Sans MS" charset="0"/>
              </a:rPr>
              <a:t>It all starts here…</a:t>
            </a:r>
          </a:p>
        </p:txBody>
      </p:sp>
      <p:grpSp>
        <p:nvGrpSpPr>
          <p:cNvPr id="8195" name="Group 5"/>
          <p:cNvGrpSpPr>
            <a:grpSpLocks/>
          </p:cNvGrpSpPr>
          <p:nvPr/>
        </p:nvGrpSpPr>
        <p:grpSpPr bwMode="auto">
          <a:xfrm>
            <a:off x="861581" y="2089728"/>
            <a:ext cx="5029488" cy="1430194"/>
            <a:chOff x="576" y="1296"/>
            <a:chExt cx="3168" cy="960"/>
          </a:xfrm>
        </p:grpSpPr>
        <p:sp>
          <p:nvSpPr>
            <p:cNvPr id="8298" name="Rectangle 6"/>
            <p:cNvSpPr>
              <a:spLocks noChangeArrowheads="1"/>
            </p:cNvSpPr>
            <p:nvPr/>
          </p:nvSpPr>
          <p:spPr bwMode="auto">
            <a:xfrm>
              <a:off x="576" y="1296"/>
              <a:ext cx="720" cy="960"/>
            </a:xfrm>
            <a:prstGeom prst="rect">
              <a:avLst/>
            </a:prstGeom>
            <a:noFill/>
            <a:ln w="9525">
              <a:solidFill>
                <a:schemeClr val="tx1"/>
              </a:solidFill>
              <a:prstDash val="sysDot"/>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sp>
          <p:nvSpPr>
            <p:cNvPr id="8299" name="Rectangle 7"/>
            <p:cNvSpPr>
              <a:spLocks noChangeArrowheads="1"/>
            </p:cNvSpPr>
            <p:nvPr/>
          </p:nvSpPr>
          <p:spPr bwMode="auto">
            <a:xfrm>
              <a:off x="1392" y="1296"/>
              <a:ext cx="720" cy="960"/>
            </a:xfrm>
            <a:prstGeom prst="rect">
              <a:avLst/>
            </a:prstGeom>
            <a:noFill/>
            <a:ln w="9525">
              <a:solidFill>
                <a:schemeClr val="tx1"/>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sz="2182" b="1">
                <a:latin typeface="Times" charset="0"/>
              </a:endParaRPr>
            </a:p>
          </p:txBody>
        </p:sp>
        <p:sp>
          <p:nvSpPr>
            <p:cNvPr id="8300" name="Rectangle 8"/>
            <p:cNvSpPr>
              <a:spLocks noChangeArrowheads="1"/>
            </p:cNvSpPr>
            <p:nvPr/>
          </p:nvSpPr>
          <p:spPr bwMode="auto">
            <a:xfrm>
              <a:off x="2208" y="1296"/>
              <a:ext cx="720" cy="960"/>
            </a:xfrm>
            <a:prstGeom prst="rect">
              <a:avLst/>
            </a:prstGeom>
            <a:noFill/>
            <a:ln w="9525">
              <a:solidFill>
                <a:schemeClr val="tx1"/>
              </a:solidFill>
              <a:prstDash val="sysDot"/>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sp>
          <p:nvSpPr>
            <p:cNvPr id="8301" name="Rectangle 9"/>
            <p:cNvSpPr>
              <a:spLocks noChangeArrowheads="1"/>
            </p:cNvSpPr>
            <p:nvPr/>
          </p:nvSpPr>
          <p:spPr bwMode="auto">
            <a:xfrm>
              <a:off x="3024" y="1296"/>
              <a:ext cx="720" cy="960"/>
            </a:xfrm>
            <a:prstGeom prst="rect">
              <a:avLst/>
            </a:prstGeom>
            <a:noFill/>
            <a:ln w="9525">
              <a:solidFill>
                <a:schemeClr val="tx1"/>
              </a:solidFill>
              <a:prstDash val="sysDot"/>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sp>
          <p:nvSpPr>
            <p:cNvPr id="8302" name="Line 10"/>
            <p:cNvSpPr>
              <a:spLocks noChangeShapeType="1"/>
            </p:cNvSpPr>
            <p:nvPr/>
          </p:nvSpPr>
          <p:spPr bwMode="auto">
            <a:xfrm>
              <a:off x="1584" y="1776"/>
              <a:ext cx="336" cy="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grpSp>
      <p:sp>
        <p:nvSpPr>
          <p:cNvPr id="40971" name="Rectangle 11"/>
          <p:cNvSpPr>
            <a:spLocks noChangeArrowheads="1"/>
          </p:cNvSpPr>
          <p:nvPr/>
        </p:nvSpPr>
        <p:spPr bwMode="auto">
          <a:xfrm>
            <a:off x="431512" y="7861012"/>
            <a:ext cx="6032500" cy="447687"/>
          </a:xfrm>
          <a:prstGeom prst="rect">
            <a:avLst/>
          </a:prstGeom>
          <a:noFill/>
          <a:ln w="9525">
            <a:noFill/>
            <a:miter lim="800000"/>
            <a:headEnd/>
            <a:tailEnd/>
          </a:ln>
          <a:effectLst>
            <a:outerShdw blurRad="63500" dist="46662" dir="3284183" algn="ctr" rotWithShape="0">
              <a:srgbClr val="000000">
                <a:alpha val="74998"/>
              </a:srgbClr>
            </a:outerShdw>
          </a:effectLst>
        </p:spPr>
        <p:txBody>
          <a:bodyPr lIns="0" tIns="0" rIns="0" bIns="0">
            <a:spAutoFit/>
          </a:bodyPr>
          <a:lstStyle/>
          <a:p>
            <a:pPr algn="ctr">
              <a:defRPr/>
            </a:pPr>
            <a:r>
              <a:rPr lang="en-US" sz="2909" b="1">
                <a:latin typeface="Comic Sans MS" charset="0"/>
              </a:rPr>
              <a:t>YOUR MENTAL BIBLE FILE!</a:t>
            </a:r>
            <a:endParaRPr lang="en-US" sz="2909">
              <a:latin typeface="Times" charset="0"/>
            </a:endParaRPr>
          </a:p>
        </p:txBody>
      </p:sp>
      <p:sp>
        <p:nvSpPr>
          <p:cNvPr id="8197" name="Rectangle 12"/>
          <p:cNvSpPr>
            <a:spLocks noChangeArrowheads="1"/>
          </p:cNvSpPr>
          <p:nvPr/>
        </p:nvSpPr>
        <p:spPr bwMode="auto">
          <a:xfrm>
            <a:off x="5512955" y="6427932"/>
            <a:ext cx="32060" cy="1399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9">
                <a:latin typeface="Helvetica" charset="0"/>
              </a:rPr>
              <a:t> </a:t>
            </a:r>
            <a:endParaRPr lang="en-US" sz="2182">
              <a:latin typeface="Times" charset="0"/>
            </a:endParaRPr>
          </a:p>
        </p:txBody>
      </p:sp>
      <p:grpSp>
        <p:nvGrpSpPr>
          <p:cNvPr id="8198" name="Group 13"/>
          <p:cNvGrpSpPr>
            <a:grpSpLocks/>
          </p:cNvGrpSpPr>
          <p:nvPr/>
        </p:nvGrpSpPr>
        <p:grpSpPr bwMode="auto">
          <a:xfrm>
            <a:off x="969818" y="6277956"/>
            <a:ext cx="1900671" cy="1125567"/>
            <a:chOff x="2409" y="2828"/>
            <a:chExt cx="1197" cy="755"/>
          </a:xfrm>
        </p:grpSpPr>
        <p:sp>
          <p:nvSpPr>
            <p:cNvPr id="40974" name="Rectangle 14"/>
            <p:cNvSpPr>
              <a:spLocks noChangeArrowheads="1"/>
            </p:cNvSpPr>
            <p:nvPr/>
          </p:nvSpPr>
          <p:spPr bwMode="auto">
            <a:xfrm>
              <a:off x="2409" y="2828"/>
              <a:ext cx="1123" cy="155"/>
            </a:xfrm>
            <a:prstGeom prst="rect">
              <a:avLst/>
            </a:prstGeom>
            <a:noFill/>
            <a:ln w="9525">
              <a:noFill/>
              <a:miter lim="800000"/>
              <a:headEnd/>
              <a:tailEnd/>
            </a:ln>
            <a:effectLst>
              <a:outerShdw blurRad="63500" dist="46662" dir="3284183" algn="ctr" rotWithShape="0">
                <a:srgbClr val="000000">
                  <a:alpha val="74998"/>
                </a:srgbClr>
              </a:outerShdw>
            </a:effectLst>
          </p:spPr>
          <p:txBody>
            <a:bodyPr lIns="0" tIns="0" rIns="0" bIns="0">
              <a:spAutoFit/>
            </a:bodyPr>
            <a:lstStyle/>
            <a:p>
              <a:pPr algn="ctr">
                <a:lnSpc>
                  <a:spcPct val="60000"/>
                </a:lnSpc>
                <a:defRPr/>
              </a:pPr>
              <a:r>
                <a:rPr lang="en-US" sz="2182" b="1" dirty="0">
                  <a:latin typeface="Comic Sans MS" charset="0"/>
                </a:rPr>
                <a:t>3 Societies:</a:t>
              </a:r>
              <a:endParaRPr lang="en-US" sz="2182" dirty="0">
                <a:latin typeface="Times" charset="0"/>
              </a:endParaRPr>
            </a:p>
          </p:txBody>
        </p:sp>
        <p:grpSp>
          <p:nvGrpSpPr>
            <p:cNvPr id="8294" name="Group 15"/>
            <p:cNvGrpSpPr>
              <a:grpSpLocks/>
            </p:cNvGrpSpPr>
            <p:nvPr/>
          </p:nvGrpSpPr>
          <p:grpSpPr bwMode="auto">
            <a:xfrm>
              <a:off x="2516" y="3204"/>
              <a:ext cx="1090" cy="379"/>
              <a:chOff x="1246" y="3148"/>
              <a:chExt cx="1090" cy="379"/>
            </a:xfrm>
          </p:grpSpPr>
          <p:sp>
            <p:nvSpPr>
              <p:cNvPr id="40976" name="Line 16"/>
              <p:cNvSpPr>
                <a:spLocks noChangeShapeType="1"/>
              </p:cNvSpPr>
              <p:nvPr/>
            </p:nvSpPr>
            <p:spPr bwMode="auto">
              <a:xfrm>
                <a:off x="1248" y="3148"/>
                <a:ext cx="1085" cy="0"/>
              </a:xfrm>
              <a:prstGeom prst="line">
                <a:avLst/>
              </a:prstGeom>
              <a:noFill/>
              <a:ln w="28575">
                <a:solidFill>
                  <a:schemeClr val="tx1"/>
                </a:solidFill>
                <a:round/>
                <a:headEnd/>
                <a:tailEnd/>
              </a:ln>
              <a:effectLst>
                <a:outerShdw blurRad="63500" dist="17961" dir="2700000" algn="ctr" rotWithShape="0">
                  <a:schemeClr val="bg2">
                    <a:alpha val="74998"/>
                  </a:schemeClr>
                </a:outerShdw>
              </a:effectLst>
            </p:spPr>
            <p:txBody>
              <a:bodyPr wrap="none" anchor="ctr"/>
              <a:lstStyle/>
              <a:p>
                <a:pPr>
                  <a:defRPr/>
                </a:pPr>
                <a:endParaRPr lang="en-US" sz="455">
                  <a:latin typeface="Century Gothic" pitchFamily="-107" charset="0"/>
                  <a:ea typeface="+mn-ea"/>
                  <a:cs typeface="+mn-cs"/>
                </a:endParaRPr>
              </a:p>
            </p:txBody>
          </p:sp>
          <p:sp>
            <p:nvSpPr>
              <p:cNvPr id="40977" name="Line 17"/>
              <p:cNvSpPr>
                <a:spLocks noChangeShapeType="1"/>
              </p:cNvSpPr>
              <p:nvPr/>
            </p:nvSpPr>
            <p:spPr bwMode="auto">
              <a:xfrm>
                <a:off x="1246" y="3330"/>
                <a:ext cx="1085" cy="0"/>
              </a:xfrm>
              <a:prstGeom prst="line">
                <a:avLst/>
              </a:prstGeom>
              <a:noFill/>
              <a:ln w="28575">
                <a:solidFill>
                  <a:schemeClr val="tx1"/>
                </a:solidFill>
                <a:round/>
                <a:headEnd/>
                <a:tailEnd/>
              </a:ln>
              <a:effectLst>
                <a:outerShdw blurRad="63500" dist="17961" dir="2700000" algn="ctr" rotWithShape="0">
                  <a:schemeClr val="bg2">
                    <a:alpha val="74998"/>
                  </a:schemeClr>
                </a:outerShdw>
              </a:effectLst>
            </p:spPr>
            <p:txBody>
              <a:bodyPr wrap="none" anchor="ctr"/>
              <a:lstStyle/>
              <a:p>
                <a:pPr>
                  <a:defRPr/>
                </a:pPr>
                <a:endParaRPr lang="en-US" sz="455">
                  <a:latin typeface="Century Gothic" pitchFamily="-107" charset="0"/>
                  <a:ea typeface="+mn-ea"/>
                  <a:cs typeface="+mn-cs"/>
                </a:endParaRPr>
              </a:p>
            </p:txBody>
          </p:sp>
          <p:sp>
            <p:nvSpPr>
              <p:cNvPr id="40978" name="Line 18"/>
              <p:cNvSpPr>
                <a:spLocks noChangeShapeType="1"/>
              </p:cNvSpPr>
              <p:nvPr/>
            </p:nvSpPr>
            <p:spPr bwMode="auto">
              <a:xfrm>
                <a:off x="1254" y="3527"/>
                <a:ext cx="1082" cy="0"/>
              </a:xfrm>
              <a:prstGeom prst="line">
                <a:avLst/>
              </a:prstGeom>
              <a:noFill/>
              <a:ln w="28575">
                <a:solidFill>
                  <a:schemeClr val="tx1"/>
                </a:solidFill>
                <a:round/>
                <a:headEnd/>
                <a:tailEnd/>
              </a:ln>
              <a:effectLst>
                <a:outerShdw blurRad="63500" dist="17961" dir="2700000" algn="ctr" rotWithShape="0">
                  <a:schemeClr val="bg2">
                    <a:alpha val="74998"/>
                  </a:schemeClr>
                </a:outerShdw>
              </a:effectLst>
            </p:spPr>
            <p:txBody>
              <a:bodyPr wrap="none" anchor="ctr"/>
              <a:lstStyle/>
              <a:p>
                <a:pPr>
                  <a:defRPr/>
                </a:pPr>
                <a:endParaRPr lang="en-US" sz="455">
                  <a:latin typeface="Century Gothic" pitchFamily="-107" charset="0"/>
                  <a:ea typeface="+mn-ea"/>
                  <a:cs typeface="+mn-cs"/>
                </a:endParaRPr>
              </a:p>
            </p:txBody>
          </p:sp>
        </p:grpSp>
      </p:grpSp>
      <p:sp>
        <p:nvSpPr>
          <p:cNvPr id="8199" name="Freeform 20"/>
          <p:cNvSpPr>
            <a:spLocks/>
          </p:cNvSpPr>
          <p:nvPr/>
        </p:nvSpPr>
        <p:spPr bwMode="auto">
          <a:xfrm>
            <a:off x="555626" y="3517035"/>
            <a:ext cx="977034" cy="528205"/>
          </a:xfrm>
          <a:custGeom>
            <a:avLst/>
            <a:gdLst>
              <a:gd name="T0" fmla="*/ 2147483647 w 503"/>
              <a:gd name="T1" fmla="*/ 0 h 355"/>
              <a:gd name="T2" fmla="*/ 2147483647 w 503"/>
              <a:gd name="T3" fmla="*/ 2147483647 h 355"/>
              <a:gd name="T4" fmla="*/ 2147483647 w 503"/>
              <a:gd name="T5" fmla="*/ 2147483647 h 355"/>
              <a:gd name="T6" fmla="*/ 2147483647 w 503"/>
              <a:gd name="T7" fmla="*/ 2147483647 h 355"/>
              <a:gd name="T8" fmla="*/ 2147483647 w 503"/>
              <a:gd name="T9" fmla="*/ 2147483647 h 355"/>
              <a:gd name="T10" fmla="*/ 2147483647 w 503"/>
              <a:gd name="T11" fmla="*/ 2147483647 h 355"/>
              <a:gd name="T12" fmla="*/ 2147483647 w 503"/>
              <a:gd name="T13" fmla="*/ 2147483647 h 355"/>
              <a:gd name="T14" fmla="*/ 2147483647 w 503"/>
              <a:gd name="T15" fmla="*/ 2147483647 h 355"/>
              <a:gd name="T16" fmla="*/ 0 w 503"/>
              <a:gd name="T17" fmla="*/ 2147483647 h 355"/>
              <a:gd name="T18" fmla="*/ 0 w 503"/>
              <a:gd name="T19" fmla="*/ 2147483647 h 355"/>
              <a:gd name="T20" fmla="*/ 2147483647 w 503"/>
              <a:gd name="T21" fmla="*/ 2147483647 h 355"/>
              <a:gd name="T22" fmla="*/ 2147483647 w 503"/>
              <a:gd name="T23" fmla="*/ 2147483647 h 355"/>
              <a:gd name="T24" fmla="*/ 2147483647 w 503"/>
              <a:gd name="T25" fmla="*/ 2147483647 h 355"/>
              <a:gd name="T26" fmla="*/ 2147483647 w 503"/>
              <a:gd name="T27" fmla="*/ 2147483647 h 355"/>
              <a:gd name="T28" fmla="*/ 2147483647 w 503"/>
              <a:gd name="T29" fmla="*/ 2147483647 h 355"/>
              <a:gd name="T30" fmla="*/ 2147483647 w 503"/>
              <a:gd name="T31" fmla="*/ 2147483647 h 355"/>
              <a:gd name="T32" fmla="*/ 2147483647 w 503"/>
              <a:gd name="T33" fmla="*/ 2147483647 h 355"/>
              <a:gd name="T34" fmla="*/ 2147483647 w 503"/>
              <a:gd name="T35" fmla="*/ 2147483647 h 355"/>
              <a:gd name="T36" fmla="*/ 2147483647 w 503"/>
              <a:gd name="T37" fmla="*/ 2147483647 h 355"/>
              <a:gd name="T38" fmla="*/ 2147483647 w 503"/>
              <a:gd name="T39" fmla="*/ 2147483647 h 355"/>
              <a:gd name="T40" fmla="*/ 2147483647 w 503"/>
              <a:gd name="T41" fmla="*/ 2147483647 h 355"/>
              <a:gd name="T42" fmla="*/ 2147483647 w 503"/>
              <a:gd name="T43" fmla="*/ 2147483647 h 355"/>
              <a:gd name="T44" fmla="*/ 2147483647 w 503"/>
              <a:gd name="T45" fmla="*/ 2147483647 h 355"/>
              <a:gd name="T46" fmla="*/ 2147483647 w 503"/>
              <a:gd name="T47" fmla="*/ 2147483647 h 355"/>
              <a:gd name="T48" fmla="*/ 2147483647 w 503"/>
              <a:gd name="T49" fmla="*/ 2147483647 h 355"/>
              <a:gd name="T50" fmla="*/ 2147483647 w 503"/>
              <a:gd name="T51" fmla="*/ 2147483647 h 355"/>
              <a:gd name="T52" fmla="*/ 2147483647 w 503"/>
              <a:gd name="T53" fmla="*/ 2147483647 h 355"/>
              <a:gd name="T54" fmla="*/ 2147483647 w 503"/>
              <a:gd name="T55" fmla="*/ 2147483647 h 355"/>
              <a:gd name="T56" fmla="*/ 2147483647 w 503"/>
              <a:gd name="T57" fmla="*/ 2147483647 h 355"/>
              <a:gd name="T58" fmla="*/ 2147483647 w 503"/>
              <a:gd name="T59" fmla="*/ 2147483647 h 355"/>
              <a:gd name="T60" fmla="*/ 2147483647 w 503"/>
              <a:gd name="T61" fmla="*/ 2147483647 h 355"/>
              <a:gd name="T62" fmla="*/ 2147483647 w 503"/>
              <a:gd name="T63" fmla="*/ 2147483647 h 355"/>
              <a:gd name="T64" fmla="*/ 2147483647 w 503"/>
              <a:gd name="T65" fmla="*/ 2147483647 h 355"/>
              <a:gd name="T66" fmla="*/ 2147483647 w 503"/>
              <a:gd name="T67" fmla="*/ 2147483647 h 355"/>
              <a:gd name="T68" fmla="*/ 2147483647 w 503"/>
              <a:gd name="T69" fmla="*/ 2147483647 h 355"/>
              <a:gd name="T70" fmla="*/ 2147483647 w 503"/>
              <a:gd name="T71" fmla="*/ 0 h 355"/>
              <a:gd name="T72" fmla="*/ 2147483647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solidFill>
            <a:schemeClr val="bg1"/>
          </a:solidFill>
          <a:ln w="28575">
            <a:solidFill>
              <a:schemeClr val="tx1"/>
            </a:solidFill>
            <a:round/>
            <a:headEnd/>
            <a:tailEnd/>
          </a:ln>
        </p:spPr>
        <p:txBody>
          <a:bodyPr/>
          <a:lstStyle/>
          <a:p>
            <a:endParaRPr lang="en-US" sz="455"/>
          </a:p>
        </p:txBody>
      </p:sp>
      <p:sp>
        <p:nvSpPr>
          <p:cNvPr id="8200" name="Rectangle 21"/>
          <p:cNvSpPr>
            <a:spLocks noChangeArrowheads="1"/>
          </p:cNvSpPr>
          <p:nvPr/>
        </p:nvSpPr>
        <p:spPr bwMode="auto">
          <a:xfrm>
            <a:off x="552740" y="3749387"/>
            <a:ext cx="1376795" cy="437285"/>
          </a:xfrm>
          <a:prstGeom prst="rect">
            <a:avLst/>
          </a:prstGeom>
          <a:solidFill>
            <a:schemeClr val="bg1"/>
          </a:solidFill>
          <a:ln w="28575">
            <a:solidFill>
              <a:schemeClr val="tx1"/>
            </a:solidFill>
            <a:miter lim="800000"/>
            <a:headEnd/>
            <a:tailEnd/>
          </a:ln>
        </p:spPr>
        <p:txBody>
          <a:bodyPr/>
          <a:lstStyle/>
          <a:p>
            <a:endParaRPr lang="en-US" sz="455"/>
          </a:p>
        </p:txBody>
      </p:sp>
      <p:grpSp>
        <p:nvGrpSpPr>
          <p:cNvPr id="8201" name="Group 25" descr="Large confetti"/>
          <p:cNvGrpSpPr>
            <a:grpSpLocks/>
          </p:cNvGrpSpPr>
          <p:nvPr/>
        </p:nvGrpSpPr>
        <p:grpSpPr bwMode="auto">
          <a:xfrm>
            <a:off x="2828637" y="6425046"/>
            <a:ext cx="1378239" cy="669636"/>
            <a:chOff x="375" y="3720"/>
            <a:chExt cx="868" cy="450"/>
          </a:xfrm>
        </p:grpSpPr>
        <p:sp>
          <p:nvSpPr>
            <p:cNvPr id="8288" name="Freeform 26" descr="Large confetti"/>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sz="455"/>
            </a:p>
          </p:txBody>
        </p:sp>
        <p:sp>
          <p:nvSpPr>
            <p:cNvPr id="8289" name="Rectangle 27"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sz="455"/>
            </a:p>
          </p:txBody>
        </p:sp>
        <p:sp>
          <p:nvSpPr>
            <p:cNvPr id="8290" name="Rectangle 28"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8291" name="Rectangle 29"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8292" name="Line 30"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grpSp>
      <p:grpSp>
        <p:nvGrpSpPr>
          <p:cNvPr id="8202" name="Group 31" descr="Large confetti"/>
          <p:cNvGrpSpPr>
            <a:grpSpLocks/>
          </p:cNvGrpSpPr>
          <p:nvPr/>
        </p:nvGrpSpPr>
        <p:grpSpPr bwMode="auto">
          <a:xfrm>
            <a:off x="3921126" y="6715126"/>
            <a:ext cx="1378238" cy="669636"/>
            <a:chOff x="375" y="3720"/>
            <a:chExt cx="868" cy="450"/>
          </a:xfrm>
        </p:grpSpPr>
        <p:sp>
          <p:nvSpPr>
            <p:cNvPr id="8283" name="Freeform 32" descr="Large confetti"/>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sz="455"/>
            </a:p>
          </p:txBody>
        </p:sp>
        <p:sp>
          <p:nvSpPr>
            <p:cNvPr id="8284" name="Rectangle 33"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sz="455"/>
            </a:p>
          </p:txBody>
        </p:sp>
        <p:sp>
          <p:nvSpPr>
            <p:cNvPr id="8285" name="Rectangle 34"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8286" name="Rectangle 35"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8287" name="Line 36"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grpSp>
      <p:grpSp>
        <p:nvGrpSpPr>
          <p:cNvPr id="8203" name="Group 37" descr="Large confetti"/>
          <p:cNvGrpSpPr>
            <a:grpSpLocks/>
          </p:cNvGrpSpPr>
          <p:nvPr/>
        </p:nvGrpSpPr>
        <p:grpSpPr bwMode="auto">
          <a:xfrm>
            <a:off x="5032376" y="7006648"/>
            <a:ext cx="1378238" cy="669636"/>
            <a:chOff x="375" y="3720"/>
            <a:chExt cx="868" cy="450"/>
          </a:xfrm>
        </p:grpSpPr>
        <p:sp>
          <p:nvSpPr>
            <p:cNvPr id="8278" name="Freeform 38" descr="Large confetti"/>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sz="455"/>
            </a:p>
          </p:txBody>
        </p:sp>
        <p:sp>
          <p:nvSpPr>
            <p:cNvPr id="8279" name="Rectangle 39"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sz="455"/>
            </a:p>
          </p:txBody>
        </p:sp>
        <p:sp>
          <p:nvSpPr>
            <p:cNvPr id="8280" name="Rectangle 40"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8281" name="Rectangle 41"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8282" name="Line 42"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grpSp>
      <p:sp>
        <p:nvSpPr>
          <p:cNvPr id="8204" name="Freeform 44"/>
          <p:cNvSpPr>
            <a:spLocks/>
          </p:cNvSpPr>
          <p:nvPr/>
        </p:nvSpPr>
        <p:spPr bwMode="auto">
          <a:xfrm>
            <a:off x="3509819" y="3521364"/>
            <a:ext cx="978477" cy="528205"/>
          </a:xfrm>
          <a:custGeom>
            <a:avLst/>
            <a:gdLst>
              <a:gd name="T0" fmla="*/ 2147483647 w 503"/>
              <a:gd name="T1" fmla="*/ 0 h 355"/>
              <a:gd name="T2" fmla="*/ 2147483647 w 503"/>
              <a:gd name="T3" fmla="*/ 2147483647 h 355"/>
              <a:gd name="T4" fmla="*/ 2147483647 w 503"/>
              <a:gd name="T5" fmla="*/ 2147483647 h 355"/>
              <a:gd name="T6" fmla="*/ 2147483647 w 503"/>
              <a:gd name="T7" fmla="*/ 2147483647 h 355"/>
              <a:gd name="T8" fmla="*/ 2147483647 w 503"/>
              <a:gd name="T9" fmla="*/ 2147483647 h 355"/>
              <a:gd name="T10" fmla="*/ 2147483647 w 503"/>
              <a:gd name="T11" fmla="*/ 2147483647 h 355"/>
              <a:gd name="T12" fmla="*/ 2147483647 w 503"/>
              <a:gd name="T13" fmla="*/ 2147483647 h 355"/>
              <a:gd name="T14" fmla="*/ 2147483647 w 503"/>
              <a:gd name="T15" fmla="*/ 2147483647 h 355"/>
              <a:gd name="T16" fmla="*/ 0 w 503"/>
              <a:gd name="T17" fmla="*/ 2147483647 h 355"/>
              <a:gd name="T18" fmla="*/ 0 w 503"/>
              <a:gd name="T19" fmla="*/ 2147483647 h 355"/>
              <a:gd name="T20" fmla="*/ 2147483647 w 503"/>
              <a:gd name="T21" fmla="*/ 2147483647 h 355"/>
              <a:gd name="T22" fmla="*/ 2147483647 w 503"/>
              <a:gd name="T23" fmla="*/ 2147483647 h 355"/>
              <a:gd name="T24" fmla="*/ 2147483647 w 503"/>
              <a:gd name="T25" fmla="*/ 2147483647 h 355"/>
              <a:gd name="T26" fmla="*/ 2147483647 w 503"/>
              <a:gd name="T27" fmla="*/ 2147483647 h 355"/>
              <a:gd name="T28" fmla="*/ 2147483647 w 503"/>
              <a:gd name="T29" fmla="*/ 2147483647 h 355"/>
              <a:gd name="T30" fmla="*/ 2147483647 w 503"/>
              <a:gd name="T31" fmla="*/ 2147483647 h 355"/>
              <a:gd name="T32" fmla="*/ 2147483647 w 503"/>
              <a:gd name="T33" fmla="*/ 2147483647 h 355"/>
              <a:gd name="T34" fmla="*/ 2147483647 w 503"/>
              <a:gd name="T35" fmla="*/ 2147483647 h 355"/>
              <a:gd name="T36" fmla="*/ 2147483647 w 503"/>
              <a:gd name="T37" fmla="*/ 2147483647 h 355"/>
              <a:gd name="T38" fmla="*/ 2147483647 w 503"/>
              <a:gd name="T39" fmla="*/ 2147483647 h 355"/>
              <a:gd name="T40" fmla="*/ 2147483647 w 503"/>
              <a:gd name="T41" fmla="*/ 2147483647 h 355"/>
              <a:gd name="T42" fmla="*/ 2147483647 w 503"/>
              <a:gd name="T43" fmla="*/ 2147483647 h 355"/>
              <a:gd name="T44" fmla="*/ 2147483647 w 503"/>
              <a:gd name="T45" fmla="*/ 2147483647 h 355"/>
              <a:gd name="T46" fmla="*/ 2147483647 w 503"/>
              <a:gd name="T47" fmla="*/ 2147483647 h 355"/>
              <a:gd name="T48" fmla="*/ 2147483647 w 503"/>
              <a:gd name="T49" fmla="*/ 2147483647 h 355"/>
              <a:gd name="T50" fmla="*/ 2147483647 w 503"/>
              <a:gd name="T51" fmla="*/ 2147483647 h 355"/>
              <a:gd name="T52" fmla="*/ 2147483647 w 503"/>
              <a:gd name="T53" fmla="*/ 2147483647 h 355"/>
              <a:gd name="T54" fmla="*/ 2147483647 w 503"/>
              <a:gd name="T55" fmla="*/ 2147483647 h 355"/>
              <a:gd name="T56" fmla="*/ 2147483647 w 503"/>
              <a:gd name="T57" fmla="*/ 2147483647 h 355"/>
              <a:gd name="T58" fmla="*/ 2147483647 w 503"/>
              <a:gd name="T59" fmla="*/ 2147483647 h 355"/>
              <a:gd name="T60" fmla="*/ 2147483647 w 503"/>
              <a:gd name="T61" fmla="*/ 2147483647 h 355"/>
              <a:gd name="T62" fmla="*/ 2147483647 w 503"/>
              <a:gd name="T63" fmla="*/ 2147483647 h 355"/>
              <a:gd name="T64" fmla="*/ 2147483647 w 503"/>
              <a:gd name="T65" fmla="*/ 2147483647 h 355"/>
              <a:gd name="T66" fmla="*/ 2147483647 w 503"/>
              <a:gd name="T67" fmla="*/ 2147483647 h 355"/>
              <a:gd name="T68" fmla="*/ 2147483647 w 503"/>
              <a:gd name="T69" fmla="*/ 2147483647 h 355"/>
              <a:gd name="T70" fmla="*/ 2147483647 w 503"/>
              <a:gd name="T71" fmla="*/ 0 h 355"/>
              <a:gd name="T72" fmla="*/ 2147483647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solidFill>
            <a:schemeClr val="bg1"/>
          </a:solidFill>
          <a:ln w="28575">
            <a:solidFill>
              <a:schemeClr val="tx1"/>
            </a:solidFill>
            <a:round/>
            <a:headEnd/>
            <a:tailEnd/>
          </a:ln>
        </p:spPr>
        <p:txBody>
          <a:bodyPr/>
          <a:lstStyle/>
          <a:p>
            <a:endParaRPr lang="en-US" sz="455"/>
          </a:p>
        </p:txBody>
      </p:sp>
      <p:sp>
        <p:nvSpPr>
          <p:cNvPr id="8205" name="Rectangle 45"/>
          <p:cNvSpPr>
            <a:spLocks noChangeArrowheads="1"/>
          </p:cNvSpPr>
          <p:nvPr/>
        </p:nvSpPr>
        <p:spPr bwMode="auto">
          <a:xfrm>
            <a:off x="3506932" y="3753716"/>
            <a:ext cx="1378239" cy="437284"/>
          </a:xfrm>
          <a:prstGeom prst="rect">
            <a:avLst/>
          </a:prstGeom>
          <a:solidFill>
            <a:schemeClr val="bg1"/>
          </a:solidFill>
          <a:ln w="28575">
            <a:solidFill>
              <a:schemeClr val="tx1"/>
            </a:solidFill>
            <a:miter lim="800000"/>
            <a:headEnd/>
            <a:tailEnd/>
          </a:ln>
        </p:spPr>
        <p:txBody>
          <a:bodyPr/>
          <a:lstStyle/>
          <a:p>
            <a:endParaRPr lang="en-US" sz="455"/>
          </a:p>
        </p:txBody>
      </p:sp>
      <p:sp>
        <p:nvSpPr>
          <p:cNvPr id="8206" name="Text Box 49"/>
          <p:cNvSpPr txBox="1">
            <a:spLocks noChangeArrowheads="1"/>
          </p:cNvSpPr>
          <p:nvPr/>
        </p:nvSpPr>
        <p:spPr bwMode="auto">
          <a:xfrm>
            <a:off x="886114" y="2016126"/>
            <a:ext cx="503671" cy="1575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9636">
                <a:solidFill>
                  <a:srgbClr val="E8E8E8"/>
                </a:solidFill>
                <a:latin typeface="Capitals" charset="0"/>
              </a:rPr>
              <a:t>C</a:t>
            </a:r>
          </a:p>
        </p:txBody>
      </p:sp>
      <p:sp>
        <p:nvSpPr>
          <p:cNvPr id="8207" name="Text Box 50"/>
          <p:cNvSpPr txBox="1">
            <a:spLocks noChangeArrowheads="1"/>
          </p:cNvSpPr>
          <p:nvPr/>
        </p:nvSpPr>
        <p:spPr bwMode="auto">
          <a:xfrm>
            <a:off x="3554558" y="2042103"/>
            <a:ext cx="505114" cy="1575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9636">
                <a:solidFill>
                  <a:srgbClr val="E8E8E8"/>
                </a:solidFill>
                <a:latin typeface="Capitals" charset="0"/>
              </a:rPr>
              <a:t>S</a:t>
            </a:r>
          </a:p>
        </p:txBody>
      </p:sp>
      <p:sp>
        <p:nvSpPr>
          <p:cNvPr id="8208" name="Text Box 51"/>
          <p:cNvSpPr txBox="1">
            <a:spLocks noChangeArrowheads="1"/>
          </p:cNvSpPr>
          <p:nvPr/>
        </p:nvSpPr>
        <p:spPr bwMode="auto">
          <a:xfrm>
            <a:off x="4942898" y="1955512"/>
            <a:ext cx="505114" cy="1575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9636">
                <a:solidFill>
                  <a:srgbClr val="E8E8E8"/>
                </a:solidFill>
                <a:latin typeface="Capitals" charset="0"/>
              </a:rPr>
              <a:t>J</a:t>
            </a:r>
          </a:p>
        </p:txBody>
      </p:sp>
      <p:grpSp>
        <p:nvGrpSpPr>
          <p:cNvPr id="8209" name="Group 52"/>
          <p:cNvGrpSpPr>
            <a:grpSpLocks/>
          </p:cNvGrpSpPr>
          <p:nvPr/>
        </p:nvGrpSpPr>
        <p:grpSpPr bwMode="auto">
          <a:xfrm>
            <a:off x="237024" y="4497745"/>
            <a:ext cx="2094977" cy="1335585"/>
            <a:chOff x="674" y="2782"/>
            <a:chExt cx="1320" cy="897"/>
          </a:xfrm>
        </p:grpSpPr>
        <p:sp>
          <p:nvSpPr>
            <p:cNvPr id="41013" name="Rectangle 53"/>
            <p:cNvSpPr>
              <a:spLocks noChangeArrowheads="1"/>
            </p:cNvSpPr>
            <p:nvPr/>
          </p:nvSpPr>
          <p:spPr bwMode="auto">
            <a:xfrm>
              <a:off x="674" y="2782"/>
              <a:ext cx="1320" cy="139"/>
            </a:xfrm>
            <a:prstGeom prst="rect">
              <a:avLst/>
            </a:prstGeom>
            <a:noFill/>
            <a:ln w="9525">
              <a:noFill/>
              <a:miter lim="800000"/>
              <a:headEnd/>
              <a:tailEnd/>
            </a:ln>
            <a:effectLst>
              <a:outerShdw blurRad="63500" dist="46662" dir="3284183" algn="ctr" rotWithShape="0">
                <a:srgbClr val="000000">
                  <a:alpha val="74998"/>
                </a:srgbClr>
              </a:outerShdw>
            </a:effectLst>
          </p:spPr>
          <p:txBody>
            <a:bodyPr wrap="square" lIns="0" tIns="0" rIns="0" bIns="0">
              <a:spAutoFit/>
            </a:bodyPr>
            <a:lstStyle/>
            <a:p>
              <a:pPr algn="ctr">
                <a:lnSpc>
                  <a:spcPct val="50000"/>
                </a:lnSpc>
                <a:defRPr/>
              </a:pPr>
              <a:r>
                <a:rPr lang="en-US" sz="2182" b="1" dirty="0">
                  <a:latin typeface="Comic Sans MS" charset="0"/>
                </a:rPr>
                <a:t>4 People:</a:t>
              </a:r>
              <a:endParaRPr lang="en-US" sz="2182" dirty="0">
                <a:latin typeface="Times" charset="0"/>
              </a:endParaRPr>
            </a:p>
          </p:txBody>
        </p:sp>
        <p:grpSp>
          <p:nvGrpSpPr>
            <p:cNvPr id="8273" name="Group 54"/>
            <p:cNvGrpSpPr>
              <a:grpSpLocks/>
            </p:cNvGrpSpPr>
            <p:nvPr/>
          </p:nvGrpSpPr>
          <p:grpSpPr bwMode="auto">
            <a:xfrm>
              <a:off x="812" y="3149"/>
              <a:ext cx="1093" cy="530"/>
              <a:chOff x="1241" y="2249"/>
              <a:chExt cx="1093" cy="530"/>
            </a:xfrm>
          </p:grpSpPr>
          <p:sp>
            <p:nvSpPr>
              <p:cNvPr id="41015" name="Line 55"/>
              <p:cNvSpPr>
                <a:spLocks noChangeShapeType="1"/>
              </p:cNvSpPr>
              <p:nvPr/>
            </p:nvSpPr>
            <p:spPr bwMode="auto">
              <a:xfrm>
                <a:off x="1241" y="2249"/>
                <a:ext cx="1084" cy="0"/>
              </a:xfrm>
              <a:prstGeom prst="line">
                <a:avLst/>
              </a:prstGeom>
              <a:noFill/>
              <a:ln w="28575">
                <a:solidFill>
                  <a:schemeClr val="tx1"/>
                </a:solidFill>
                <a:round/>
                <a:headEnd/>
                <a:tailEnd/>
              </a:ln>
              <a:effectLst>
                <a:outerShdw blurRad="63500" dist="17961" dir="2700000" algn="ctr" rotWithShape="0">
                  <a:schemeClr val="bg2">
                    <a:alpha val="74998"/>
                  </a:schemeClr>
                </a:outerShdw>
              </a:effectLst>
            </p:spPr>
            <p:txBody>
              <a:bodyPr wrap="none" anchor="ctr"/>
              <a:lstStyle/>
              <a:p>
                <a:pPr>
                  <a:defRPr/>
                </a:pPr>
                <a:endParaRPr lang="en-US" sz="455">
                  <a:latin typeface="Century Gothic" pitchFamily="-107" charset="0"/>
                  <a:ea typeface="+mn-ea"/>
                  <a:cs typeface="+mn-cs"/>
                </a:endParaRPr>
              </a:p>
            </p:txBody>
          </p:sp>
          <p:sp>
            <p:nvSpPr>
              <p:cNvPr id="41016" name="Line 56"/>
              <p:cNvSpPr>
                <a:spLocks noChangeShapeType="1"/>
              </p:cNvSpPr>
              <p:nvPr/>
            </p:nvSpPr>
            <p:spPr bwMode="auto">
              <a:xfrm>
                <a:off x="1246" y="2422"/>
                <a:ext cx="1088" cy="0"/>
              </a:xfrm>
              <a:prstGeom prst="line">
                <a:avLst/>
              </a:prstGeom>
              <a:noFill/>
              <a:ln w="28575">
                <a:solidFill>
                  <a:schemeClr val="tx1"/>
                </a:solidFill>
                <a:round/>
                <a:headEnd/>
                <a:tailEnd/>
              </a:ln>
              <a:effectLst>
                <a:outerShdw blurRad="63500" dist="17961" dir="2700000" algn="ctr" rotWithShape="0">
                  <a:schemeClr val="bg2">
                    <a:alpha val="74998"/>
                  </a:schemeClr>
                </a:outerShdw>
              </a:effectLst>
            </p:spPr>
            <p:txBody>
              <a:bodyPr wrap="none" anchor="ctr"/>
              <a:lstStyle/>
              <a:p>
                <a:pPr>
                  <a:defRPr/>
                </a:pPr>
                <a:endParaRPr lang="en-US" sz="455">
                  <a:latin typeface="Century Gothic" pitchFamily="-107" charset="0"/>
                  <a:ea typeface="+mn-ea"/>
                  <a:cs typeface="+mn-cs"/>
                </a:endParaRPr>
              </a:p>
            </p:txBody>
          </p:sp>
          <p:sp>
            <p:nvSpPr>
              <p:cNvPr id="41017" name="Line 57"/>
              <p:cNvSpPr>
                <a:spLocks noChangeShapeType="1"/>
              </p:cNvSpPr>
              <p:nvPr/>
            </p:nvSpPr>
            <p:spPr bwMode="auto">
              <a:xfrm>
                <a:off x="1244" y="2595"/>
                <a:ext cx="1088" cy="0"/>
              </a:xfrm>
              <a:prstGeom prst="line">
                <a:avLst/>
              </a:prstGeom>
              <a:noFill/>
              <a:ln w="28575">
                <a:solidFill>
                  <a:schemeClr val="tx1"/>
                </a:solidFill>
                <a:round/>
                <a:headEnd/>
                <a:tailEnd/>
              </a:ln>
              <a:effectLst>
                <a:outerShdw blurRad="63500" dist="17961" dir="2700000" algn="ctr" rotWithShape="0">
                  <a:schemeClr val="bg2">
                    <a:alpha val="74998"/>
                  </a:schemeClr>
                </a:outerShdw>
              </a:effectLst>
            </p:spPr>
            <p:txBody>
              <a:bodyPr wrap="none" anchor="ctr"/>
              <a:lstStyle/>
              <a:p>
                <a:pPr>
                  <a:defRPr/>
                </a:pPr>
                <a:endParaRPr lang="en-US" sz="455">
                  <a:latin typeface="Century Gothic" pitchFamily="-107" charset="0"/>
                  <a:ea typeface="+mn-ea"/>
                  <a:cs typeface="+mn-cs"/>
                </a:endParaRPr>
              </a:p>
            </p:txBody>
          </p:sp>
          <p:sp>
            <p:nvSpPr>
              <p:cNvPr id="41018" name="Line 58"/>
              <p:cNvSpPr>
                <a:spLocks noChangeShapeType="1"/>
              </p:cNvSpPr>
              <p:nvPr/>
            </p:nvSpPr>
            <p:spPr bwMode="auto">
              <a:xfrm>
                <a:off x="1250" y="2779"/>
                <a:ext cx="1084" cy="0"/>
              </a:xfrm>
              <a:prstGeom prst="line">
                <a:avLst/>
              </a:prstGeom>
              <a:noFill/>
              <a:ln w="28575">
                <a:solidFill>
                  <a:schemeClr val="tx1"/>
                </a:solidFill>
                <a:round/>
                <a:headEnd/>
                <a:tailEnd/>
              </a:ln>
              <a:effectLst>
                <a:outerShdw blurRad="63500" dist="17961" dir="2700000" algn="ctr" rotWithShape="0">
                  <a:schemeClr val="bg2">
                    <a:alpha val="74998"/>
                  </a:schemeClr>
                </a:outerShdw>
              </a:effectLst>
            </p:spPr>
            <p:txBody>
              <a:bodyPr wrap="none" anchor="ctr"/>
              <a:lstStyle/>
              <a:p>
                <a:pPr>
                  <a:defRPr/>
                </a:pPr>
                <a:endParaRPr lang="en-US" sz="455">
                  <a:latin typeface="Century Gothic" pitchFamily="-107" charset="0"/>
                  <a:ea typeface="+mn-ea"/>
                  <a:cs typeface="+mn-cs"/>
                </a:endParaRPr>
              </a:p>
            </p:txBody>
          </p:sp>
        </p:grpSp>
      </p:grpSp>
      <p:sp>
        <p:nvSpPr>
          <p:cNvPr id="8210" name="Line 59"/>
          <p:cNvSpPr>
            <a:spLocks noChangeShapeType="1"/>
          </p:cNvSpPr>
          <p:nvPr/>
        </p:nvSpPr>
        <p:spPr bwMode="auto">
          <a:xfrm flipH="1">
            <a:off x="1920876" y="3405909"/>
            <a:ext cx="619125" cy="130608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8211" name="Line 60"/>
          <p:cNvSpPr>
            <a:spLocks noChangeShapeType="1"/>
          </p:cNvSpPr>
          <p:nvPr/>
        </p:nvSpPr>
        <p:spPr bwMode="auto">
          <a:xfrm flipH="1">
            <a:off x="2210955" y="3387149"/>
            <a:ext cx="673966" cy="2773795"/>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sz="455"/>
          </a:p>
        </p:txBody>
      </p:sp>
      <p:grpSp>
        <p:nvGrpSpPr>
          <p:cNvPr id="8212" name="Group 61" descr="Dark vertical"/>
          <p:cNvGrpSpPr>
            <a:grpSpLocks/>
          </p:cNvGrpSpPr>
          <p:nvPr/>
        </p:nvGrpSpPr>
        <p:grpSpPr bwMode="auto">
          <a:xfrm>
            <a:off x="2154672" y="4473864"/>
            <a:ext cx="1376795" cy="671080"/>
            <a:chOff x="375" y="3720"/>
            <a:chExt cx="868" cy="450"/>
          </a:xfrm>
        </p:grpSpPr>
        <p:sp>
          <p:nvSpPr>
            <p:cNvPr id="8267" name="Freeform 62" descr="Dark vertical"/>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dkVert">
              <a:fgClr>
                <a:schemeClr val="accent1"/>
              </a:fgClr>
              <a:bgClr>
                <a:schemeClr val="bg1"/>
              </a:bgClr>
            </a:pattFill>
            <a:ln w="28575">
              <a:solidFill>
                <a:schemeClr val="tx1"/>
              </a:solidFill>
              <a:round/>
              <a:headEnd/>
              <a:tailEnd/>
            </a:ln>
          </p:spPr>
          <p:txBody>
            <a:bodyPr/>
            <a:lstStyle/>
            <a:p>
              <a:endParaRPr lang="en-US" sz="455"/>
            </a:p>
          </p:txBody>
        </p:sp>
        <p:sp>
          <p:nvSpPr>
            <p:cNvPr id="8268" name="Rectangle 63" descr="Dark vertical"/>
            <p:cNvSpPr>
              <a:spLocks noChangeArrowheads="1"/>
            </p:cNvSpPr>
            <p:nvPr/>
          </p:nvSpPr>
          <p:spPr bwMode="auto">
            <a:xfrm>
              <a:off x="375" y="3876"/>
              <a:ext cx="868" cy="294"/>
            </a:xfrm>
            <a:prstGeom prst="rect">
              <a:avLst/>
            </a:prstGeom>
            <a:pattFill prst="dkVert">
              <a:fgClr>
                <a:schemeClr val="accent1"/>
              </a:fgClr>
              <a:bgClr>
                <a:schemeClr val="bg1"/>
              </a:bgClr>
            </a:pattFill>
            <a:ln w="28575">
              <a:solidFill>
                <a:schemeClr val="tx1"/>
              </a:solidFill>
              <a:miter lim="800000"/>
              <a:headEnd/>
              <a:tailEnd/>
            </a:ln>
          </p:spPr>
          <p:txBody>
            <a:bodyPr/>
            <a:lstStyle/>
            <a:p>
              <a:endParaRPr lang="en-US" sz="455"/>
            </a:p>
          </p:txBody>
        </p:sp>
        <p:sp>
          <p:nvSpPr>
            <p:cNvPr id="8269" name="Rectangle 64" descr="Dark vertical"/>
            <p:cNvSpPr>
              <a:spLocks noChangeArrowheads="1"/>
            </p:cNvSpPr>
            <p:nvPr/>
          </p:nvSpPr>
          <p:spPr bwMode="auto">
            <a:xfrm>
              <a:off x="388" y="3816"/>
              <a:ext cx="325" cy="116"/>
            </a:xfrm>
            <a:prstGeom prst="rect">
              <a:avLst/>
            </a:prstGeom>
            <a:pattFill prst="dkVert">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8270" name="Rectangle 65" descr="Dark vertical"/>
            <p:cNvSpPr>
              <a:spLocks noChangeArrowheads="1"/>
            </p:cNvSpPr>
            <p:nvPr/>
          </p:nvSpPr>
          <p:spPr bwMode="auto">
            <a:xfrm>
              <a:off x="660" y="3816"/>
              <a:ext cx="325" cy="116"/>
            </a:xfrm>
            <a:prstGeom prst="rect">
              <a:avLst/>
            </a:prstGeom>
            <a:pattFill prst="dkVert">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8271" name="Line 66" descr="Dark vertical"/>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grpSp>
      <p:grpSp>
        <p:nvGrpSpPr>
          <p:cNvPr id="8213" name="Group 67" descr="Dark vertical"/>
          <p:cNvGrpSpPr>
            <a:grpSpLocks/>
          </p:cNvGrpSpPr>
          <p:nvPr/>
        </p:nvGrpSpPr>
        <p:grpSpPr bwMode="auto">
          <a:xfrm>
            <a:off x="3159126" y="4763944"/>
            <a:ext cx="1378238" cy="669636"/>
            <a:chOff x="375" y="3720"/>
            <a:chExt cx="868" cy="450"/>
          </a:xfrm>
        </p:grpSpPr>
        <p:sp>
          <p:nvSpPr>
            <p:cNvPr id="8262" name="Freeform 68" descr="Dark vertical"/>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dkVert">
              <a:fgClr>
                <a:schemeClr val="accent1"/>
              </a:fgClr>
              <a:bgClr>
                <a:schemeClr val="bg1"/>
              </a:bgClr>
            </a:pattFill>
            <a:ln w="28575">
              <a:solidFill>
                <a:schemeClr val="tx1"/>
              </a:solidFill>
              <a:round/>
              <a:headEnd/>
              <a:tailEnd/>
            </a:ln>
          </p:spPr>
          <p:txBody>
            <a:bodyPr/>
            <a:lstStyle/>
            <a:p>
              <a:endParaRPr lang="en-US" sz="455"/>
            </a:p>
          </p:txBody>
        </p:sp>
        <p:sp>
          <p:nvSpPr>
            <p:cNvPr id="8263" name="Rectangle 69" descr="Dark vertical"/>
            <p:cNvSpPr>
              <a:spLocks noChangeArrowheads="1"/>
            </p:cNvSpPr>
            <p:nvPr/>
          </p:nvSpPr>
          <p:spPr bwMode="auto">
            <a:xfrm>
              <a:off x="375" y="3876"/>
              <a:ext cx="868" cy="294"/>
            </a:xfrm>
            <a:prstGeom prst="rect">
              <a:avLst/>
            </a:prstGeom>
            <a:pattFill prst="dkVert">
              <a:fgClr>
                <a:schemeClr val="accent1"/>
              </a:fgClr>
              <a:bgClr>
                <a:schemeClr val="bg1"/>
              </a:bgClr>
            </a:pattFill>
            <a:ln w="28575">
              <a:solidFill>
                <a:schemeClr val="tx1"/>
              </a:solidFill>
              <a:miter lim="800000"/>
              <a:headEnd/>
              <a:tailEnd/>
            </a:ln>
          </p:spPr>
          <p:txBody>
            <a:bodyPr/>
            <a:lstStyle/>
            <a:p>
              <a:endParaRPr lang="en-US" sz="455"/>
            </a:p>
          </p:txBody>
        </p:sp>
        <p:sp>
          <p:nvSpPr>
            <p:cNvPr id="8264" name="Rectangle 70" descr="Dark vertical"/>
            <p:cNvSpPr>
              <a:spLocks noChangeArrowheads="1"/>
            </p:cNvSpPr>
            <p:nvPr/>
          </p:nvSpPr>
          <p:spPr bwMode="auto">
            <a:xfrm>
              <a:off x="388" y="3816"/>
              <a:ext cx="325" cy="116"/>
            </a:xfrm>
            <a:prstGeom prst="rect">
              <a:avLst/>
            </a:prstGeom>
            <a:pattFill prst="dkVert">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8265" name="Rectangle 71" descr="Dark vertical"/>
            <p:cNvSpPr>
              <a:spLocks noChangeArrowheads="1"/>
            </p:cNvSpPr>
            <p:nvPr/>
          </p:nvSpPr>
          <p:spPr bwMode="auto">
            <a:xfrm>
              <a:off x="660" y="3816"/>
              <a:ext cx="325" cy="116"/>
            </a:xfrm>
            <a:prstGeom prst="rect">
              <a:avLst/>
            </a:prstGeom>
            <a:pattFill prst="dkVert">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8266" name="Line 72" descr="Dark vertical"/>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grpSp>
      <p:grpSp>
        <p:nvGrpSpPr>
          <p:cNvPr id="8214" name="Group 73" descr="Dark vertical"/>
          <p:cNvGrpSpPr>
            <a:grpSpLocks/>
          </p:cNvGrpSpPr>
          <p:nvPr/>
        </p:nvGrpSpPr>
        <p:grpSpPr bwMode="auto">
          <a:xfrm>
            <a:off x="4147705" y="5055467"/>
            <a:ext cx="1378239" cy="669636"/>
            <a:chOff x="375" y="3720"/>
            <a:chExt cx="868" cy="450"/>
          </a:xfrm>
        </p:grpSpPr>
        <p:sp>
          <p:nvSpPr>
            <p:cNvPr id="8257" name="Freeform 74" descr="Dark vertical"/>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dkVert">
              <a:fgClr>
                <a:schemeClr val="accent1"/>
              </a:fgClr>
              <a:bgClr>
                <a:schemeClr val="bg1"/>
              </a:bgClr>
            </a:pattFill>
            <a:ln w="28575">
              <a:solidFill>
                <a:schemeClr val="tx1"/>
              </a:solidFill>
              <a:round/>
              <a:headEnd/>
              <a:tailEnd/>
            </a:ln>
          </p:spPr>
          <p:txBody>
            <a:bodyPr/>
            <a:lstStyle/>
            <a:p>
              <a:endParaRPr lang="en-US" sz="455"/>
            </a:p>
          </p:txBody>
        </p:sp>
        <p:sp>
          <p:nvSpPr>
            <p:cNvPr id="8258" name="Rectangle 75" descr="Dark vertical"/>
            <p:cNvSpPr>
              <a:spLocks noChangeArrowheads="1"/>
            </p:cNvSpPr>
            <p:nvPr/>
          </p:nvSpPr>
          <p:spPr bwMode="auto">
            <a:xfrm>
              <a:off x="375" y="3876"/>
              <a:ext cx="868" cy="294"/>
            </a:xfrm>
            <a:prstGeom prst="rect">
              <a:avLst/>
            </a:prstGeom>
            <a:pattFill prst="dkVert">
              <a:fgClr>
                <a:schemeClr val="accent1"/>
              </a:fgClr>
              <a:bgClr>
                <a:schemeClr val="bg1"/>
              </a:bgClr>
            </a:pattFill>
            <a:ln w="28575">
              <a:solidFill>
                <a:schemeClr val="tx1"/>
              </a:solidFill>
              <a:miter lim="800000"/>
              <a:headEnd/>
              <a:tailEnd/>
            </a:ln>
          </p:spPr>
          <p:txBody>
            <a:bodyPr/>
            <a:lstStyle/>
            <a:p>
              <a:endParaRPr lang="en-US" sz="455"/>
            </a:p>
          </p:txBody>
        </p:sp>
        <p:sp>
          <p:nvSpPr>
            <p:cNvPr id="8259" name="Rectangle 76" descr="Dark vertical"/>
            <p:cNvSpPr>
              <a:spLocks noChangeArrowheads="1"/>
            </p:cNvSpPr>
            <p:nvPr/>
          </p:nvSpPr>
          <p:spPr bwMode="auto">
            <a:xfrm>
              <a:off x="388" y="3816"/>
              <a:ext cx="325" cy="116"/>
            </a:xfrm>
            <a:prstGeom prst="rect">
              <a:avLst/>
            </a:prstGeom>
            <a:pattFill prst="dkVert">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8260" name="Rectangle 77" descr="Dark vertical"/>
            <p:cNvSpPr>
              <a:spLocks noChangeArrowheads="1"/>
            </p:cNvSpPr>
            <p:nvPr/>
          </p:nvSpPr>
          <p:spPr bwMode="auto">
            <a:xfrm>
              <a:off x="660" y="3816"/>
              <a:ext cx="325" cy="116"/>
            </a:xfrm>
            <a:prstGeom prst="rect">
              <a:avLst/>
            </a:prstGeom>
            <a:pattFill prst="dkVert">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8261" name="Line 78" descr="Dark vertical"/>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grpSp>
      <p:grpSp>
        <p:nvGrpSpPr>
          <p:cNvPr id="8215" name="Group 79" descr="Dark vertical"/>
          <p:cNvGrpSpPr>
            <a:grpSpLocks/>
          </p:cNvGrpSpPr>
          <p:nvPr/>
        </p:nvGrpSpPr>
        <p:grpSpPr bwMode="auto">
          <a:xfrm>
            <a:off x="5049694" y="5344103"/>
            <a:ext cx="1378238" cy="671079"/>
            <a:chOff x="375" y="3720"/>
            <a:chExt cx="868" cy="450"/>
          </a:xfrm>
        </p:grpSpPr>
        <p:sp>
          <p:nvSpPr>
            <p:cNvPr id="8252" name="Freeform 80" descr="Dark vertical"/>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dkVert">
              <a:fgClr>
                <a:schemeClr val="accent1"/>
              </a:fgClr>
              <a:bgClr>
                <a:schemeClr val="bg1"/>
              </a:bgClr>
            </a:pattFill>
            <a:ln w="28575">
              <a:solidFill>
                <a:schemeClr val="tx1"/>
              </a:solidFill>
              <a:round/>
              <a:headEnd/>
              <a:tailEnd/>
            </a:ln>
          </p:spPr>
          <p:txBody>
            <a:bodyPr/>
            <a:lstStyle/>
            <a:p>
              <a:endParaRPr lang="en-US" sz="455"/>
            </a:p>
          </p:txBody>
        </p:sp>
        <p:sp>
          <p:nvSpPr>
            <p:cNvPr id="8253" name="Rectangle 81" descr="Dark vertical"/>
            <p:cNvSpPr>
              <a:spLocks noChangeArrowheads="1"/>
            </p:cNvSpPr>
            <p:nvPr/>
          </p:nvSpPr>
          <p:spPr bwMode="auto">
            <a:xfrm>
              <a:off x="375" y="3876"/>
              <a:ext cx="868" cy="294"/>
            </a:xfrm>
            <a:prstGeom prst="rect">
              <a:avLst/>
            </a:prstGeom>
            <a:pattFill prst="dkVert">
              <a:fgClr>
                <a:schemeClr val="accent1"/>
              </a:fgClr>
              <a:bgClr>
                <a:schemeClr val="bg1"/>
              </a:bgClr>
            </a:pattFill>
            <a:ln w="28575">
              <a:solidFill>
                <a:schemeClr val="tx1"/>
              </a:solidFill>
              <a:miter lim="800000"/>
              <a:headEnd/>
              <a:tailEnd/>
            </a:ln>
          </p:spPr>
          <p:txBody>
            <a:bodyPr/>
            <a:lstStyle/>
            <a:p>
              <a:endParaRPr lang="en-US" sz="455"/>
            </a:p>
          </p:txBody>
        </p:sp>
        <p:sp>
          <p:nvSpPr>
            <p:cNvPr id="8254" name="Rectangle 82" descr="Dark vertical"/>
            <p:cNvSpPr>
              <a:spLocks noChangeArrowheads="1"/>
            </p:cNvSpPr>
            <p:nvPr/>
          </p:nvSpPr>
          <p:spPr bwMode="auto">
            <a:xfrm>
              <a:off x="388" y="3816"/>
              <a:ext cx="325" cy="116"/>
            </a:xfrm>
            <a:prstGeom prst="rect">
              <a:avLst/>
            </a:prstGeom>
            <a:pattFill prst="dkVert">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8255" name="Rectangle 83" descr="Dark vertical"/>
            <p:cNvSpPr>
              <a:spLocks noChangeArrowheads="1"/>
            </p:cNvSpPr>
            <p:nvPr/>
          </p:nvSpPr>
          <p:spPr bwMode="auto">
            <a:xfrm>
              <a:off x="660" y="3816"/>
              <a:ext cx="325" cy="116"/>
            </a:xfrm>
            <a:prstGeom prst="rect">
              <a:avLst/>
            </a:prstGeom>
            <a:pattFill prst="dkVert">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8256" name="Line 84" descr="Dark vertical"/>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grpSp>
      <p:sp>
        <p:nvSpPr>
          <p:cNvPr id="8216" name="Text Box 85"/>
          <p:cNvSpPr txBox="1">
            <a:spLocks noChangeArrowheads="1"/>
          </p:cNvSpPr>
          <p:nvPr/>
        </p:nvSpPr>
        <p:spPr bwMode="auto">
          <a:xfrm>
            <a:off x="555626" y="4745182"/>
            <a:ext cx="314614" cy="3720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18" b="1">
                <a:latin typeface="Times" charset="0"/>
              </a:rPr>
              <a:t>A</a:t>
            </a:r>
          </a:p>
        </p:txBody>
      </p:sp>
      <p:sp>
        <p:nvSpPr>
          <p:cNvPr id="8217" name="Text Box 86"/>
          <p:cNvSpPr txBox="1">
            <a:spLocks noChangeArrowheads="1"/>
          </p:cNvSpPr>
          <p:nvPr/>
        </p:nvSpPr>
        <p:spPr bwMode="auto">
          <a:xfrm>
            <a:off x="545523" y="5002068"/>
            <a:ext cx="314614" cy="3720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18" b="1">
                <a:latin typeface="Times" charset="0"/>
              </a:rPr>
              <a:t>J</a:t>
            </a:r>
          </a:p>
        </p:txBody>
      </p:sp>
      <p:sp>
        <p:nvSpPr>
          <p:cNvPr id="8218" name="Text Box 87"/>
          <p:cNvSpPr txBox="1">
            <a:spLocks noChangeArrowheads="1"/>
          </p:cNvSpPr>
          <p:nvPr/>
        </p:nvSpPr>
        <p:spPr bwMode="auto">
          <a:xfrm>
            <a:off x="493568" y="5276273"/>
            <a:ext cx="314614" cy="3720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18" b="1">
                <a:latin typeface="Times" charset="0"/>
              </a:rPr>
              <a:t>M</a:t>
            </a:r>
          </a:p>
        </p:txBody>
      </p:sp>
      <p:sp>
        <p:nvSpPr>
          <p:cNvPr id="8219" name="Text Box 88"/>
          <p:cNvSpPr txBox="1">
            <a:spLocks noChangeArrowheads="1"/>
          </p:cNvSpPr>
          <p:nvPr/>
        </p:nvSpPr>
        <p:spPr bwMode="auto">
          <a:xfrm>
            <a:off x="558512" y="5549034"/>
            <a:ext cx="314614" cy="3720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18" b="1">
                <a:latin typeface="Times" charset="0"/>
              </a:rPr>
              <a:t>J</a:t>
            </a:r>
          </a:p>
        </p:txBody>
      </p:sp>
      <p:sp>
        <p:nvSpPr>
          <p:cNvPr id="8220" name="Text Box 89"/>
          <p:cNvSpPr txBox="1">
            <a:spLocks noChangeArrowheads="1"/>
          </p:cNvSpPr>
          <p:nvPr/>
        </p:nvSpPr>
        <p:spPr bwMode="auto">
          <a:xfrm>
            <a:off x="1076614" y="6541943"/>
            <a:ext cx="313171" cy="3720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18" b="1">
                <a:latin typeface="Times" charset="0"/>
              </a:rPr>
              <a:t>A</a:t>
            </a:r>
          </a:p>
        </p:txBody>
      </p:sp>
      <p:sp>
        <p:nvSpPr>
          <p:cNvPr id="8221" name="Text Box 90"/>
          <p:cNvSpPr txBox="1">
            <a:spLocks noChangeArrowheads="1"/>
          </p:cNvSpPr>
          <p:nvPr/>
        </p:nvSpPr>
        <p:spPr bwMode="auto">
          <a:xfrm>
            <a:off x="1070841" y="6814704"/>
            <a:ext cx="314614" cy="3720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18" b="1">
                <a:latin typeface="Times" charset="0"/>
              </a:rPr>
              <a:t>R</a:t>
            </a:r>
          </a:p>
        </p:txBody>
      </p:sp>
      <p:sp>
        <p:nvSpPr>
          <p:cNvPr id="8222" name="Text Box 91"/>
          <p:cNvSpPr txBox="1">
            <a:spLocks noChangeArrowheads="1"/>
          </p:cNvSpPr>
          <p:nvPr/>
        </p:nvSpPr>
        <p:spPr bwMode="auto">
          <a:xfrm>
            <a:off x="1066512" y="7122103"/>
            <a:ext cx="314614" cy="3720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18" b="1">
                <a:latin typeface="Times" charset="0"/>
              </a:rPr>
              <a:t>C</a:t>
            </a:r>
          </a:p>
        </p:txBody>
      </p:sp>
      <p:sp>
        <p:nvSpPr>
          <p:cNvPr id="8226" name="Text Box 98"/>
          <p:cNvSpPr txBox="1">
            <a:spLocks noChangeArrowheads="1"/>
          </p:cNvSpPr>
          <p:nvPr/>
        </p:nvSpPr>
        <p:spPr bwMode="auto">
          <a:xfrm>
            <a:off x="5994978" y="743240"/>
            <a:ext cx="456045" cy="344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36" b="1">
                <a:latin typeface="Comic Sans MS" charset="0"/>
              </a:rPr>
              <a:t>01</a:t>
            </a:r>
          </a:p>
        </p:txBody>
      </p:sp>
      <p:sp>
        <p:nvSpPr>
          <p:cNvPr id="8227" name="Line 99"/>
          <p:cNvSpPr>
            <a:spLocks noChangeShapeType="1"/>
          </p:cNvSpPr>
          <p:nvPr/>
        </p:nvSpPr>
        <p:spPr bwMode="auto">
          <a:xfrm>
            <a:off x="571500" y="3746500"/>
            <a:ext cx="94672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8228" name="Line 100"/>
          <p:cNvSpPr>
            <a:spLocks noChangeShapeType="1"/>
          </p:cNvSpPr>
          <p:nvPr/>
        </p:nvSpPr>
        <p:spPr bwMode="auto">
          <a:xfrm>
            <a:off x="3527137" y="3758045"/>
            <a:ext cx="946727" cy="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8230" name="Line 102"/>
          <p:cNvSpPr>
            <a:spLocks noChangeShapeType="1"/>
          </p:cNvSpPr>
          <p:nvPr/>
        </p:nvSpPr>
        <p:spPr bwMode="auto">
          <a:xfrm>
            <a:off x="646545" y="3758045"/>
            <a:ext cx="813955"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8231" name="Line 103"/>
          <p:cNvSpPr>
            <a:spLocks noChangeShapeType="1"/>
          </p:cNvSpPr>
          <p:nvPr/>
        </p:nvSpPr>
        <p:spPr bwMode="auto">
          <a:xfrm>
            <a:off x="3590636" y="3758045"/>
            <a:ext cx="813955"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8232" name="Text Box 105"/>
          <p:cNvSpPr txBox="1">
            <a:spLocks noChangeArrowheads="1"/>
          </p:cNvSpPr>
          <p:nvPr/>
        </p:nvSpPr>
        <p:spPr bwMode="auto">
          <a:xfrm>
            <a:off x="855807" y="2034887"/>
            <a:ext cx="906318" cy="1575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9636" b="1">
                <a:solidFill>
                  <a:srgbClr val="E32434"/>
                </a:solidFill>
                <a:latin typeface="Capitals" charset="0"/>
              </a:rPr>
              <a:t>C</a:t>
            </a:r>
          </a:p>
        </p:txBody>
      </p:sp>
      <p:sp>
        <p:nvSpPr>
          <p:cNvPr id="8233" name="Text Box 106"/>
          <p:cNvSpPr txBox="1">
            <a:spLocks noChangeArrowheads="1"/>
          </p:cNvSpPr>
          <p:nvPr/>
        </p:nvSpPr>
        <p:spPr bwMode="auto">
          <a:xfrm>
            <a:off x="2228273" y="2043546"/>
            <a:ext cx="906318" cy="1575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9636" b="1">
                <a:solidFill>
                  <a:srgbClr val="E32434"/>
                </a:solidFill>
                <a:latin typeface="Capitals" charset="0"/>
              </a:rPr>
              <a:t>7</a:t>
            </a:r>
          </a:p>
        </p:txBody>
      </p:sp>
      <p:sp>
        <p:nvSpPr>
          <p:cNvPr id="8234" name="Text Box 108"/>
          <p:cNvSpPr txBox="1">
            <a:spLocks noChangeArrowheads="1"/>
          </p:cNvSpPr>
          <p:nvPr/>
        </p:nvSpPr>
        <p:spPr bwMode="auto">
          <a:xfrm>
            <a:off x="3531466" y="2033444"/>
            <a:ext cx="906318" cy="1575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9636" b="1">
                <a:solidFill>
                  <a:srgbClr val="E32434"/>
                </a:solidFill>
                <a:latin typeface="Capitals" charset="0"/>
              </a:rPr>
              <a:t>S</a:t>
            </a:r>
          </a:p>
        </p:txBody>
      </p:sp>
      <p:sp>
        <p:nvSpPr>
          <p:cNvPr id="8235" name="Text Box 109"/>
          <p:cNvSpPr txBox="1">
            <a:spLocks noChangeArrowheads="1"/>
          </p:cNvSpPr>
          <p:nvPr/>
        </p:nvSpPr>
        <p:spPr bwMode="auto">
          <a:xfrm>
            <a:off x="4958773" y="1962728"/>
            <a:ext cx="906318" cy="1575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9636" b="1" dirty="0">
                <a:solidFill>
                  <a:srgbClr val="E32434"/>
                </a:solidFill>
                <a:latin typeface="Capitals" charset="0"/>
              </a:rPr>
              <a:t>J</a:t>
            </a:r>
          </a:p>
        </p:txBody>
      </p:sp>
      <p:sp>
        <p:nvSpPr>
          <p:cNvPr id="8236" name="Text Box 111"/>
          <p:cNvSpPr txBox="1">
            <a:spLocks noChangeArrowheads="1"/>
          </p:cNvSpPr>
          <p:nvPr/>
        </p:nvSpPr>
        <p:spPr bwMode="auto">
          <a:xfrm>
            <a:off x="531091" y="3531467"/>
            <a:ext cx="1184853" cy="260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91" b="1">
                <a:solidFill>
                  <a:srgbClr val="E32434"/>
                </a:solidFill>
                <a:latin typeface="Capitals" charset="0"/>
              </a:rPr>
              <a:t>CREATION</a:t>
            </a:r>
          </a:p>
        </p:txBody>
      </p:sp>
      <p:sp>
        <p:nvSpPr>
          <p:cNvPr id="8237" name="Text Box 118"/>
          <p:cNvSpPr txBox="1">
            <a:spLocks noChangeArrowheads="1"/>
          </p:cNvSpPr>
          <p:nvPr/>
        </p:nvSpPr>
        <p:spPr bwMode="auto">
          <a:xfrm>
            <a:off x="3924012" y="6693478"/>
            <a:ext cx="1184852" cy="260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91" b="1">
                <a:solidFill>
                  <a:srgbClr val="E32434"/>
                </a:solidFill>
                <a:latin typeface="Capitals" charset="0"/>
              </a:rPr>
              <a:t>ROYALTY</a:t>
            </a:r>
          </a:p>
        </p:txBody>
      </p:sp>
      <p:sp>
        <p:nvSpPr>
          <p:cNvPr id="8238" name="Text Box 119"/>
          <p:cNvSpPr txBox="1">
            <a:spLocks noChangeArrowheads="1"/>
          </p:cNvSpPr>
          <p:nvPr/>
        </p:nvSpPr>
        <p:spPr bwMode="auto">
          <a:xfrm>
            <a:off x="819728" y="4758171"/>
            <a:ext cx="1157432" cy="316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455" b="1">
                <a:solidFill>
                  <a:srgbClr val="E32434"/>
                </a:solidFill>
                <a:latin typeface="Capitals" charset="0"/>
              </a:rPr>
              <a:t>ABRAHAM</a:t>
            </a:r>
          </a:p>
        </p:txBody>
      </p:sp>
      <p:sp>
        <p:nvSpPr>
          <p:cNvPr id="8239" name="Text Box 120"/>
          <p:cNvSpPr txBox="1">
            <a:spLocks noChangeArrowheads="1"/>
          </p:cNvSpPr>
          <p:nvPr/>
        </p:nvSpPr>
        <p:spPr bwMode="auto">
          <a:xfrm>
            <a:off x="5028045" y="6985000"/>
            <a:ext cx="1184853" cy="260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91" b="1">
                <a:solidFill>
                  <a:srgbClr val="E32434"/>
                </a:solidFill>
                <a:latin typeface="Capitals" charset="0"/>
              </a:rPr>
              <a:t>CAPTIVITY</a:t>
            </a:r>
          </a:p>
        </p:txBody>
      </p:sp>
      <p:sp>
        <p:nvSpPr>
          <p:cNvPr id="8240" name="Text Box 121"/>
          <p:cNvSpPr txBox="1">
            <a:spLocks noChangeArrowheads="1"/>
          </p:cNvSpPr>
          <p:nvPr/>
        </p:nvSpPr>
        <p:spPr bwMode="auto">
          <a:xfrm>
            <a:off x="3365500" y="3515591"/>
            <a:ext cx="1184853" cy="288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73" b="1" dirty="0">
                <a:solidFill>
                  <a:srgbClr val="E32434"/>
                </a:solidFill>
                <a:latin typeface="Capitals" charset="0"/>
              </a:rPr>
              <a:t>SILENCE</a:t>
            </a:r>
          </a:p>
        </p:txBody>
      </p:sp>
      <p:sp>
        <p:nvSpPr>
          <p:cNvPr id="8241" name="Text Box 122"/>
          <p:cNvSpPr txBox="1">
            <a:spLocks noChangeArrowheads="1"/>
          </p:cNvSpPr>
          <p:nvPr/>
        </p:nvSpPr>
        <p:spPr bwMode="auto">
          <a:xfrm>
            <a:off x="2821421" y="6409171"/>
            <a:ext cx="1184852" cy="260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91" b="1">
                <a:solidFill>
                  <a:srgbClr val="E32434"/>
                </a:solidFill>
                <a:latin typeface="Capitals" charset="0"/>
              </a:rPr>
              <a:t>ANARCHY</a:t>
            </a:r>
          </a:p>
        </p:txBody>
      </p:sp>
      <p:sp>
        <p:nvSpPr>
          <p:cNvPr id="8242" name="Text Box 123"/>
          <p:cNvSpPr txBox="1">
            <a:spLocks noChangeArrowheads="1"/>
          </p:cNvSpPr>
          <p:nvPr/>
        </p:nvSpPr>
        <p:spPr bwMode="auto">
          <a:xfrm>
            <a:off x="4991967" y="5335444"/>
            <a:ext cx="1184852" cy="260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91" b="1">
                <a:solidFill>
                  <a:srgbClr val="E32434"/>
                </a:solidFill>
                <a:latin typeface="Capitals" charset="0"/>
              </a:rPr>
              <a:t>JOSHUA</a:t>
            </a:r>
          </a:p>
        </p:txBody>
      </p:sp>
      <p:sp>
        <p:nvSpPr>
          <p:cNvPr id="8243" name="Text Box 124"/>
          <p:cNvSpPr txBox="1">
            <a:spLocks noChangeArrowheads="1"/>
          </p:cNvSpPr>
          <p:nvPr/>
        </p:nvSpPr>
        <p:spPr bwMode="auto">
          <a:xfrm>
            <a:off x="4065444" y="5033818"/>
            <a:ext cx="1184852" cy="260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91" b="1">
                <a:solidFill>
                  <a:srgbClr val="E32434"/>
                </a:solidFill>
                <a:latin typeface="Capitals" charset="0"/>
              </a:rPr>
              <a:t>MOSES</a:t>
            </a:r>
          </a:p>
        </p:txBody>
      </p:sp>
      <p:sp>
        <p:nvSpPr>
          <p:cNvPr id="8244" name="Text Box 125"/>
          <p:cNvSpPr txBox="1">
            <a:spLocks noChangeArrowheads="1"/>
          </p:cNvSpPr>
          <p:nvPr/>
        </p:nvSpPr>
        <p:spPr bwMode="auto">
          <a:xfrm>
            <a:off x="3035012" y="4749512"/>
            <a:ext cx="1184852" cy="260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91" b="1">
                <a:solidFill>
                  <a:srgbClr val="E32434"/>
                </a:solidFill>
                <a:latin typeface="Capitals" charset="0"/>
              </a:rPr>
              <a:t>JOSEPH</a:t>
            </a:r>
          </a:p>
        </p:txBody>
      </p:sp>
      <p:sp>
        <p:nvSpPr>
          <p:cNvPr id="8245" name="Text Box 126"/>
          <p:cNvSpPr txBox="1">
            <a:spLocks noChangeArrowheads="1"/>
          </p:cNvSpPr>
          <p:nvPr/>
        </p:nvSpPr>
        <p:spPr bwMode="auto">
          <a:xfrm>
            <a:off x="2124364" y="4456546"/>
            <a:ext cx="1184853" cy="260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91" b="1">
                <a:solidFill>
                  <a:srgbClr val="E32434"/>
                </a:solidFill>
                <a:latin typeface="Capitals" charset="0"/>
              </a:rPr>
              <a:t>ABRAHAM</a:t>
            </a:r>
          </a:p>
        </p:txBody>
      </p:sp>
      <p:sp>
        <p:nvSpPr>
          <p:cNvPr id="8246" name="Text Box 127"/>
          <p:cNvSpPr txBox="1">
            <a:spLocks noChangeArrowheads="1"/>
          </p:cNvSpPr>
          <p:nvPr/>
        </p:nvSpPr>
        <p:spPr bwMode="auto">
          <a:xfrm>
            <a:off x="819728" y="5274830"/>
            <a:ext cx="1157432" cy="316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455" b="1">
                <a:solidFill>
                  <a:srgbClr val="E32434"/>
                </a:solidFill>
                <a:latin typeface="Capitals" charset="0"/>
              </a:rPr>
              <a:t>MOSES</a:t>
            </a:r>
            <a:endParaRPr lang="en-US" sz="1455" b="1">
              <a:latin typeface="Capitals" charset="0"/>
            </a:endParaRPr>
          </a:p>
        </p:txBody>
      </p:sp>
      <p:sp>
        <p:nvSpPr>
          <p:cNvPr id="8247" name="Text Box 128"/>
          <p:cNvSpPr txBox="1">
            <a:spLocks noChangeArrowheads="1"/>
          </p:cNvSpPr>
          <p:nvPr/>
        </p:nvSpPr>
        <p:spPr bwMode="auto">
          <a:xfrm>
            <a:off x="819728" y="5006398"/>
            <a:ext cx="1157432" cy="316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455" b="1">
                <a:solidFill>
                  <a:srgbClr val="E32434"/>
                </a:solidFill>
                <a:latin typeface="Capitals" charset="0"/>
              </a:rPr>
              <a:t>JOSEPH</a:t>
            </a:r>
          </a:p>
        </p:txBody>
      </p:sp>
      <p:sp>
        <p:nvSpPr>
          <p:cNvPr id="8248" name="Text Box 129"/>
          <p:cNvSpPr txBox="1">
            <a:spLocks noChangeArrowheads="1"/>
          </p:cNvSpPr>
          <p:nvPr/>
        </p:nvSpPr>
        <p:spPr bwMode="auto">
          <a:xfrm>
            <a:off x="819728" y="5538932"/>
            <a:ext cx="1157432" cy="316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455" b="1">
                <a:solidFill>
                  <a:srgbClr val="E32434"/>
                </a:solidFill>
                <a:latin typeface="Capitals" charset="0"/>
              </a:rPr>
              <a:t>JOSHUA</a:t>
            </a:r>
          </a:p>
        </p:txBody>
      </p:sp>
      <p:sp>
        <p:nvSpPr>
          <p:cNvPr id="8249" name="Text Box 130"/>
          <p:cNvSpPr txBox="1">
            <a:spLocks noChangeArrowheads="1"/>
          </p:cNvSpPr>
          <p:nvPr/>
        </p:nvSpPr>
        <p:spPr bwMode="auto">
          <a:xfrm>
            <a:off x="1334944" y="6566477"/>
            <a:ext cx="1197841" cy="316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455" b="1">
                <a:solidFill>
                  <a:srgbClr val="E32434"/>
                </a:solidFill>
                <a:latin typeface="Capitals" charset="0"/>
              </a:rPr>
              <a:t>ANARCHY</a:t>
            </a:r>
          </a:p>
        </p:txBody>
      </p:sp>
      <p:sp>
        <p:nvSpPr>
          <p:cNvPr id="8250" name="Text Box 132"/>
          <p:cNvSpPr txBox="1">
            <a:spLocks noChangeArrowheads="1"/>
          </p:cNvSpPr>
          <p:nvPr/>
        </p:nvSpPr>
        <p:spPr bwMode="auto">
          <a:xfrm>
            <a:off x="1334944" y="6834909"/>
            <a:ext cx="1197841" cy="316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455" b="1">
                <a:solidFill>
                  <a:srgbClr val="E32434"/>
                </a:solidFill>
                <a:latin typeface="Capitals" charset="0"/>
              </a:rPr>
              <a:t>ROYALTY</a:t>
            </a:r>
          </a:p>
        </p:txBody>
      </p:sp>
      <p:sp>
        <p:nvSpPr>
          <p:cNvPr id="8251" name="Text Box 133"/>
          <p:cNvSpPr txBox="1">
            <a:spLocks noChangeArrowheads="1"/>
          </p:cNvSpPr>
          <p:nvPr/>
        </p:nvSpPr>
        <p:spPr bwMode="auto">
          <a:xfrm>
            <a:off x="1334944" y="7120659"/>
            <a:ext cx="1197841" cy="316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455" b="1">
                <a:solidFill>
                  <a:srgbClr val="E32434"/>
                </a:solidFill>
                <a:latin typeface="Capitals" charset="0"/>
              </a:rPr>
              <a:t>CAPTIVITY</a:t>
            </a:r>
          </a:p>
        </p:txBody>
      </p:sp>
      <p:grpSp>
        <p:nvGrpSpPr>
          <p:cNvPr id="3" name="Group 2">
            <a:extLst>
              <a:ext uri="{FF2B5EF4-FFF2-40B4-BE49-F238E27FC236}">
                <a16:creationId xmlns:a16="http://schemas.microsoft.com/office/drawing/2014/main" id="{5D32D3A5-5806-F34A-A642-5606FEE9436D}"/>
              </a:ext>
            </a:extLst>
          </p:cNvPr>
          <p:cNvGrpSpPr/>
          <p:nvPr/>
        </p:nvGrpSpPr>
        <p:grpSpPr>
          <a:xfrm>
            <a:off x="5022273" y="3522807"/>
            <a:ext cx="1378239" cy="702829"/>
            <a:chOff x="5524500" y="3144838"/>
            <a:chExt cx="1516063" cy="773112"/>
          </a:xfrm>
        </p:grpSpPr>
        <p:sp>
          <p:nvSpPr>
            <p:cNvPr id="8223" name="Freeform 93"/>
            <p:cNvSpPr>
              <a:spLocks/>
            </p:cNvSpPr>
            <p:nvPr/>
          </p:nvSpPr>
          <p:spPr bwMode="auto">
            <a:xfrm>
              <a:off x="5526088" y="3144838"/>
              <a:ext cx="1076325" cy="581025"/>
            </a:xfrm>
            <a:custGeom>
              <a:avLst/>
              <a:gdLst>
                <a:gd name="T0" fmla="*/ 2147483647 w 503"/>
                <a:gd name="T1" fmla="*/ 0 h 355"/>
                <a:gd name="T2" fmla="*/ 2147483647 w 503"/>
                <a:gd name="T3" fmla="*/ 2147483647 h 355"/>
                <a:gd name="T4" fmla="*/ 2147483647 w 503"/>
                <a:gd name="T5" fmla="*/ 2147483647 h 355"/>
                <a:gd name="T6" fmla="*/ 2147483647 w 503"/>
                <a:gd name="T7" fmla="*/ 2147483647 h 355"/>
                <a:gd name="T8" fmla="*/ 2147483647 w 503"/>
                <a:gd name="T9" fmla="*/ 2147483647 h 355"/>
                <a:gd name="T10" fmla="*/ 2147483647 w 503"/>
                <a:gd name="T11" fmla="*/ 2147483647 h 355"/>
                <a:gd name="T12" fmla="*/ 2147483647 w 503"/>
                <a:gd name="T13" fmla="*/ 2147483647 h 355"/>
                <a:gd name="T14" fmla="*/ 2147483647 w 503"/>
                <a:gd name="T15" fmla="*/ 2147483647 h 355"/>
                <a:gd name="T16" fmla="*/ 0 w 503"/>
                <a:gd name="T17" fmla="*/ 2147483647 h 355"/>
                <a:gd name="T18" fmla="*/ 0 w 503"/>
                <a:gd name="T19" fmla="*/ 2147483647 h 355"/>
                <a:gd name="T20" fmla="*/ 2147483647 w 503"/>
                <a:gd name="T21" fmla="*/ 2147483647 h 355"/>
                <a:gd name="T22" fmla="*/ 2147483647 w 503"/>
                <a:gd name="T23" fmla="*/ 2147483647 h 355"/>
                <a:gd name="T24" fmla="*/ 2147483647 w 503"/>
                <a:gd name="T25" fmla="*/ 2147483647 h 355"/>
                <a:gd name="T26" fmla="*/ 2147483647 w 503"/>
                <a:gd name="T27" fmla="*/ 2147483647 h 355"/>
                <a:gd name="T28" fmla="*/ 2147483647 w 503"/>
                <a:gd name="T29" fmla="*/ 2147483647 h 355"/>
                <a:gd name="T30" fmla="*/ 2147483647 w 503"/>
                <a:gd name="T31" fmla="*/ 2147483647 h 355"/>
                <a:gd name="T32" fmla="*/ 2147483647 w 503"/>
                <a:gd name="T33" fmla="*/ 2147483647 h 355"/>
                <a:gd name="T34" fmla="*/ 2147483647 w 503"/>
                <a:gd name="T35" fmla="*/ 2147483647 h 355"/>
                <a:gd name="T36" fmla="*/ 2147483647 w 503"/>
                <a:gd name="T37" fmla="*/ 2147483647 h 355"/>
                <a:gd name="T38" fmla="*/ 2147483647 w 503"/>
                <a:gd name="T39" fmla="*/ 2147483647 h 355"/>
                <a:gd name="T40" fmla="*/ 2147483647 w 503"/>
                <a:gd name="T41" fmla="*/ 2147483647 h 355"/>
                <a:gd name="T42" fmla="*/ 2147483647 w 503"/>
                <a:gd name="T43" fmla="*/ 2147483647 h 355"/>
                <a:gd name="T44" fmla="*/ 2147483647 w 503"/>
                <a:gd name="T45" fmla="*/ 2147483647 h 355"/>
                <a:gd name="T46" fmla="*/ 2147483647 w 503"/>
                <a:gd name="T47" fmla="*/ 2147483647 h 355"/>
                <a:gd name="T48" fmla="*/ 2147483647 w 503"/>
                <a:gd name="T49" fmla="*/ 2147483647 h 355"/>
                <a:gd name="T50" fmla="*/ 2147483647 w 503"/>
                <a:gd name="T51" fmla="*/ 2147483647 h 355"/>
                <a:gd name="T52" fmla="*/ 2147483647 w 503"/>
                <a:gd name="T53" fmla="*/ 2147483647 h 355"/>
                <a:gd name="T54" fmla="*/ 2147483647 w 503"/>
                <a:gd name="T55" fmla="*/ 2147483647 h 355"/>
                <a:gd name="T56" fmla="*/ 2147483647 w 503"/>
                <a:gd name="T57" fmla="*/ 2147483647 h 355"/>
                <a:gd name="T58" fmla="*/ 2147483647 w 503"/>
                <a:gd name="T59" fmla="*/ 2147483647 h 355"/>
                <a:gd name="T60" fmla="*/ 2147483647 w 503"/>
                <a:gd name="T61" fmla="*/ 2147483647 h 355"/>
                <a:gd name="T62" fmla="*/ 2147483647 w 503"/>
                <a:gd name="T63" fmla="*/ 2147483647 h 355"/>
                <a:gd name="T64" fmla="*/ 2147483647 w 503"/>
                <a:gd name="T65" fmla="*/ 2147483647 h 355"/>
                <a:gd name="T66" fmla="*/ 2147483647 w 503"/>
                <a:gd name="T67" fmla="*/ 2147483647 h 355"/>
                <a:gd name="T68" fmla="*/ 2147483647 w 503"/>
                <a:gd name="T69" fmla="*/ 2147483647 h 355"/>
                <a:gd name="T70" fmla="*/ 2147483647 w 503"/>
                <a:gd name="T71" fmla="*/ 0 h 355"/>
                <a:gd name="T72" fmla="*/ 2147483647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solidFill>
              <a:schemeClr val="bg1"/>
            </a:solidFill>
            <a:ln w="28575">
              <a:solidFill>
                <a:schemeClr val="tx1"/>
              </a:solidFill>
              <a:round/>
              <a:headEnd/>
              <a:tailEnd/>
            </a:ln>
          </p:spPr>
          <p:txBody>
            <a:bodyPr/>
            <a:lstStyle/>
            <a:p>
              <a:endParaRPr lang="en-US" sz="455"/>
            </a:p>
          </p:txBody>
        </p:sp>
        <p:sp>
          <p:nvSpPr>
            <p:cNvPr id="8224" name="Rectangle 94"/>
            <p:cNvSpPr>
              <a:spLocks noChangeArrowheads="1"/>
            </p:cNvSpPr>
            <p:nvPr/>
          </p:nvSpPr>
          <p:spPr bwMode="auto">
            <a:xfrm>
              <a:off x="5524500" y="3436938"/>
              <a:ext cx="1516063" cy="481012"/>
            </a:xfrm>
            <a:prstGeom prst="rect">
              <a:avLst/>
            </a:prstGeom>
            <a:solidFill>
              <a:schemeClr val="bg1"/>
            </a:solidFill>
            <a:ln w="28575">
              <a:solidFill>
                <a:schemeClr val="tx1"/>
              </a:solidFill>
              <a:miter lim="800000"/>
              <a:headEnd/>
              <a:tailEnd/>
            </a:ln>
          </p:spPr>
          <p:txBody>
            <a:bodyPr/>
            <a:lstStyle/>
            <a:p>
              <a:endParaRPr lang="en-US" sz="455"/>
            </a:p>
          </p:txBody>
        </p:sp>
        <p:sp>
          <p:nvSpPr>
            <p:cNvPr id="2" name="Rectangle 1">
              <a:extLst>
                <a:ext uri="{FF2B5EF4-FFF2-40B4-BE49-F238E27FC236}">
                  <a16:creationId xmlns:a16="http://schemas.microsoft.com/office/drawing/2014/main" id="{F016465B-72A4-4643-8F61-9462C34546A6}"/>
                </a:ext>
              </a:extLst>
            </p:cNvPr>
            <p:cNvSpPr/>
            <p:nvPr/>
          </p:nvSpPr>
          <p:spPr bwMode="auto">
            <a:xfrm>
              <a:off x="5539165" y="3383151"/>
              <a:ext cx="1055310" cy="169674"/>
            </a:xfrm>
            <a:prstGeom prst="rect">
              <a:avLst/>
            </a:prstGeom>
            <a:solidFill>
              <a:schemeClr val="bg1"/>
            </a:solidFill>
            <a:ln w="9525" cap="flat" cmpd="sng" algn="ctr">
              <a:noFill/>
              <a:prstDash val="solid"/>
              <a:round/>
              <a:headEnd type="none" w="med" len="med"/>
              <a:tailEnd type="none" w="med" len="med"/>
            </a:ln>
            <a:effectLst/>
          </p:spPr>
          <p:txBody>
            <a:bodyPr vert="horz" wrap="square" lIns="83127" tIns="41564" rIns="83127" bIns="41564" numCol="1" rtlCol="0" anchor="t" anchorCtr="0" compatLnSpc="1">
              <a:prstTxWarp prst="textNoShape">
                <a:avLst/>
              </a:prstTxWarp>
            </a:bodyPr>
            <a:lstStyle/>
            <a:p>
              <a:pPr defTabSz="831281"/>
              <a:endParaRPr lang="en-US" sz="455">
                <a:latin typeface="Century Gothic" pitchFamily="-107" charset="0"/>
              </a:endParaRPr>
            </a:p>
          </p:txBody>
        </p:sp>
        <p:sp>
          <p:nvSpPr>
            <p:cNvPr id="8229" name="Line 101"/>
            <p:cNvSpPr>
              <a:spLocks noChangeShapeType="1"/>
            </p:cNvSpPr>
            <p:nvPr/>
          </p:nvSpPr>
          <p:spPr bwMode="auto">
            <a:xfrm flipV="1">
              <a:off x="5590044" y="3400775"/>
              <a:ext cx="936625" cy="8529"/>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grpSp>
      <p:sp>
        <p:nvSpPr>
          <p:cNvPr id="8225" name="Rectangle 97"/>
          <p:cNvSpPr>
            <a:spLocks noChangeArrowheads="1"/>
          </p:cNvSpPr>
          <p:nvPr/>
        </p:nvSpPr>
        <p:spPr bwMode="auto">
          <a:xfrm>
            <a:off x="5129170" y="3501470"/>
            <a:ext cx="694421" cy="302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364" b="1" dirty="0">
                <a:solidFill>
                  <a:srgbClr val="E32433"/>
                </a:solidFill>
                <a:latin typeface="Capitals" pitchFamily="2" charset="0"/>
              </a:rPr>
              <a:t>JESUS</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5"/>
          <p:cNvSpPr txBox="1">
            <a:spLocks noChangeArrowheads="1"/>
          </p:cNvSpPr>
          <p:nvPr/>
        </p:nvSpPr>
        <p:spPr bwMode="auto">
          <a:xfrm>
            <a:off x="650875" y="1613477"/>
            <a:ext cx="5494193" cy="5401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55" b="1">
                <a:latin typeface="Helvetica" charset="0"/>
              </a:rPr>
              <a:t>Now…try your hand at opening your mental Bible File,     either by yourself or by drilling or quizzing someone else.</a:t>
            </a:r>
          </a:p>
        </p:txBody>
      </p:sp>
      <p:sp>
        <p:nvSpPr>
          <p:cNvPr id="39942" name="Rectangle 6"/>
          <p:cNvSpPr>
            <a:spLocks noChangeArrowheads="1"/>
          </p:cNvSpPr>
          <p:nvPr/>
        </p:nvSpPr>
        <p:spPr bwMode="auto">
          <a:xfrm>
            <a:off x="627784" y="6933045"/>
            <a:ext cx="1747693" cy="1007392"/>
          </a:xfrm>
          <a:prstGeom prst="rect">
            <a:avLst/>
          </a:prstGeom>
          <a:noFill/>
          <a:ln w="9525">
            <a:noFill/>
            <a:miter lim="800000"/>
            <a:headEnd/>
            <a:tailEnd/>
          </a:ln>
          <a:effectLst>
            <a:outerShdw blurRad="63500" dist="46662" dir="3284183" algn="ctr" rotWithShape="0">
              <a:srgbClr val="000000">
                <a:alpha val="74998"/>
              </a:srgbClr>
            </a:outerShdw>
          </a:effectLst>
        </p:spPr>
        <p:txBody>
          <a:bodyPr lIns="0" tIns="0" rIns="0" bIns="0">
            <a:spAutoFit/>
          </a:bodyPr>
          <a:lstStyle/>
          <a:p>
            <a:pPr>
              <a:defRPr/>
            </a:pPr>
            <a:r>
              <a:rPr lang="en-US" sz="2182" b="1">
                <a:latin typeface="Comic Sans MS" charset="0"/>
              </a:rPr>
              <a:t>YOUR MENTAL BIBLE FILE!</a:t>
            </a:r>
            <a:endParaRPr lang="en-US" sz="2182">
              <a:latin typeface="Times" charset="0"/>
            </a:endParaRPr>
          </a:p>
        </p:txBody>
      </p:sp>
      <p:sp>
        <p:nvSpPr>
          <p:cNvPr id="9219" name="Text Box 8"/>
          <p:cNvSpPr txBox="1">
            <a:spLocks noChangeArrowheads="1"/>
          </p:cNvSpPr>
          <p:nvPr/>
        </p:nvSpPr>
        <p:spPr bwMode="auto">
          <a:xfrm>
            <a:off x="3314989" y="6289386"/>
            <a:ext cx="3086965" cy="847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36" b="1">
                <a:latin typeface="Times" charset="0"/>
              </a:rPr>
              <a:t>Therefore, the ten words…      and your ten file folder labels…     	are:</a:t>
            </a:r>
          </a:p>
        </p:txBody>
      </p:sp>
      <p:sp>
        <p:nvSpPr>
          <p:cNvPr id="9220" name="Text Box 10"/>
          <p:cNvSpPr txBox="1">
            <a:spLocks noChangeArrowheads="1"/>
          </p:cNvSpPr>
          <p:nvPr/>
        </p:nvSpPr>
        <p:spPr bwMode="auto">
          <a:xfrm>
            <a:off x="633557" y="3045114"/>
            <a:ext cx="2936875" cy="4281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a:latin typeface="Times" charset="0"/>
              </a:rPr>
              <a:t>7 = 4+3 </a:t>
            </a:r>
            <a:r>
              <a:rPr lang="en-US" sz="1636" b="1">
                <a:latin typeface="Times" charset="0"/>
              </a:rPr>
              <a:t> breaks out into:</a:t>
            </a:r>
          </a:p>
        </p:txBody>
      </p:sp>
      <p:sp>
        <p:nvSpPr>
          <p:cNvPr id="9221" name="Text Box 11"/>
          <p:cNvSpPr txBox="1">
            <a:spLocks noChangeArrowheads="1"/>
          </p:cNvSpPr>
          <p:nvPr/>
        </p:nvSpPr>
        <p:spPr bwMode="auto">
          <a:xfrm>
            <a:off x="3489614" y="3136035"/>
            <a:ext cx="3030682" cy="316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55" b="1" u="sng">
                <a:latin typeface="Helvetica" charset="0"/>
              </a:rPr>
              <a:t>4 PEOPLE &amp;  3 SOCIETIES</a:t>
            </a:r>
          </a:p>
        </p:txBody>
      </p:sp>
      <p:sp>
        <p:nvSpPr>
          <p:cNvPr id="9222" name="Text Box 13"/>
          <p:cNvSpPr txBox="1">
            <a:spLocks noChangeArrowheads="1"/>
          </p:cNvSpPr>
          <p:nvPr/>
        </p:nvSpPr>
        <p:spPr bwMode="auto">
          <a:xfrm>
            <a:off x="639331" y="2645353"/>
            <a:ext cx="3378488" cy="344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36" b="1">
                <a:latin typeface="Times" charset="0"/>
              </a:rPr>
              <a:t>The letter </a:t>
            </a:r>
            <a:r>
              <a:rPr lang="ja-JP" altLang="en-US" sz="1636" b="1">
                <a:latin typeface="Times" charset="0"/>
              </a:rPr>
              <a:t>“</a:t>
            </a:r>
            <a:r>
              <a:rPr lang="en-US" altLang="ja-JP" sz="1636" b="1">
                <a:latin typeface="Times" charset="0"/>
              </a:rPr>
              <a:t>C</a:t>
            </a:r>
            <a:r>
              <a:rPr lang="ja-JP" altLang="en-US" sz="1636" b="1">
                <a:latin typeface="Times" charset="0"/>
              </a:rPr>
              <a:t>”</a:t>
            </a:r>
            <a:r>
              <a:rPr lang="en-US" altLang="ja-JP" sz="1636" b="1">
                <a:latin typeface="Times" charset="0"/>
              </a:rPr>
              <a:t> stands for:</a:t>
            </a:r>
            <a:endParaRPr lang="en-US" sz="1636" b="1">
              <a:latin typeface="Times" charset="0"/>
            </a:endParaRPr>
          </a:p>
        </p:txBody>
      </p:sp>
      <p:sp>
        <p:nvSpPr>
          <p:cNvPr id="9223" name="Text Box 14"/>
          <p:cNvSpPr txBox="1">
            <a:spLocks noChangeArrowheads="1"/>
          </p:cNvSpPr>
          <p:nvPr/>
        </p:nvSpPr>
        <p:spPr bwMode="auto">
          <a:xfrm>
            <a:off x="4560454" y="2643909"/>
            <a:ext cx="2187864" cy="316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55" b="1" u="sng">
                <a:latin typeface="Helvetica" charset="0"/>
              </a:rPr>
              <a:t>CREATION</a:t>
            </a:r>
          </a:p>
        </p:txBody>
      </p:sp>
      <p:sp>
        <p:nvSpPr>
          <p:cNvPr id="9224" name="Text Box 15"/>
          <p:cNvSpPr txBox="1">
            <a:spLocks noChangeArrowheads="1"/>
          </p:cNvSpPr>
          <p:nvPr/>
        </p:nvSpPr>
        <p:spPr bwMode="auto">
          <a:xfrm>
            <a:off x="2342285" y="5423478"/>
            <a:ext cx="3128818" cy="344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36" b="1">
                <a:latin typeface="Times" charset="0"/>
              </a:rPr>
              <a:t>The letter </a:t>
            </a:r>
            <a:r>
              <a:rPr lang="ja-JP" altLang="en-US" sz="1636" b="1">
                <a:latin typeface="Times" charset="0"/>
              </a:rPr>
              <a:t>“</a:t>
            </a:r>
            <a:r>
              <a:rPr lang="en-US" altLang="ja-JP" sz="1636" b="1">
                <a:latin typeface="Times" charset="0"/>
              </a:rPr>
              <a:t>S</a:t>
            </a:r>
            <a:r>
              <a:rPr lang="ja-JP" altLang="en-US" sz="1636" b="1">
                <a:latin typeface="Times" charset="0"/>
              </a:rPr>
              <a:t>”</a:t>
            </a:r>
            <a:r>
              <a:rPr lang="en-US" altLang="ja-JP" sz="1636" b="1">
                <a:latin typeface="Times" charset="0"/>
              </a:rPr>
              <a:t> stands for:</a:t>
            </a:r>
            <a:endParaRPr lang="en-US" sz="1636" b="1">
              <a:latin typeface="Times" charset="0"/>
            </a:endParaRPr>
          </a:p>
        </p:txBody>
      </p:sp>
      <p:sp>
        <p:nvSpPr>
          <p:cNvPr id="9225" name="Text Box 16"/>
          <p:cNvSpPr txBox="1">
            <a:spLocks noChangeArrowheads="1"/>
          </p:cNvSpPr>
          <p:nvPr/>
        </p:nvSpPr>
        <p:spPr bwMode="auto">
          <a:xfrm>
            <a:off x="4761057" y="5436466"/>
            <a:ext cx="1447511" cy="316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55" b="1" u="sng">
                <a:latin typeface="Helvetica" charset="0"/>
              </a:rPr>
              <a:t>SILENCE</a:t>
            </a:r>
          </a:p>
        </p:txBody>
      </p:sp>
      <p:sp>
        <p:nvSpPr>
          <p:cNvPr id="9226" name="Text Box 17"/>
          <p:cNvSpPr txBox="1">
            <a:spLocks noChangeArrowheads="1"/>
          </p:cNvSpPr>
          <p:nvPr/>
        </p:nvSpPr>
        <p:spPr bwMode="auto">
          <a:xfrm>
            <a:off x="2814205" y="5899728"/>
            <a:ext cx="2921000" cy="344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36" b="1">
                <a:latin typeface="Times" charset="0"/>
              </a:rPr>
              <a:t>The letter </a:t>
            </a:r>
            <a:r>
              <a:rPr lang="ja-JP" altLang="en-US" sz="1636" b="1">
                <a:latin typeface="Times" charset="0"/>
              </a:rPr>
              <a:t>“</a:t>
            </a:r>
            <a:r>
              <a:rPr lang="en-US" altLang="ja-JP" sz="1636" b="1">
                <a:latin typeface="Times" charset="0"/>
              </a:rPr>
              <a:t>J</a:t>
            </a:r>
            <a:r>
              <a:rPr lang="ja-JP" altLang="en-US" sz="1636" b="1">
                <a:latin typeface="Times" charset="0"/>
              </a:rPr>
              <a:t>”</a:t>
            </a:r>
            <a:r>
              <a:rPr lang="en-US" altLang="ja-JP" sz="1636" b="1">
                <a:latin typeface="Times" charset="0"/>
              </a:rPr>
              <a:t> stands for:</a:t>
            </a:r>
            <a:endParaRPr lang="en-US" sz="1636" b="1">
              <a:latin typeface="Times" charset="0"/>
            </a:endParaRPr>
          </a:p>
        </p:txBody>
      </p:sp>
      <p:sp>
        <p:nvSpPr>
          <p:cNvPr id="9227" name="Text Box 18"/>
          <p:cNvSpPr txBox="1">
            <a:spLocks noChangeArrowheads="1"/>
          </p:cNvSpPr>
          <p:nvPr/>
        </p:nvSpPr>
        <p:spPr bwMode="auto">
          <a:xfrm>
            <a:off x="4987636" y="5905500"/>
            <a:ext cx="1587500" cy="316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55" b="1" u="sng">
                <a:latin typeface="Helvetica" charset="0"/>
              </a:rPr>
              <a:t>JESUS</a:t>
            </a:r>
          </a:p>
        </p:txBody>
      </p:sp>
      <p:sp>
        <p:nvSpPr>
          <p:cNvPr id="9228" name="Text Box 20"/>
          <p:cNvSpPr txBox="1">
            <a:spLocks noChangeArrowheads="1"/>
          </p:cNvSpPr>
          <p:nvPr/>
        </p:nvSpPr>
        <p:spPr bwMode="auto">
          <a:xfrm>
            <a:off x="554183" y="2215285"/>
            <a:ext cx="3853295" cy="344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36" b="1">
                <a:latin typeface="Times" charset="0"/>
              </a:rPr>
              <a:t> The key to opening your Bible file is:</a:t>
            </a:r>
          </a:p>
        </p:txBody>
      </p:sp>
      <p:sp>
        <p:nvSpPr>
          <p:cNvPr id="9229" name="Line 22"/>
          <p:cNvSpPr>
            <a:spLocks noChangeShapeType="1"/>
          </p:cNvSpPr>
          <p:nvPr/>
        </p:nvSpPr>
        <p:spPr bwMode="auto">
          <a:xfrm>
            <a:off x="5435023" y="2333625"/>
            <a:ext cx="102466"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9230" name="Text Box 24"/>
          <p:cNvSpPr txBox="1">
            <a:spLocks noChangeArrowheads="1"/>
          </p:cNvSpPr>
          <p:nvPr/>
        </p:nvSpPr>
        <p:spPr bwMode="auto">
          <a:xfrm>
            <a:off x="617682" y="3515591"/>
            <a:ext cx="3124489" cy="344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36" b="1">
                <a:latin typeface="Times" charset="0"/>
              </a:rPr>
              <a:t>The FOUR PEOPLE are:</a:t>
            </a:r>
          </a:p>
        </p:txBody>
      </p:sp>
      <p:sp>
        <p:nvSpPr>
          <p:cNvPr id="9231" name="Text Box 25"/>
          <p:cNvSpPr txBox="1">
            <a:spLocks noChangeArrowheads="1"/>
          </p:cNvSpPr>
          <p:nvPr/>
        </p:nvSpPr>
        <p:spPr bwMode="auto">
          <a:xfrm>
            <a:off x="3433330" y="3501160"/>
            <a:ext cx="1372465" cy="987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55" b="1" u="sng">
                <a:latin typeface="Helvetica" charset="0"/>
              </a:rPr>
              <a:t>ABRAHAM               JOSEPH                        MOSES                       JOSHUA</a:t>
            </a:r>
          </a:p>
        </p:txBody>
      </p:sp>
      <p:sp>
        <p:nvSpPr>
          <p:cNvPr id="9232" name="Text Box 26"/>
          <p:cNvSpPr txBox="1">
            <a:spLocks noChangeArrowheads="1"/>
          </p:cNvSpPr>
          <p:nvPr/>
        </p:nvSpPr>
        <p:spPr bwMode="auto">
          <a:xfrm>
            <a:off x="901989" y="3789795"/>
            <a:ext cx="2691534" cy="5401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455" b="1" i="1">
                <a:latin typeface="Times" charset="0"/>
              </a:rPr>
              <a:t>Then…call out the group, leaving out one. Answer is ?</a:t>
            </a:r>
          </a:p>
        </p:txBody>
      </p:sp>
      <p:sp>
        <p:nvSpPr>
          <p:cNvPr id="9233" name="Text Box 28"/>
          <p:cNvSpPr txBox="1">
            <a:spLocks noChangeArrowheads="1"/>
          </p:cNvSpPr>
          <p:nvPr/>
        </p:nvSpPr>
        <p:spPr bwMode="auto">
          <a:xfrm>
            <a:off x="617682" y="4541694"/>
            <a:ext cx="3462194" cy="344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36" b="1">
                <a:latin typeface="Times" charset="0"/>
              </a:rPr>
              <a:t>The THREE SOCIETIES are:</a:t>
            </a:r>
          </a:p>
        </p:txBody>
      </p:sp>
      <p:sp>
        <p:nvSpPr>
          <p:cNvPr id="9234" name="Text Box 29"/>
          <p:cNvSpPr txBox="1">
            <a:spLocks noChangeArrowheads="1"/>
          </p:cNvSpPr>
          <p:nvPr/>
        </p:nvSpPr>
        <p:spPr bwMode="auto">
          <a:xfrm>
            <a:off x="3639705" y="4541694"/>
            <a:ext cx="1372466" cy="764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55" b="1" u="sng">
                <a:latin typeface="Helvetica" charset="0"/>
              </a:rPr>
              <a:t>ANARCHY               ROYALTY                        CAPTIVITY</a:t>
            </a:r>
          </a:p>
        </p:txBody>
      </p:sp>
      <p:sp>
        <p:nvSpPr>
          <p:cNvPr id="9235" name="Text Box 30"/>
          <p:cNvSpPr txBox="1">
            <a:spLocks noChangeArrowheads="1"/>
          </p:cNvSpPr>
          <p:nvPr/>
        </p:nvSpPr>
        <p:spPr bwMode="auto">
          <a:xfrm>
            <a:off x="740353" y="4826000"/>
            <a:ext cx="2707409" cy="5401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455" b="1" i="1">
                <a:latin typeface="Times" charset="0"/>
              </a:rPr>
              <a:t>Also…call out the group, leaving out one. Answer is ?</a:t>
            </a:r>
          </a:p>
        </p:txBody>
      </p:sp>
      <p:grpSp>
        <p:nvGrpSpPr>
          <p:cNvPr id="9236" name="Group 32" descr="Large confetti"/>
          <p:cNvGrpSpPr>
            <a:grpSpLocks/>
          </p:cNvGrpSpPr>
          <p:nvPr/>
        </p:nvGrpSpPr>
        <p:grpSpPr bwMode="auto">
          <a:xfrm>
            <a:off x="839932" y="5406159"/>
            <a:ext cx="1378239" cy="671080"/>
            <a:chOff x="375" y="3720"/>
            <a:chExt cx="868" cy="450"/>
          </a:xfrm>
        </p:grpSpPr>
        <p:sp>
          <p:nvSpPr>
            <p:cNvPr id="9304" name="Freeform 33" descr="Large confetti"/>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sz="455"/>
            </a:p>
          </p:txBody>
        </p:sp>
        <p:sp>
          <p:nvSpPr>
            <p:cNvPr id="9305" name="Rectangle 34"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sz="455"/>
            </a:p>
          </p:txBody>
        </p:sp>
        <p:sp>
          <p:nvSpPr>
            <p:cNvPr id="9306" name="Rectangle 35"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9307" name="Rectangle 36"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9308" name="Line 37"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grpSp>
      <p:grpSp>
        <p:nvGrpSpPr>
          <p:cNvPr id="9237" name="Group 38" descr="Large confetti"/>
          <p:cNvGrpSpPr>
            <a:grpSpLocks/>
          </p:cNvGrpSpPr>
          <p:nvPr/>
        </p:nvGrpSpPr>
        <p:grpSpPr bwMode="auto">
          <a:xfrm>
            <a:off x="1079501" y="5697682"/>
            <a:ext cx="1378239" cy="669636"/>
            <a:chOff x="375" y="3720"/>
            <a:chExt cx="868" cy="450"/>
          </a:xfrm>
        </p:grpSpPr>
        <p:sp>
          <p:nvSpPr>
            <p:cNvPr id="9299" name="Freeform 39" descr="Large confetti"/>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sz="455"/>
            </a:p>
          </p:txBody>
        </p:sp>
        <p:sp>
          <p:nvSpPr>
            <p:cNvPr id="9300" name="Rectangle 40"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sz="455"/>
            </a:p>
          </p:txBody>
        </p:sp>
        <p:sp>
          <p:nvSpPr>
            <p:cNvPr id="9301" name="Rectangle 41"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9302" name="Rectangle 42"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9303" name="Line 43"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grpSp>
      <p:grpSp>
        <p:nvGrpSpPr>
          <p:cNvPr id="9238" name="Group 44" descr="Large confetti"/>
          <p:cNvGrpSpPr>
            <a:grpSpLocks/>
          </p:cNvGrpSpPr>
          <p:nvPr/>
        </p:nvGrpSpPr>
        <p:grpSpPr bwMode="auto">
          <a:xfrm>
            <a:off x="1336387" y="5970444"/>
            <a:ext cx="1378239" cy="671079"/>
            <a:chOff x="375" y="3720"/>
            <a:chExt cx="868" cy="450"/>
          </a:xfrm>
        </p:grpSpPr>
        <p:sp>
          <p:nvSpPr>
            <p:cNvPr id="9294" name="Freeform 45" descr="Large confetti"/>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sz="455"/>
            </a:p>
          </p:txBody>
        </p:sp>
        <p:sp>
          <p:nvSpPr>
            <p:cNvPr id="9295" name="Rectangle 46"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sz="455"/>
            </a:p>
          </p:txBody>
        </p:sp>
        <p:sp>
          <p:nvSpPr>
            <p:cNvPr id="9296" name="Rectangle 47"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9297" name="Rectangle 48"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9298" name="Line 49"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grpSp>
      <p:grpSp>
        <p:nvGrpSpPr>
          <p:cNvPr id="9239" name="Group 50" descr="Large confetti"/>
          <p:cNvGrpSpPr>
            <a:grpSpLocks/>
          </p:cNvGrpSpPr>
          <p:nvPr/>
        </p:nvGrpSpPr>
        <p:grpSpPr bwMode="auto">
          <a:xfrm>
            <a:off x="1593273" y="6261967"/>
            <a:ext cx="1378239" cy="671079"/>
            <a:chOff x="375" y="3720"/>
            <a:chExt cx="868" cy="450"/>
          </a:xfrm>
        </p:grpSpPr>
        <p:sp>
          <p:nvSpPr>
            <p:cNvPr id="9289" name="Freeform 51" descr="Large confetti"/>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sz="455"/>
            </a:p>
          </p:txBody>
        </p:sp>
        <p:sp>
          <p:nvSpPr>
            <p:cNvPr id="9290" name="Rectangle 52"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sz="455"/>
            </a:p>
          </p:txBody>
        </p:sp>
        <p:sp>
          <p:nvSpPr>
            <p:cNvPr id="9291" name="Rectangle 53"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9292" name="Rectangle 54"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9293" name="Line 55"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grpSp>
      <p:grpSp>
        <p:nvGrpSpPr>
          <p:cNvPr id="9240" name="Group 56" descr="Large confetti"/>
          <p:cNvGrpSpPr>
            <a:grpSpLocks/>
          </p:cNvGrpSpPr>
          <p:nvPr/>
        </p:nvGrpSpPr>
        <p:grpSpPr bwMode="auto">
          <a:xfrm>
            <a:off x="1868921" y="6552046"/>
            <a:ext cx="1378238" cy="669636"/>
            <a:chOff x="375" y="3720"/>
            <a:chExt cx="868" cy="450"/>
          </a:xfrm>
        </p:grpSpPr>
        <p:sp>
          <p:nvSpPr>
            <p:cNvPr id="9284" name="Freeform 57" descr="Large confetti"/>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sz="455"/>
            </a:p>
          </p:txBody>
        </p:sp>
        <p:sp>
          <p:nvSpPr>
            <p:cNvPr id="9285" name="Rectangle 58"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sz="455"/>
            </a:p>
          </p:txBody>
        </p:sp>
        <p:sp>
          <p:nvSpPr>
            <p:cNvPr id="9286" name="Rectangle 59"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9287" name="Rectangle 60"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9288" name="Line 61"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grpSp>
      <p:grpSp>
        <p:nvGrpSpPr>
          <p:cNvPr id="9241" name="Group 62" descr="Large confetti"/>
          <p:cNvGrpSpPr>
            <a:grpSpLocks/>
          </p:cNvGrpSpPr>
          <p:nvPr/>
        </p:nvGrpSpPr>
        <p:grpSpPr bwMode="auto">
          <a:xfrm>
            <a:off x="2143126" y="6859444"/>
            <a:ext cx="1378238" cy="669636"/>
            <a:chOff x="375" y="3720"/>
            <a:chExt cx="868" cy="450"/>
          </a:xfrm>
        </p:grpSpPr>
        <p:sp>
          <p:nvSpPr>
            <p:cNvPr id="9279" name="Freeform 63" descr="Large confetti"/>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sz="455"/>
            </a:p>
          </p:txBody>
        </p:sp>
        <p:sp>
          <p:nvSpPr>
            <p:cNvPr id="9280" name="Rectangle 64"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sz="455"/>
            </a:p>
          </p:txBody>
        </p:sp>
        <p:sp>
          <p:nvSpPr>
            <p:cNvPr id="9281" name="Rectangle 65"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9282" name="Rectangle 66"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9283" name="Line 67"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grpSp>
      <p:grpSp>
        <p:nvGrpSpPr>
          <p:cNvPr id="9242" name="Group 68" descr="Large confetti"/>
          <p:cNvGrpSpPr>
            <a:grpSpLocks/>
          </p:cNvGrpSpPr>
          <p:nvPr/>
        </p:nvGrpSpPr>
        <p:grpSpPr bwMode="auto">
          <a:xfrm>
            <a:off x="2400012" y="7149523"/>
            <a:ext cx="1378238" cy="669636"/>
            <a:chOff x="375" y="3720"/>
            <a:chExt cx="868" cy="450"/>
          </a:xfrm>
        </p:grpSpPr>
        <p:sp>
          <p:nvSpPr>
            <p:cNvPr id="9274" name="Freeform 69" descr="Large confetti"/>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sz="455"/>
            </a:p>
          </p:txBody>
        </p:sp>
        <p:sp>
          <p:nvSpPr>
            <p:cNvPr id="9275" name="Rectangle 70"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sz="455"/>
            </a:p>
          </p:txBody>
        </p:sp>
        <p:sp>
          <p:nvSpPr>
            <p:cNvPr id="9276" name="Rectangle 71"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9277" name="Rectangle 72"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9278" name="Line 73"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grpSp>
      <p:grpSp>
        <p:nvGrpSpPr>
          <p:cNvPr id="9243" name="Group 74" descr="Large confetti"/>
          <p:cNvGrpSpPr>
            <a:grpSpLocks/>
          </p:cNvGrpSpPr>
          <p:nvPr/>
        </p:nvGrpSpPr>
        <p:grpSpPr bwMode="auto">
          <a:xfrm>
            <a:off x="2656898" y="7456921"/>
            <a:ext cx="1378238" cy="669636"/>
            <a:chOff x="375" y="3720"/>
            <a:chExt cx="868" cy="450"/>
          </a:xfrm>
        </p:grpSpPr>
        <p:sp>
          <p:nvSpPr>
            <p:cNvPr id="9269" name="Freeform 75" descr="Large confetti"/>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sz="455"/>
            </a:p>
          </p:txBody>
        </p:sp>
        <p:sp>
          <p:nvSpPr>
            <p:cNvPr id="9270" name="Rectangle 76"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sz="455"/>
            </a:p>
          </p:txBody>
        </p:sp>
        <p:sp>
          <p:nvSpPr>
            <p:cNvPr id="9271" name="Rectangle 77"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9272" name="Rectangle 78"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9273" name="Line 79"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grpSp>
      <p:grpSp>
        <p:nvGrpSpPr>
          <p:cNvPr id="9244" name="Group 80" descr="Large confetti"/>
          <p:cNvGrpSpPr>
            <a:grpSpLocks/>
          </p:cNvGrpSpPr>
          <p:nvPr/>
        </p:nvGrpSpPr>
        <p:grpSpPr bwMode="auto">
          <a:xfrm>
            <a:off x="2915228" y="7762876"/>
            <a:ext cx="1376795" cy="669636"/>
            <a:chOff x="375" y="3720"/>
            <a:chExt cx="868" cy="450"/>
          </a:xfrm>
        </p:grpSpPr>
        <p:sp>
          <p:nvSpPr>
            <p:cNvPr id="9264" name="Freeform 81" descr="Large confetti"/>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sz="455"/>
            </a:p>
          </p:txBody>
        </p:sp>
        <p:sp>
          <p:nvSpPr>
            <p:cNvPr id="9265" name="Rectangle 82"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sz="455"/>
            </a:p>
          </p:txBody>
        </p:sp>
        <p:sp>
          <p:nvSpPr>
            <p:cNvPr id="9266" name="Rectangle 83"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9267" name="Rectangle 84"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9268" name="Line 85"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grpSp>
      <p:grpSp>
        <p:nvGrpSpPr>
          <p:cNvPr id="9245" name="Group 86" descr="Large confetti"/>
          <p:cNvGrpSpPr>
            <a:grpSpLocks/>
          </p:cNvGrpSpPr>
          <p:nvPr/>
        </p:nvGrpSpPr>
        <p:grpSpPr bwMode="auto">
          <a:xfrm>
            <a:off x="3189432" y="8070273"/>
            <a:ext cx="1378239" cy="669636"/>
            <a:chOff x="375" y="3720"/>
            <a:chExt cx="868" cy="450"/>
          </a:xfrm>
        </p:grpSpPr>
        <p:sp>
          <p:nvSpPr>
            <p:cNvPr id="9259" name="Freeform 87" descr="Large confetti"/>
            <p:cNvSpPr>
              <a:spLocks/>
            </p:cNvSpPr>
            <p:nvPr/>
          </p:nvSpPr>
          <p:spPr bwMode="auto">
            <a:xfrm>
              <a:off x="377" y="3720"/>
              <a:ext cx="616" cy="355"/>
            </a:xfrm>
            <a:custGeom>
              <a:avLst/>
              <a:gdLst>
                <a:gd name="T0" fmla="*/ 661 w 503"/>
                <a:gd name="T1" fmla="*/ 0 h 355"/>
                <a:gd name="T2" fmla="*/ 501 w 503"/>
                <a:gd name="T3" fmla="*/ 1 h 355"/>
                <a:gd name="T4" fmla="*/ 385 w 503"/>
                <a:gd name="T5" fmla="*/ 3 h 355"/>
                <a:gd name="T6" fmla="*/ 296 w 503"/>
                <a:gd name="T7" fmla="*/ 7 h 355"/>
                <a:gd name="T8" fmla="*/ 181 w 503"/>
                <a:gd name="T9" fmla="*/ 11 h 355"/>
                <a:gd name="T10" fmla="*/ 121 w 503"/>
                <a:gd name="T11" fmla="*/ 17 h 355"/>
                <a:gd name="T12" fmla="*/ 54 w 503"/>
                <a:gd name="T13" fmla="*/ 23 h 355"/>
                <a:gd name="T14" fmla="*/ 1 w 503"/>
                <a:gd name="T15" fmla="*/ 30 h 355"/>
                <a:gd name="T16" fmla="*/ 0 w 503"/>
                <a:gd name="T17" fmla="*/ 38 h 355"/>
                <a:gd name="T18" fmla="*/ 0 w 503"/>
                <a:gd name="T19" fmla="*/ 317 h 355"/>
                <a:gd name="T20" fmla="*/ 1 w 503"/>
                <a:gd name="T21" fmla="*/ 325 h 355"/>
                <a:gd name="T22" fmla="*/ 54 w 503"/>
                <a:gd name="T23" fmla="*/ 332 h 355"/>
                <a:gd name="T24" fmla="*/ 121 w 503"/>
                <a:gd name="T25" fmla="*/ 338 h 355"/>
                <a:gd name="T26" fmla="*/ 181 w 503"/>
                <a:gd name="T27" fmla="*/ 344 h 355"/>
                <a:gd name="T28" fmla="*/ 296 w 503"/>
                <a:gd name="T29" fmla="*/ 349 h 355"/>
                <a:gd name="T30" fmla="*/ 385 w 503"/>
                <a:gd name="T31" fmla="*/ 352 h 355"/>
                <a:gd name="T32" fmla="*/ 501 w 503"/>
                <a:gd name="T33" fmla="*/ 354 h 355"/>
                <a:gd name="T34" fmla="*/ 661 w 503"/>
                <a:gd name="T35" fmla="*/ 355 h 355"/>
                <a:gd name="T36" fmla="*/ 7938 w 503"/>
                <a:gd name="T37" fmla="*/ 355 h 355"/>
                <a:gd name="T38" fmla="*/ 8067 w 503"/>
                <a:gd name="T39" fmla="*/ 354 h 355"/>
                <a:gd name="T40" fmla="*/ 8199 w 503"/>
                <a:gd name="T41" fmla="*/ 352 h 355"/>
                <a:gd name="T42" fmla="*/ 8304 w 503"/>
                <a:gd name="T43" fmla="*/ 349 h 355"/>
                <a:gd name="T44" fmla="*/ 8404 w 503"/>
                <a:gd name="T45" fmla="*/ 344 h 355"/>
                <a:gd name="T46" fmla="*/ 8489 w 503"/>
                <a:gd name="T47" fmla="*/ 338 h 355"/>
                <a:gd name="T48" fmla="*/ 8519 w 503"/>
                <a:gd name="T49" fmla="*/ 332 h 355"/>
                <a:gd name="T50" fmla="*/ 8571 w 503"/>
                <a:gd name="T51" fmla="*/ 325 h 355"/>
                <a:gd name="T52" fmla="*/ 8574 w 503"/>
                <a:gd name="T53" fmla="*/ 317 h 355"/>
                <a:gd name="T54" fmla="*/ 8574 w 503"/>
                <a:gd name="T55" fmla="*/ 38 h 355"/>
                <a:gd name="T56" fmla="*/ 8571 w 503"/>
                <a:gd name="T57" fmla="*/ 30 h 355"/>
                <a:gd name="T58" fmla="*/ 8519 w 503"/>
                <a:gd name="T59" fmla="*/ 23 h 355"/>
                <a:gd name="T60" fmla="*/ 8489 w 503"/>
                <a:gd name="T61" fmla="*/ 17 h 355"/>
                <a:gd name="T62" fmla="*/ 8404 w 503"/>
                <a:gd name="T63" fmla="*/ 11 h 355"/>
                <a:gd name="T64" fmla="*/ 8304 w 503"/>
                <a:gd name="T65" fmla="*/ 7 h 355"/>
                <a:gd name="T66" fmla="*/ 8199 w 503"/>
                <a:gd name="T67" fmla="*/ 3 h 355"/>
                <a:gd name="T68" fmla="*/ 8067 w 503"/>
                <a:gd name="T69" fmla="*/ 1 h 355"/>
                <a:gd name="T70" fmla="*/ 7938 w 503"/>
                <a:gd name="T71" fmla="*/ 0 h 355"/>
                <a:gd name="T72" fmla="*/ 661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sz="455"/>
            </a:p>
          </p:txBody>
        </p:sp>
        <p:sp>
          <p:nvSpPr>
            <p:cNvPr id="9260" name="Rectangle 88"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sz="455"/>
            </a:p>
          </p:txBody>
        </p:sp>
        <p:sp>
          <p:nvSpPr>
            <p:cNvPr id="9261" name="Rectangle 89"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9262" name="Rectangle 90"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9263" name="Line 91"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grpSp>
      <p:sp>
        <p:nvSpPr>
          <p:cNvPr id="9246" name="Text Box 92"/>
          <p:cNvSpPr txBox="1">
            <a:spLocks noChangeArrowheads="1"/>
          </p:cNvSpPr>
          <p:nvPr/>
        </p:nvSpPr>
        <p:spPr bwMode="auto">
          <a:xfrm>
            <a:off x="815398" y="5401830"/>
            <a:ext cx="2169102" cy="260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91" b="1">
                <a:latin typeface="Helvetica" charset="0"/>
              </a:rPr>
              <a:t>CREATION</a:t>
            </a:r>
          </a:p>
        </p:txBody>
      </p:sp>
      <p:sp>
        <p:nvSpPr>
          <p:cNvPr id="9247" name="Text Box 93"/>
          <p:cNvSpPr txBox="1">
            <a:spLocks noChangeArrowheads="1"/>
          </p:cNvSpPr>
          <p:nvPr/>
        </p:nvSpPr>
        <p:spPr bwMode="auto">
          <a:xfrm>
            <a:off x="1073728" y="5709228"/>
            <a:ext cx="2167659" cy="260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91" b="1">
                <a:latin typeface="Helvetica" charset="0"/>
              </a:rPr>
              <a:t>ABRAHAM</a:t>
            </a:r>
          </a:p>
        </p:txBody>
      </p:sp>
      <p:sp>
        <p:nvSpPr>
          <p:cNvPr id="9248" name="Text Box 94"/>
          <p:cNvSpPr txBox="1">
            <a:spLocks noChangeArrowheads="1"/>
          </p:cNvSpPr>
          <p:nvPr/>
        </p:nvSpPr>
        <p:spPr bwMode="auto">
          <a:xfrm>
            <a:off x="1412875" y="5973330"/>
            <a:ext cx="2169102" cy="260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91" b="1">
                <a:latin typeface="Helvetica" charset="0"/>
              </a:rPr>
              <a:t>JOSEPH</a:t>
            </a:r>
          </a:p>
        </p:txBody>
      </p:sp>
      <p:sp>
        <p:nvSpPr>
          <p:cNvPr id="9249" name="Text Box 95"/>
          <p:cNvSpPr txBox="1">
            <a:spLocks noChangeArrowheads="1"/>
          </p:cNvSpPr>
          <p:nvPr/>
        </p:nvSpPr>
        <p:spPr bwMode="auto">
          <a:xfrm>
            <a:off x="1665432" y="6260523"/>
            <a:ext cx="2169103" cy="260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91" b="1">
                <a:latin typeface="Helvetica" charset="0"/>
              </a:rPr>
              <a:t>MOSES</a:t>
            </a:r>
          </a:p>
        </p:txBody>
      </p:sp>
      <p:sp>
        <p:nvSpPr>
          <p:cNvPr id="9250" name="Text Box 96"/>
          <p:cNvSpPr txBox="1">
            <a:spLocks noChangeArrowheads="1"/>
          </p:cNvSpPr>
          <p:nvPr/>
        </p:nvSpPr>
        <p:spPr bwMode="auto">
          <a:xfrm>
            <a:off x="1935307" y="6546273"/>
            <a:ext cx="2169102" cy="260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91" b="1">
                <a:latin typeface="Helvetica" charset="0"/>
              </a:rPr>
              <a:t>JOSHUA</a:t>
            </a:r>
          </a:p>
        </p:txBody>
      </p:sp>
      <p:sp>
        <p:nvSpPr>
          <p:cNvPr id="9251" name="Text Box 97"/>
          <p:cNvSpPr txBox="1">
            <a:spLocks noChangeArrowheads="1"/>
          </p:cNvSpPr>
          <p:nvPr/>
        </p:nvSpPr>
        <p:spPr bwMode="auto">
          <a:xfrm>
            <a:off x="2122921" y="6846455"/>
            <a:ext cx="2167659" cy="260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91" b="1">
                <a:latin typeface="Helvetica" charset="0"/>
              </a:rPr>
              <a:t>ANARCHY</a:t>
            </a:r>
          </a:p>
        </p:txBody>
      </p:sp>
      <p:sp>
        <p:nvSpPr>
          <p:cNvPr id="9252" name="Text Box 98"/>
          <p:cNvSpPr txBox="1">
            <a:spLocks noChangeArrowheads="1"/>
          </p:cNvSpPr>
          <p:nvPr/>
        </p:nvSpPr>
        <p:spPr bwMode="auto">
          <a:xfrm>
            <a:off x="2391353" y="7150967"/>
            <a:ext cx="2167659" cy="260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91" b="1">
                <a:latin typeface="Helvetica" charset="0"/>
              </a:rPr>
              <a:t>ROYALTY</a:t>
            </a:r>
          </a:p>
        </p:txBody>
      </p:sp>
      <p:sp>
        <p:nvSpPr>
          <p:cNvPr id="9253" name="Text Box 99"/>
          <p:cNvSpPr txBox="1">
            <a:spLocks noChangeArrowheads="1"/>
          </p:cNvSpPr>
          <p:nvPr/>
        </p:nvSpPr>
        <p:spPr bwMode="auto">
          <a:xfrm>
            <a:off x="2664114" y="7454035"/>
            <a:ext cx="2167659" cy="260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91" b="1">
                <a:latin typeface="Helvetica" charset="0"/>
              </a:rPr>
              <a:t>CAPTIVITY</a:t>
            </a:r>
          </a:p>
        </p:txBody>
      </p:sp>
      <p:sp>
        <p:nvSpPr>
          <p:cNvPr id="9254" name="Text Box 100"/>
          <p:cNvSpPr txBox="1">
            <a:spLocks noChangeArrowheads="1"/>
          </p:cNvSpPr>
          <p:nvPr/>
        </p:nvSpPr>
        <p:spPr bwMode="auto">
          <a:xfrm>
            <a:off x="2981614" y="7764318"/>
            <a:ext cx="2167659" cy="260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91" b="1">
                <a:latin typeface="Helvetica" charset="0"/>
              </a:rPr>
              <a:t>SILENCE</a:t>
            </a:r>
          </a:p>
        </p:txBody>
      </p:sp>
      <p:sp>
        <p:nvSpPr>
          <p:cNvPr id="9255" name="Text Box 101"/>
          <p:cNvSpPr txBox="1">
            <a:spLocks noChangeArrowheads="1"/>
          </p:cNvSpPr>
          <p:nvPr/>
        </p:nvSpPr>
        <p:spPr bwMode="auto">
          <a:xfrm>
            <a:off x="3195205" y="8028421"/>
            <a:ext cx="2169103" cy="344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36" b="1">
                <a:latin typeface="Helvetica" charset="0"/>
              </a:rPr>
              <a:t>JESUS</a:t>
            </a:r>
          </a:p>
        </p:txBody>
      </p:sp>
      <p:sp>
        <p:nvSpPr>
          <p:cNvPr id="9256" name="AutoShape 102"/>
          <p:cNvSpPr>
            <a:spLocks noChangeArrowheads="1"/>
          </p:cNvSpPr>
          <p:nvPr/>
        </p:nvSpPr>
        <p:spPr bwMode="auto">
          <a:xfrm rot="5766511">
            <a:off x="4383665" y="7254153"/>
            <a:ext cx="1737591" cy="1031875"/>
          </a:xfrm>
          <a:prstGeom prst="curvedDownArrow">
            <a:avLst>
              <a:gd name="adj1" fmla="val 33678"/>
              <a:gd name="adj2" fmla="val 67357"/>
              <a:gd name="adj3" fmla="val 33333"/>
            </a:avLst>
          </a:prstGeom>
          <a:solidFill>
            <a:schemeClr val="accent1"/>
          </a:solidFill>
          <a:ln w="9525">
            <a:solidFill>
              <a:schemeClr val="tx1"/>
            </a:solidFill>
            <a:miter lim="800000"/>
            <a:headEnd/>
            <a:tailEnd/>
          </a:ln>
        </p:spPr>
        <p:txBody>
          <a:bodyPr wrap="none" anchor="ctr"/>
          <a:lstStyle/>
          <a:p>
            <a:endParaRPr lang="en-US" sz="455"/>
          </a:p>
        </p:txBody>
      </p:sp>
      <p:sp>
        <p:nvSpPr>
          <p:cNvPr id="9257" name="Text Box 104"/>
          <p:cNvSpPr txBox="1">
            <a:spLocks noChangeArrowheads="1"/>
          </p:cNvSpPr>
          <p:nvPr/>
        </p:nvSpPr>
        <p:spPr bwMode="auto">
          <a:xfrm>
            <a:off x="5994978" y="743240"/>
            <a:ext cx="456045" cy="344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36" b="1">
                <a:latin typeface="Comic Sans MS" charset="0"/>
              </a:rPr>
              <a:t>02</a:t>
            </a:r>
          </a:p>
        </p:txBody>
      </p:sp>
      <p:sp>
        <p:nvSpPr>
          <p:cNvPr id="9258" name="Text Box 106"/>
          <p:cNvSpPr txBox="1">
            <a:spLocks noChangeArrowheads="1"/>
          </p:cNvSpPr>
          <p:nvPr/>
        </p:nvSpPr>
        <p:spPr bwMode="auto">
          <a:xfrm>
            <a:off x="4613853" y="2137353"/>
            <a:ext cx="2024784" cy="4281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182" b="1" u="sng">
                <a:latin typeface="Helvetica" charset="0"/>
              </a:rPr>
              <a:t>C  7  S  J </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405" name="Rectangle 101"/>
          <p:cNvSpPr>
            <a:spLocks noChangeArrowheads="1"/>
          </p:cNvSpPr>
          <p:nvPr/>
        </p:nvSpPr>
        <p:spPr bwMode="auto">
          <a:xfrm>
            <a:off x="1321954" y="7557944"/>
            <a:ext cx="492122" cy="447687"/>
          </a:xfrm>
          <a:prstGeom prst="rect">
            <a:avLst/>
          </a:prstGeom>
          <a:noFill/>
          <a:ln w="9525">
            <a:noFill/>
            <a:miter lim="800000"/>
            <a:headEnd/>
            <a:tailEnd/>
          </a:ln>
          <a:effectLst/>
        </p:spPr>
        <p:txBody>
          <a:bodyPr wrap="none" lIns="0" tIns="0" rIns="0" bIns="0">
            <a:spAutoFit/>
          </a:bodyPr>
          <a:lstStyle/>
          <a:p>
            <a:pPr>
              <a:defRPr/>
            </a:pPr>
            <a:r>
              <a:rPr lang="en-US" sz="2909" b="1">
                <a:solidFill>
                  <a:srgbClr val="E32434"/>
                </a:solidFill>
                <a:effectLst>
                  <a:outerShdw blurRad="38100" dist="38100" dir="2700000" algn="tl">
                    <a:srgbClr val="DDDDDD"/>
                  </a:outerShdw>
                </a:effectLst>
                <a:latin typeface="Comic Sans MS" charset="0"/>
              </a:rPr>
              <a:t>RS</a:t>
            </a:r>
            <a:endParaRPr lang="en-US" sz="4000">
              <a:solidFill>
                <a:srgbClr val="E32434"/>
              </a:solidFill>
              <a:effectLst>
                <a:outerShdw blurRad="38100" dist="38100" dir="2700000" algn="tl">
                  <a:srgbClr val="DDDDDD"/>
                </a:outerShdw>
              </a:effectLst>
              <a:latin typeface="Comic Sans MS" charset="0"/>
            </a:endParaRPr>
          </a:p>
        </p:txBody>
      </p:sp>
      <p:sp>
        <p:nvSpPr>
          <p:cNvPr id="10242" name="Freeform 102"/>
          <p:cNvSpPr>
            <a:spLocks/>
          </p:cNvSpPr>
          <p:nvPr/>
        </p:nvSpPr>
        <p:spPr bwMode="auto">
          <a:xfrm>
            <a:off x="5059796" y="5639955"/>
            <a:ext cx="1291648" cy="2133023"/>
          </a:xfrm>
          <a:custGeom>
            <a:avLst/>
            <a:gdLst>
              <a:gd name="T0" fmla="*/ 2147483647 w 507"/>
              <a:gd name="T1" fmla="*/ 2147483647 h 760"/>
              <a:gd name="T2" fmla="*/ 2147483647 w 507"/>
              <a:gd name="T3" fmla="*/ 0 h 760"/>
              <a:gd name="T4" fmla="*/ 2147483647 w 507"/>
              <a:gd name="T5" fmla="*/ 2147483647 h 760"/>
              <a:gd name="T6" fmla="*/ 2147483647 w 507"/>
              <a:gd name="T7" fmla="*/ 2147483647 h 760"/>
              <a:gd name="T8" fmla="*/ 2147483647 w 507"/>
              <a:gd name="T9" fmla="*/ 2147483647 h 760"/>
              <a:gd name="T10" fmla="*/ 2147483647 w 507"/>
              <a:gd name="T11" fmla="*/ 2147483647 h 760"/>
              <a:gd name="T12" fmla="*/ 2147483647 w 507"/>
              <a:gd name="T13" fmla="*/ 2147483647 h 760"/>
              <a:gd name="T14" fmla="*/ 2147483647 w 507"/>
              <a:gd name="T15" fmla="*/ 2147483647 h 760"/>
              <a:gd name="T16" fmla="*/ 2147483647 w 507"/>
              <a:gd name="T17" fmla="*/ 2147483647 h 760"/>
              <a:gd name="T18" fmla="*/ 2147483647 w 507"/>
              <a:gd name="T19" fmla="*/ 2147483647 h 760"/>
              <a:gd name="T20" fmla="*/ 2147483647 w 507"/>
              <a:gd name="T21" fmla="*/ 2147483647 h 760"/>
              <a:gd name="T22" fmla="*/ 2147483647 w 507"/>
              <a:gd name="T23" fmla="*/ 2147483647 h 760"/>
              <a:gd name="T24" fmla="*/ 2147483647 w 507"/>
              <a:gd name="T25" fmla="*/ 2147483647 h 760"/>
              <a:gd name="T26" fmla="*/ 2147483647 w 507"/>
              <a:gd name="T27" fmla="*/ 2147483647 h 760"/>
              <a:gd name="T28" fmla="*/ 2147483647 w 507"/>
              <a:gd name="T29" fmla="*/ 2147483647 h 760"/>
              <a:gd name="T30" fmla="*/ 2147483647 w 507"/>
              <a:gd name="T31" fmla="*/ 2147483647 h 760"/>
              <a:gd name="T32" fmla="*/ 2147483647 w 507"/>
              <a:gd name="T33" fmla="*/ 2147483647 h 760"/>
              <a:gd name="T34" fmla="*/ 2147483647 w 507"/>
              <a:gd name="T35" fmla="*/ 2147483647 h 760"/>
              <a:gd name="T36" fmla="*/ 2147483647 w 507"/>
              <a:gd name="T37" fmla="*/ 2147483647 h 760"/>
              <a:gd name="T38" fmla="*/ 2147483647 w 507"/>
              <a:gd name="T39" fmla="*/ 2147483647 h 760"/>
              <a:gd name="T40" fmla="*/ 2147483647 w 507"/>
              <a:gd name="T41" fmla="*/ 2147483647 h 760"/>
              <a:gd name="T42" fmla="*/ 2147483647 w 507"/>
              <a:gd name="T43" fmla="*/ 2147483647 h 760"/>
              <a:gd name="T44" fmla="*/ 2147483647 w 507"/>
              <a:gd name="T45" fmla="*/ 2147483647 h 760"/>
              <a:gd name="T46" fmla="*/ 2147483647 w 507"/>
              <a:gd name="T47" fmla="*/ 2147483647 h 760"/>
              <a:gd name="T48" fmla="*/ 2147483647 w 507"/>
              <a:gd name="T49" fmla="*/ 2147483647 h 760"/>
              <a:gd name="T50" fmla="*/ 2147483647 w 507"/>
              <a:gd name="T51" fmla="*/ 2147483647 h 760"/>
              <a:gd name="T52" fmla="*/ 2147483647 w 507"/>
              <a:gd name="T53" fmla="*/ 2147483647 h 760"/>
              <a:gd name="T54" fmla="*/ 2147483647 w 507"/>
              <a:gd name="T55" fmla="*/ 2147483647 h 760"/>
              <a:gd name="T56" fmla="*/ 2147483647 w 507"/>
              <a:gd name="T57" fmla="*/ 2147483647 h 760"/>
              <a:gd name="T58" fmla="*/ 2147483647 w 507"/>
              <a:gd name="T59" fmla="*/ 2147483647 h 760"/>
              <a:gd name="T60" fmla="*/ 2147483647 w 507"/>
              <a:gd name="T61" fmla="*/ 2147483647 h 760"/>
              <a:gd name="T62" fmla="*/ 2147483647 w 507"/>
              <a:gd name="T63" fmla="*/ 2147483647 h 760"/>
              <a:gd name="T64" fmla="*/ 2147483647 w 507"/>
              <a:gd name="T65" fmla="*/ 2147483647 h 760"/>
              <a:gd name="T66" fmla="*/ 2147483647 w 507"/>
              <a:gd name="T67" fmla="*/ 2147483647 h 760"/>
              <a:gd name="T68" fmla="*/ 2147483647 w 507"/>
              <a:gd name="T69" fmla="*/ 2147483647 h 760"/>
              <a:gd name="T70" fmla="*/ 2147483647 w 507"/>
              <a:gd name="T71" fmla="*/ 2147483647 h 760"/>
              <a:gd name="T72" fmla="*/ 2147483647 w 507"/>
              <a:gd name="T73" fmla="*/ 2147483647 h 760"/>
              <a:gd name="T74" fmla="*/ 2147483647 w 507"/>
              <a:gd name="T75" fmla="*/ 2147483647 h 760"/>
              <a:gd name="T76" fmla="*/ 2147483647 w 507"/>
              <a:gd name="T77" fmla="*/ 2147483647 h 760"/>
              <a:gd name="T78" fmla="*/ 2147483647 w 507"/>
              <a:gd name="T79" fmla="*/ 2147483647 h 760"/>
              <a:gd name="T80" fmla="*/ 2147483647 w 507"/>
              <a:gd name="T81" fmla="*/ 2147483647 h 760"/>
              <a:gd name="T82" fmla="*/ 2147483647 w 507"/>
              <a:gd name="T83" fmla="*/ 2147483647 h 760"/>
              <a:gd name="T84" fmla="*/ 2147483647 w 507"/>
              <a:gd name="T85" fmla="*/ 2147483647 h 760"/>
              <a:gd name="T86" fmla="*/ 2147483647 w 507"/>
              <a:gd name="T87" fmla="*/ 2147483647 h 760"/>
              <a:gd name="T88" fmla="*/ 2147483647 w 507"/>
              <a:gd name="T89" fmla="*/ 2147483647 h 760"/>
              <a:gd name="T90" fmla="*/ 2147483647 w 507"/>
              <a:gd name="T91" fmla="*/ 2147483647 h 760"/>
              <a:gd name="T92" fmla="*/ 2147483647 w 507"/>
              <a:gd name="T93" fmla="*/ 2147483647 h 760"/>
              <a:gd name="T94" fmla="*/ 2147483647 w 507"/>
              <a:gd name="T95" fmla="*/ 2147483647 h 7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7"/>
              <a:gd name="T145" fmla="*/ 0 h 760"/>
              <a:gd name="T146" fmla="*/ 507 w 507"/>
              <a:gd name="T147" fmla="*/ 760 h 7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7" h="760">
                <a:moveTo>
                  <a:pt x="504" y="12"/>
                </a:moveTo>
                <a:lnTo>
                  <a:pt x="506" y="11"/>
                </a:lnTo>
                <a:lnTo>
                  <a:pt x="507" y="9"/>
                </a:lnTo>
                <a:lnTo>
                  <a:pt x="507" y="6"/>
                </a:lnTo>
                <a:lnTo>
                  <a:pt x="507" y="4"/>
                </a:lnTo>
                <a:lnTo>
                  <a:pt x="506" y="2"/>
                </a:lnTo>
                <a:lnTo>
                  <a:pt x="504" y="1"/>
                </a:lnTo>
                <a:lnTo>
                  <a:pt x="501" y="0"/>
                </a:lnTo>
                <a:lnTo>
                  <a:pt x="499" y="1"/>
                </a:lnTo>
                <a:lnTo>
                  <a:pt x="486" y="8"/>
                </a:lnTo>
                <a:lnTo>
                  <a:pt x="473" y="15"/>
                </a:lnTo>
                <a:lnTo>
                  <a:pt x="460" y="21"/>
                </a:lnTo>
                <a:lnTo>
                  <a:pt x="447" y="28"/>
                </a:lnTo>
                <a:lnTo>
                  <a:pt x="433" y="35"/>
                </a:lnTo>
                <a:lnTo>
                  <a:pt x="431" y="36"/>
                </a:lnTo>
                <a:lnTo>
                  <a:pt x="430" y="38"/>
                </a:lnTo>
                <a:lnTo>
                  <a:pt x="425" y="50"/>
                </a:lnTo>
                <a:lnTo>
                  <a:pt x="414" y="55"/>
                </a:lnTo>
                <a:lnTo>
                  <a:pt x="412" y="56"/>
                </a:lnTo>
                <a:lnTo>
                  <a:pt x="398" y="70"/>
                </a:lnTo>
                <a:lnTo>
                  <a:pt x="387" y="76"/>
                </a:lnTo>
                <a:lnTo>
                  <a:pt x="385" y="77"/>
                </a:lnTo>
                <a:lnTo>
                  <a:pt x="384" y="79"/>
                </a:lnTo>
                <a:lnTo>
                  <a:pt x="379" y="90"/>
                </a:lnTo>
                <a:lnTo>
                  <a:pt x="367" y="96"/>
                </a:lnTo>
                <a:lnTo>
                  <a:pt x="365" y="97"/>
                </a:lnTo>
                <a:lnTo>
                  <a:pt x="364" y="99"/>
                </a:lnTo>
                <a:lnTo>
                  <a:pt x="359" y="111"/>
                </a:lnTo>
                <a:lnTo>
                  <a:pt x="346" y="124"/>
                </a:lnTo>
                <a:lnTo>
                  <a:pt x="345" y="126"/>
                </a:lnTo>
                <a:lnTo>
                  <a:pt x="339" y="138"/>
                </a:lnTo>
                <a:lnTo>
                  <a:pt x="328" y="144"/>
                </a:lnTo>
                <a:lnTo>
                  <a:pt x="326" y="145"/>
                </a:lnTo>
                <a:lnTo>
                  <a:pt x="325" y="147"/>
                </a:lnTo>
                <a:lnTo>
                  <a:pt x="319" y="158"/>
                </a:lnTo>
                <a:lnTo>
                  <a:pt x="308" y="164"/>
                </a:lnTo>
                <a:lnTo>
                  <a:pt x="306" y="165"/>
                </a:lnTo>
                <a:lnTo>
                  <a:pt x="293" y="179"/>
                </a:lnTo>
                <a:lnTo>
                  <a:pt x="292" y="181"/>
                </a:lnTo>
                <a:lnTo>
                  <a:pt x="286" y="192"/>
                </a:lnTo>
                <a:lnTo>
                  <a:pt x="273" y="206"/>
                </a:lnTo>
                <a:lnTo>
                  <a:pt x="262" y="212"/>
                </a:lnTo>
                <a:lnTo>
                  <a:pt x="260" y="213"/>
                </a:lnTo>
                <a:lnTo>
                  <a:pt x="259" y="215"/>
                </a:lnTo>
                <a:lnTo>
                  <a:pt x="253" y="226"/>
                </a:lnTo>
                <a:lnTo>
                  <a:pt x="240" y="240"/>
                </a:lnTo>
                <a:lnTo>
                  <a:pt x="227" y="254"/>
                </a:lnTo>
                <a:lnTo>
                  <a:pt x="226" y="256"/>
                </a:lnTo>
                <a:lnTo>
                  <a:pt x="220" y="267"/>
                </a:lnTo>
                <a:lnTo>
                  <a:pt x="207" y="281"/>
                </a:lnTo>
                <a:lnTo>
                  <a:pt x="206" y="283"/>
                </a:lnTo>
                <a:lnTo>
                  <a:pt x="200" y="294"/>
                </a:lnTo>
                <a:lnTo>
                  <a:pt x="187" y="308"/>
                </a:lnTo>
                <a:lnTo>
                  <a:pt x="186" y="310"/>
                </a:lnTo>
                <a:lnTo>
                  <a:pt x="179" y="324"/>
                </a:lnTo>
                <a:lnTo>
                  <a:pt x="173" y="337"/>
                </a:lnTo>
                <a:lnTo>
                  <a:pt x="160" y="358"/>
                </a:lnTo>
                <a:lnTo>
                  <a:pt x="153" y="371"/>
                </a:lnTo>
                <a:lnTo>
                  <a:pt x="146" y="390"/>
                </a:lnTo>
                <a:lnTo>
                  <a:pt x="134" y="403"/>
                </a:lnTo>
                <a:lnTo>
                  <a:pt x="133" y="405"/>
                </a:lnTo>
                <a:lnTo>
                  <a:pt x="127" y="419"/>
                </a:lnTo>
                <a:lnTo>
                  <a:pt x="120" y="432"/>
                </a:lnTo>
                <a:lnTo>
                  <a:pt x="113" y="446"/>
                </a:lnTo>
                <a:lnTo>
                  <a:pt x="107" y="460"/>
                </a:lnTo>
                <a:lnTo>
                  <a:pt x="100" y="473"/>
                </a:lnTo>
                <a:lnTo>
                  <a:pt x="93" y="487"/>
                </a:lnTo>
                <a:lnTo>
                  <a:pt x="87" y="500"/>
                </a:lnTo>
                <a:lnTo>
                  <a:pt x="80" y="514"/>
                </a:lnTo>
                <a:lnTo>
                  <a:pt x="74" y="528"/>
                </a:lnTo>
                <a:lnTo>
                  <a:pt x="67" y="541"/>
                </a:lnTo>
                <a:lnTo>
                  <a:pt x="66" y="543"/>
                </a:lnTo>
                <a:lnTo>
                  <a:pt x="66" y="556"/>
                </a:lnTo>
                <a:lnTo>
                  <a:pt x="60" y="568"/>
                </a:lnTo>
                <a:lnTo>
                  <a:pt x="54" y="582"/>
                </a:lnTo>
                <a:lnTo>
                  <a:pt x="53" y="584"/>
                </a:lnTo>
                <a:lnTo>
                  <a:pt x="53" y="597"/>
                </a:lnTo>
                <a:lnTo>
                  <a:pt x="47" y="609"/>
                </a:lnTo>
                <a:lnTo>
                  <a:pt x="41" y="623"/>
                </a:lnTo>
                <a:lnTo>
                  <a:pt x="34" y="636"/>
                </a:lnTo>
                <a:lnTo>
                  <a:pt x="33" y="638"/>
                </a:lnTo>
                <a:lnTo>
                  <a:pt x="33" y="651"/>
                </a:lnTo>
                <a:lnTo>
                  <a:pt x="27" y="664"/>
                </a:lnTo>
                <a:lnTo>
                  <a:pt x="21" y="677"/>
                </a:lnTo>
                <a:lnTo>
                  <a:pt x="20" y="679"/>
                </a:lnTo>
                <a:lnTo>
                  <a:pt x="20" y="692"/>
                </a:lnTo>
                <a:lnTo>
                  <a:pt x="14" y="704"/>
                </a:lnTo>
                <a:lnTo>
                  <a:pt x="8" y="718"/>
                </a:lnTo>
                <a:lnTo>
                  <a:pt x="7" y="720"/>
                </a:lnTo>
                <a:lnTo>
                  <a:pt x="7" y="739"/>
                </a:lnTo>
                <a:lnTo>
                  <a:pt x="1" y="752"/>
                </a:lnTo>
                <a:lnTo>
                  <a:pt x="0" y="754"/>
                </a:lnTo>
                <a:lnTo>
                  <a:pt x="1" y="757"/>
                </a:lnTo>
                <a:lnTo>
                  <a:pt x="2" y="759"/>
                </a:lnTo>
                <a:lnTo>
                  <a:pt x="4" y="760"/>
                </a:lnTo>
                <a:lnTo>
                  <a:pt x="6" y="760"/>
                </a:lnTo>
                <a:lnTo>
                  <a:pt x="9" y="760"/>
                </a:lnTo>
                <a:lnTo>
                  <a:pt x="11" y="759"/>
                </a:lnTo>
                <a:lnTo>
                  <a:pt x="12" y="757"/>
                </a:lnTo>
                <a:lnTo>
                  <a:pt x="19" y="743"/>
                </a:lnTo>
                <a:lnTo>
                  <a:pt x="19" y="740"/>
                </a:lnTo>
                <a:lnTo>
                  <a:pt x="19" y="722"/>
                </a:lnTo>
                <a:lnTo>
                  <a:pt x="25" y="709"/>
                </a:lnTo>
                <a:lnTo>
                  <a:pt x="32" y="696"/>
                </a:lnTo>
                <a:lnTo>
                  <a:pt x="32" y="693"/>
                </a:lnTo>
                <a:lnTo>
                  <a:pt x="32" y="681"/>
                </a:lnTo>
                <a:lnTo>
                  <a:pt x="38" y="669"/>
                </a:lnTo>
                <a:lnTo>
                  <a:pt x="45" y="655"/>
                </a:lnTo>
                <a:lnTo>
                  <a:pt x="45" y="652"/>
                </a:lnTo>
                <a:lnTo>
                  <a:pt x="45" y="640"/>
                </a:lnTo>
                <a:lnTo>
                  <a:pt x="52" y="628"/>
                </a:lnTo>
                <a:lnTo>
                  <a:pt x="58" y="614"/>
                </a:lnTo>
                <a:lnTo>
                  <a:pt x="65" y="601"/>
                </a:lnTo>
                <a:lnTo>
                  <a:pt x="65" y="598"/>
                </a:lnTo>
                <a:lnTo>
                  <a:pt x="65" y="586"/>
                </a:lnTo>
                <a:lnTo>
                  <a:pt x="71" y="573"/>
                </a:lnTo>
                <a:lnTo>
                  <a:pt x="78" y="560"/>
                </a:lnTo>
                <a:lnTo>
                  <a:pt x="78" y="557"/>
                </a:lnTo>
                <a:lnTo>
                  <a:pt x="78" y="545"/>
                </a:lnTo>
                <a:lnTo>
                  <a:pt x="85" y="533"/>
                </a:lnTo>
                <a:lnTo>
                  <a:pt x="91" y="519"/>
                </a:lnTo>
                <a:lnTo>
                  <a:pt x="98" y="505"/>
                </a:lnTo>
                <a:lnTo>
                  <a:pt x="104" y="492"/>
                </a:lnTo>
                <a:lnTo>
                  <a:pt x="111" y="478"/>
                </a:lnTo>
                <a:lnTo>
                  <a:pt x="118" y="465"/>
                </a:lnTo>
                <a:lnTo>
                  <a:pt x="124" y="451"/>
                </a:lnTo>
                <a:lnTo>
                  <a:pt x="131" y="437"/>
                </a:lnTo>
                <a:lnTo>
                  <a:pt x="138" y="424"/>
                </a:lnTo>
                <a:lnTo>
                  <a:pt x="143" y="412"/>
                </a:lnTo>
                <a:lnTo>
                  <a:pt x="156" y="399"/>
                </a:lnTo>
                <a:lnTo>
                  <a:pt x="157" y="397"/>
                </a:lnTo>
                <a:lnTo>
                  <a:pt x="164" y="376"/>
                </a:lnTo>
                <a:lnTo>
                  <a:pt x="171" y="363"/>
                </a:lnTo>
                <a:lnTo>
                  <a:pt x="184" y="342"/>
                </a:lnTo>
                <a:lnTo>
                  <a:pt x="190" y="329"/>
                </a:lnTo>
                <a:lnTo>
                  <a:pt x="196" y="317"/>
                </a:lnTo>
                <a:lnTo>
                  <a:pt x="209" y="303"/>
                </a:lnTo>
                <a:lnTo>
                  <a:pt x="210" y="301"/>
                </a:lnTo>
                <a:lnTo>
                  <a:pt x="216" y="290"/>
                </a:lnTo>
                <a:lnTo>
                  <a:pt x="229" y="276"/>
                </a:lnTo>
                <a:lnTo>
                  <a:pt x="230" y="274"/>
                </a:lnTo>
                <a:lnTo>
                  <a:pt x="236" y="263"/>
                </a:lnTo>
                <a:lnTo>
                  <a:pt x="249" y="249"/>
                </a:lnTo>
                <a:lnTo>
                  <a:pt x="262" y="235"/>
                </a:lnTo>
                <a:lnTo>
                  <a:pt x="263" y="233"/>
                </a:lnTo>
                <a:lnTo>
                  <a:pt x="269" y="222"/>
                </a:lnTo>
                <a:lnTo>
                  <a:pt x="280" y="216"/>
                </a:lnTo>
                <a:lnTo>
                  <a:pt x="282" y="215"/>
                </a:lnTo>
                <a:lnTo>
                  <a:pt x="295" y="201"/>
                </a:lnTo>
                <a:lnTo>
                  <a:pt x="296" y="199"/>
                </a:lnTo>
                <a:lnTo>
                  <a:pt x="302" y="188"/>
                </a:lnTo>
                <a:lnTo>
                  <a:pt x="315" y="174"/>
                </a:lnTo>
                <a:lnTo>
                  <a:pt x="326" y="168"/>
                </a:lnTo>
                <a:lnTo>
                  <a:pt x="328" y="167"/>
                </a:lnTo>
                <a:lnTo>
                  <a:pt x="329" y="165"/>
                </a:lnTo>
                <a:lnTo>
                  <a:pt x="335" y="154"/>
                </a:lnTo>
                <a:lnTo>
                  <a:pt x="346" y="148"/>
                </a:lnTo>
                <a:lnTo>
                  <a:pt x="348" y="147"/>
                </a:lnTo>
                <a:lnTo>
                  <a:pt x="349" y="145"/>
                </a:lnTo>
                <a:lnTo>
                  <a:pt x="355" y="133"/>
                </a:lnTo>
                <a:lnTo>
                  <a:pt x="368" y="120"/>
                </a:lnTo>
                <a:lnTo>
                  <a:pt x="369" y="118"/>
                </a:lnTo>
                <a:lnTo>
                  <a:pt x="374" y="106"/>
                </a:lnTo>
                <a:lnTo>
                  <a:pt x="386" y="100"/>
                </a:lnTo>
                <a:lnTo>
                  <a:pt x="388" y="99"/>
                </a:lnTo>
                <a:lnTo>
                  <a:pt x="389" y="97"/>
                </a:lnTo>
                <a:lnTo>
                  <a:pt x="394" y="86"/>
                </a:lnTo>
                <a:lnTo>
                  <a:pt x="405" y="80"/>
                </a:lnTo>
                <a:lnTo>
                  <a:pt x="407" y="79"/>
                </a:lnTo>
                <a:lnTo>
                  <a:pt x="421" y="65"/>
                </a:lnTo>
                <a:lnTo>
                  <a:pt x="432" y="60"/>
                </a:lnTo>
                <a:lnTo>
                  <a:pt x="434" y="59"/>
                </a:lnTo>
                <a:lnTo>
                  <a:pt x="435" y="57"/>
                </a:lnTo>
                <a:lnTo>
                  <a:pt x="440" y="45"/>
                </a:lnTo>
                <a:lnTo>
                  <a:pt x="452" y="39"/>
                </a:lnTo>
                <a:lnTo>
                  <a:pt x="465" y="32"/>
                </a:lnTo>
                <a:lnTo>
                  <a:pt x="478" y="26"/>
                </a:lnTo>
                <a:lnTo>
                  <a:pt x="491" y="19"/>
                </a:lnTo>
                <a:lnTo>
                  <a:pt x="504" y="12"/>
                </a:lnTo>
                <a:close/>
              </a:path>
            </a:pathLst>
          </a:custGeom>
          <a:solidFill>
            <a:schemeClr val="tx1"/>
          </a:solidFill>
          <a:ln w="9525">
            <a:solidFill>
              <a:schemeClr val="tx1"/>
            </a:solidFill>
            <a:round/>
            <a:headEnd/>
            <a:tailEnd/>
          </a:ln>
        </p:spPr>
        <p:txBody>
          <a:bodyPr/>
          <a:lstStyle/>
          <a:p>
            <a:endParaRPr lang="en-US" sz="455"/>
          </a:p>
        </p:txBody>
      </p:sp>
      <p:sp>
        <p:nvSpPr>
          <p:cNvPr id="226407" name="Rectangle 103"/>
          <p:cNvSpPr>
            <a:spLocks noChangeArrowheads="1"/>
          </p:cNvSpPr>
          <p:nvPr/>
        </p:nvSpPr>
        <p:spPr bwMode="auto">
          <a:xfrm>
            <a:off x="3670012" y="5088660"/>
            <a:ext cx="466474" cy="447687"/>
          </a:xfrm>
          <a:prstGeom prst="rect">
            <a:avLst/>
          </a:prstGeom>
          <a:noFill/>
          <a:ln w="9525">
            <a:noFill/>
            <a:miter lim="800000"/>
            <a:headEnd/>
            <a:tailEnd/>
          </a:ln>
          <a:effectLst/>
        </p:spPr>
        <p:txBody>
          <a:bodyPr wrap="none" lIns="0" tIns="0" rIns="0" bIns="0">
            <a:spAutoFit/>
          </a:bodyPr>
          <a:lstStyle/>
          <a:p>
            <a:pPr>
              <a:defRPr/>
            </a:pPr>
            <a:r>
              <a:rPr lang="en-US" sz="2909" b="1">
                <a:solidFill>
                  <a:srgbClr val="E32434"/>
                </a:solidFill>
                <a:effectLst>
                  <a:outerShdw blurRad="38100" dist="38100" dir="2700000" algn="tl">
                    <a:srgbClr val="DDDDDD"/>
                  </a:outerShdw>
                </a:effectLst>
                <a:latin typeface="Comic Sans MS" charset="0"/>
              </a:rPr>
              <a:t>ER</a:t>
            </a:r>
            <a:endParaRPr lang="en-US" sz="4000">
              <a:solidFill>
                <a:srgbClr val="E32434"/>
              </a:solidFill>
              <a:effectLst>
                <a:outerShdw blurRad="38100" dist="38100" dir="2700000" algn="tl">
                  <a:srgbClr val="DDDDDD"/>
                </a:outerShdw>
              </a:effectLst>
              <a:latin typeface="Comic Sans MS" charset="0"/>
            </a:endParaRPr>
          </a:p>
        </p:txBody>
      </p:sp>
      <p:sp>
        <p:nvSpPr>
          <p:cNvPr id="10244" name="Freeform 104"/>
          <p:cNvSpPr>
            <a:spLocks/>
          </p:cNvSpPr>
          <p:nvPr/>
        </p:nvSpPr>
        <p:spPr bwMode="auto">
          <a:xfrm>
            <a:off x="783648" y="6393296"/>
            <a:ext cx="1691409" cy="1522557"/>
          </a:xfrm>
          <a:custGeom>
            <a:avLst/>
            <a:gdLst>
              <a:gd name="T0" fmla="*/ 2147483647 w 665"/>
              <a:gd name="T1" fmla="*/ 2147483647 h 542"/>
              <a:gd name="T2" fmla="*/ 2147483647 w 665"/>
              <a:gd name="T3" fmla="*/ 2147483647 h 542"/>
              <a:gd name="T4" fmla="*/ 2147483647 w 665"/>
              <a:gd name="T5" fmla="*/ 2147483647 h 542"/>
              <a:gd name="T6" fmla="*/ 2147483647 w 665"/>
              <a:gd name="T7" fmla="*/ 2147483647 h 542"/>
              <a:gd name="T8" fmla="*/ 2147483647 w 665"/>
              <a:gd name="T9" fmla="*/ 2147483647 h 542"/>
              <a:gd name="T10" fmla="*/ 2147483647 w 665"/>
              <a:gd name="T11" fmla="*/ 2147483647 h 542"/>
              <a:gd name="T12" fmla="*/ 2147483647 w 665"/>
              <a:gd name="T13" fmla="*/ 2147483647 h 542"/>
              <a:gd name="T14" fmla="*/ 2147483647 w 665"/>
              <a:gd name="T15" fmla="*/ 2147483647 h 542"/>
              <a:gd name="T16" fmla="*/ 2147483647 w 665"/>
              <a:gd name="T17" fmla="*/ 2147483647 h 542"/>
              <a:gd name="T18" fmla="*/ 2147483647 w 665"/>
              <a:gd name="T19" fmla="*/ 2147483647 h 542"/>
              <a:gd name="T20" fmla="*/ 2147483647 w 665"/>
              <a:gd name="T21" fmla="*/ 2147483647 h 542"/>
              <a:gd name="T22" fmla="*/ 2147483647 w 665"/>
              <a:gd name="T23" fmla="*/ 2147483647 h 542"/>
              <a:gd name="T24" fmla="*/ 2147483647 w 665"/>
              <a:gd name="T25" fmla="*/ 2147483647 h 542"/>
              <a:gd name="T26" fmla="*/ 2147483647 w 665"/>
              <a:gd name="T27" fmla="*/ 2147483647 h 542"/>
              <a:gd name="T28" fmla="*/ 2147483647 w 665"/>
              <a:gd name="T29" fmla="*/ 2147483647 h 542"/>
              <a:gd name="T30" fmla="*/ 2147483647 w 665"/>
              <a:gd name="T31" fmla="*/ 2147483647 h 542"/>
              <a:gd name="T32" fmla="*/ 2147483647 w 665"/>
              <a:gd name="T33" fmla="*/ 2147483647 h 542"/>
              <a:gd name="T34" fmla="*/ 2147483647 w 665"/>
              <a:gd name="T35" fmla="*/ 2147483647 h 542"/>
              <a:gd name="T36" fmla="*/ 2147483647 w 665"/>
              <a:gd name="T37" fmla="*/ 2147483647 h 542"/>
              <a:gd name="T38" fmla="*/ 2147483647 w 665"/>
              <a:gd name="T39" fmla="*/ 2147483647 h 542"/>
              <a:gd name="T40" fmla="*/ 2147483647 w 665"/>
              <a:gd name="T41" fmla="*/ 2147483647 h 542"/>
              <a:gd name="T42" fmla="*/ 2147483647 w 665"/>
              <a:gd name="T43" fmla="*/ 2147483647 h 542"/>
              <a:gd name="T44" fmla="*/ 2147483647 w 665"/>
              <a:gd name="T45" fmla="*/ 2147483647 h 542"/>
              <a:gd name="T46" fmla="*/ 2147483647 w 665"/>
              <a:gd name="T47" fmla="*/ 2147483647 h 542"/>
              <a:gd name="T48" fmla="*/ 2147483647 w 665"/>
              <a:gd name="T49" fmla="*/ 2147483647 h 542"/>
              <a:gd name="T50" fmla="*/ 2147483647 w 665"/>
              <a:gd name="T51" fmla="*/ 2147483647 h 542"/>
              <a:gd name="T52" fmla="*/ 2147483647 w 665"/>
              <a:gd name="T53" fmla="*/ 2147483647 h 542"/>
              <a:gd name="T54" fmla="*/ 2147483647 w 665"/>
              <a:gd name="T55" fmla="*/ 2147483647 h 542"/>
              <a:gd name="T56" fmla="*/ 2147483647 w 665"/>
              <a:gd name="T57" fmla="*/ 2147483647 h 542"/>
              <a:gd name="T58" fmla="*/ 2147483647 w 665"/>
              <a:gd name="T59" fmla="*/ 2147483647 h 542"/>
              <a:gd name="T60" fmla="*/ 2147483647 w 665"/>
              <a:gd name="T61" fmla="*/ 2147483647 h 542"/>
              <a:gd name="T62" fmla="*/ 2147483647 w 665"/>
              <a:gd name="T63" fmla="*/ 2147483647 h 542"/>
              <a:gd name="T64" fmla="*/ 2147483647 w 665"/>
              <a:gd name="T65" fmla="*/ 2147483647 h 542"/>
              <a:gd name="T66" fmla="*/ 2147483647 w 665"/>
              <a:gd name="T67" fmla="*/ 2147483647 h 542"/>
              <a:gd name="T68" fmla="*/ 2147483647 w 665"/>
              <a:gd name="T69" fmla="*/ 2147483647 h 542"/>
              <a:gd name="T70" fmla="*/ 2147483647 w 665"/>
              <a:gd name="T71" fmla="*/ 2147483647 h 542"/>
              <a:gd name="T72" fmla="*/ 2147483647 w 665"/>
              <a:gd name="T73" fmla="*/ 2147483647 h 542"/>
              <a:gd name="T74" fmla="*/ 2147483647 w 665"/>
              <a:gd name="T75" fmla="*/ 2147483647 h 542"/>
              <a:gd name="T76" fmla="*/ 2147483647 w 665"/>
              <a:gd name="T77" fmla="*/ 2147483647 h 542"/>
              <a:gd name="T78" fmla="*/ 2147483647 w 665"/>
              <a:gd name="T79" fmla="*/ 2147483647 h 542"/>
              <a:gd name="T80" fmla="*/ 2147483647 w 665"/>
              <a:gd name="T81" fmla="*/ 2147483647 h 542"/>
              <a:gd name="T82" fmla="*/ 2147483647 w 665"/>
              <a:gd name="T83" fmla="*/ 2147483647 h 542"/>
              <a:gd name="T84" fmla="*/ 2147483647 w 665"/>
              <a:gd name="T85" fmla="*/ 2147483647 h 542"/>
              <a:gd name="T86" fmla="*/ 2147483647 w 665"/>
              <a:gd name="T87" fmla="*/ 2147483647 h 542"/>
              <a:gd name="T88" fmla="*/ 2147483647 w 665"/>
              <a:gd name="T89" fmla="*/ 2147483647 h 542"/>
              <a:gd name="T90" fmla="*/ 2147483647 w 665"/>
              <a:gd name="T91" fmla="*/ 2147483647 h 542"/>
              <a:gd name="T92" fmla="*/ 2147483647 w 665"/>
              <a:gd name="T93" fmla="*/ 2147483647 h 542"/>
              <a:gd name="T94" fmla="*/ 2147483647 w 665"/>
              <a:gd name="T95" fmla="*/ 2147483647 h 542"/>
              <a:gd name="T96" fmla="*/ 2147483647 w 665"/>
              <a:gd name="T97" fmla="*/ 2147483647 h 542"/>
              <a:gd name="T98" fmla="*/ 2147483647 w 665"/>
              <a:gd name="T99" fmla="*/ 2147483647 h 542"/>
              <a:gd name="T100" fmla="*/ 0 w 665"/>
              <a:gd name="T101" fmla="*/ 2147483647 h 542"/>
              <a:gd name="T102" fmla="*/ 2147483647 w 665"/>
              <a:gd name="T103" fmla="*/ 2147483647 h 542"/>
              <a:gd name="T104" fmla="*/ 2147483647 w 665"/>
              <a:gd name="T105" fmla="*/ 2147483647 h 542"/>
              <a:gd name="T106" fmla="*/ 2147483647 w 665"/>
              <a:gd name="T107" fmla="*/ 2147483647 h 542"/>
              <a:gd name="T108" fmla="*/ 2147483647 w 665"/>
              <a:gd name="T109" fmla="*/ 2147483647 h 542"/>
              <a:gd name="T110" fmla="*/ 2147483647 w 665"/>
              <a:gd name="T111" fmla="*/ 2147483647 h 542"/>
              <a:gd name="T112" fmla="*/ 2147483647 w 665"/>
              <a:gd name="T113" fmla="*/ 2147483647 h 5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5"/>
              <a:gd name="T172" fmla="*/ 0 h 542"/>
              <a:gd name="T173" fmla="*/ 665 w 665"/>
              <a:gd name="T174" fmla="*/ 542 h 5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5" h="542">
                <a:moveTo>
                  <a:pt x="166" y="539"/>
                </a:moveTo>
                <a:lnTo>
                  <a:pt x="167" y="541"/>
                </a:lnTo>
                <a:lnTo>
                  <a:pt x="169" y="542"/>
                </a:lnTo>
                <a:lnTo>
                  <a:pt x="171" y="542"/>
                </a:lnTo>
                <a:lnTo>
                  <a:pt x="174" y="542"/>
                </a:lnTo>
                <a:lnTo>
                  <a:pt x="176" y="541"/>
                </a:lnTo>
                <a:lnTo>
                  <a:pt x="177" y="539"/>
                </a:lnTo>
                <a:lnTo>
                  <a:pt x="177" y="536"/>
                </a:lnTo>
                <a:lnTo>
                  <a:pt x="177" y="534"/>
                </a:lnTo>
                <a:lnTo>
                  <a:pt x="170" y="521"/>
                </a:lnTo>
                <a:lnTo>
                  <a:pt x="164" y="508"/>
                </a:lnTo>
                <a:lnTo>
                  <a:pt x="164" y="496"/>
                </a:lnTo>
                <a:lnTo>
                  <a:pt x="164" y="482"/>
                </a:lnTo>
                <a:lnTo>
                  <a:pt x="164" y="468"/>
                </a:lnTo>
                <a:lnTo>
                  <a:pt x="164" y="455"/>
                </a:lnTo>
                <a:lnTo>
                  <a:pt x="164" y="453"/>
                </a:lnTo>
                <a:lnTo>
                  <a:pt x="157" y="440"/>
                </a:lnTo>
                <a:lnTo>
                  <a:pt x="157" y="428"/>
                </a:lnTo>
                <a:lnTo>
                  <a:pt x="157" y="426"/>
                </a:lnTo>
                <a:lnTo>
                  <a:pt x="151" y="413"/>
                </a:lnTo>
                <a:lnTo>
                  <a:pt x="151" y="400"/>
                </a:lnTo>
                <a:lnTo>
                  <a:pt x="151" y="398"/>
                </a:lnTo>
                <a:lnTo>
                  <a:pt x="144" y="385"/>
                </a:lnTo>
                <a:lnTo>
                  <a:pt x="143" y="383"/>
                </a:lnTo>
                <a:lnTo>
                  <a:pt x="141" y="382"/>
                </a:lnTo>
                <a:lnTo>
                  <a:pt x="131" y="377"/>
                </a:lnTo>
                <a:lnTo>
                  <a:pt x="131" y="366"/>
                </a:lnTo>
                <a:lnTo>
                  <a:pt x="131" y="364"/>
                </a:lnTo>
                <a:lnTo>
                  <a:pt x="124" y="351"/>
                </a:lnTo>
                <a:lnTo>
                  <a:pt x="118" y="337"/>
                </a:lnTo>
                <a:lnTo>
                  <a:pt x="111" y="324"/>
                </a:lnTo>
                <a:lnTo>
                  <a:pt x="104" y="310"/>
                </a:lnTo>
                <a:lnTo>
                  <a:pt x="98" y="296"/>
                </a:lnTo>
                <a:lnTo>
                  <a:pt x="91" y="283"/>
                </a:lnTo>
                <a:lnTo>
                  <a:pt x="85" y="269"/>
                </a:lnTo>
                <a:lnTo>
                  <a:pt x="78" y="249"/>
                </a:lnTo>
                <a:lnTo>
                  <a:pt x="77" y="247"/>
                </a:lnTo>
                <a:lnTo>
                  <a:pt x="64" y="233"/>
                </a:lnTo>
                <a:lnTo>
                  <a:pt x="58" y="222"/>
                </a:lnTo>
                <a:lnTo>
                  <a:pt x="57" y="220"/>
                </a:lnTo>
                <a:lnTo>
                  <a:pt x="44" y="206"/>
                </a:lnTo>
                <a:lnTo>
                  <a:pt x="38" y="194"/>
                </a:lnTo>
                <a:lnTo>
                  <a:pt x="37" y="192"/>
                </a:lnTo>
                <a:lnTo>
                  <a:pt x="24" y="179"/>
                </a:lnTo>
                <a:lnTo>
                  <a:pt x="19" y="167"/>
                </a:lnTo>
                <a:lnTo>
                  <a:pt x="12" y="155"/>
                </a:lnTo>
                <a:lnTo>
                  <a:pt x="12" y="142"/>
                </a:lnTo>
                <a:lnTo>
                  <a:pt x="12" y="128"/>
                </a:lnTo>
                <a:lnTo>
                  <a:pt x="12" y="115"/>
                </a:lnTo>
                <a:lnTo>
                  <a:pt x="12" y="101"/>
                </a:lnTo>
                <a:lnTo>
                  <a:pt x="12" y="90"/>
                </a:lnTo>
                <a:lnTo>
                  <a:pt x="19" y="77"/>
                </a:lnTo>
                <a:lnTo>
                  <a:pt x="25" y="63"/>
                </a:lnTo>
                <a:lnTo>
                  <a:pt x="31" y="52"/>
                </a:lnTo>
                <a:lnTo>
                  <a:pt x="44" y="38"/>
                </a:lnTo>
                <a:lnTo>
                  <a:pt x="55" y="32"/>
                </a:lnTo>
                <a:lnTo>
                  <a:pt x="57" y="31"/>
                </a:lnTo>
                <a:lnTo>
                  <a:pt x="58" y="29"/>
                </a:lnTo>
                <a:lnTo>
                  <a:pt x="63" y="19"/>
                </a:lnTo>
                <a:lnTo>
                  <a:pt x="72" y="19"/>
                </a:lnTo>
                <a:lnTo>
                  <a:pt x="85" y="19"/>
                </a:lnTo>
                <a:lnTo>
                  <a:pt x="88" y="19"/>
                </a:lnTo>
                <a:lnTo>
                  <a:pt x="98" y="13"/>
                </a:lnTo>
                <a:lnTo>
                  <a:pt x="110" y="19"/>
                </a:lnTo>
                <a:lnTo>
                  <a:pt x="129" y="26"/>
                </a:lnTo>
                <a:lnTo>
                  <a:pt x="131" y="26"/>
                </a:lnTo>
                <a:lnTo>
                  <a:pt x="142" y="26"/>
                </a:lnTo>
                <a:lnTo>
                  <a:pt x="154" y="38"/>
                </a:lnTo>
                <a:lnTo>
                  <a:pt x="156" y="39"/>
                </a:lnTo>
                <a:lnTo>
                  <a:pt x="167" y="45"/>
                </a:lnTo>
                <a:lnTo>
                  <a:pt x="180" y="59"/>
                </a:lnTo>
                <a:lnTo>
                  <a:pt x="186" y="70"/>
                </a:lnTo>
                <a:lnTo>
                  <a:pt x="192" y="84"/>
                </a:lnTo>
                <a:lnTo>
                  <a:pt x="199" y="97"/>
                </a:lnTo>
                <a:lnTo>
                  <a:pt x="206" y="111"/>
                </a:lnTo>
                <a:lnTo>
                  <a:pt x="211" y="124"/>
                </a:lnTo>
                <a:lnTo>
                  <a:pt x="211" y="135"/>
                </a:lnTo>
                <a:lnTo>
                  <a:pt x="212" y="138"/>
                </a:lnTo>
                <a:lnTo>
                  <a:pt x="219" y="152"/>
                </a:lnTo>
                <a:lnTo>
                  <a:pt x="224" y="164"/>
                </a:lnTo>
                <a:lnTo>
                  <a:pt x="224" y="176"/>
                </a:lnTo>
                <a:lnTo>
                  <a:pt x="225" y="179"/>
                </a:lnTo>
                <a:lnTo>
                  <a:pt x="232" y="193"/>
                </a:lnTo>
                <a:lnTo>
                  <a:pt x="238" y="205"/>
                </a:lnTo>
                <a:lnTo>
                  <a:pt x="238" y="217"/>
                </a:lnTo>
                <a:lnTo>
                  <a:pt x="238" y="230"/>
                </a:lnTo>
                <a:lnTo>
                  <a:pt x="239" y="233"/>
                </a:lnTo>
                <a:lnTo>
                  <a:pt x="244" y="246"/>
                </a:lnTo>
                <a:lnTo>
                  <a:pt x="244" y="258"/>
                </a:lnTo>
                <a:lnTo>
                  <a:pt x="244" y="271"/>
                </a:lnTo>
                <a:lnTo>
                  <a:pt x="245" y="274"/>
                </a:lnTo>
                <a:lnTo>
                  <a:pt x="251" y="287"/>
                </a:lnTo>
                <a:lnTo>
                  <a:pt x="251" y="298"/>
                </a:lnTo>
                <a:lnTo>
                  <a:pt x="252" y="301"/>
                </a:lnTo>
                <a:lnTo>
                  <a:pt x="258" y="315"/>
                </a:lnTo>
                <a:lnTo>
                  <a:pt x="264" y="328"/>
                </a:lnTo>
                <a:lnTo>
                  <a:pt x="264" y="339"/>
                </a:lnTo>
                <a:lnTo>
                  <a:pt x="265" y="342"/>
                </a:lnTo>
                <a:lnTo>
                  <a:pt x="266" y="344"/>
                </a:lnTo>
                <a:lnTo>
                  <a:pt x="279" y="358"/>
                </a:lnTo>
                <a:lnTo>
                  <a:pt x="285" y="369"/>
                </a:lnTo>
                <a:lnTo>
                  <a:pt x="286" y="371"/>
                </a:lnTo>
                <a:lnTo>
                  <a:pt x="288" y="372"/>
                </a:lnTo>
                <a:lnTo>
                  <a:pt x="301" y="379"/>
                </a:lnTo>
                <a:lnTo>
                  <a:pt x="314" y="386"/>
                </a:lnTo>
                <a:lnTo>
                  <a:pt x="334" y="393"/>
                </a:lnTo>
                <a:lnTo>
                  <a:pt x="347" y="400"/>
                </a:lnTo>
                <a:lnTo>
                  <a:pt x="349" y="400"/>
                </a:lnTo>
                <a:lnTo>
                  <a:pt x="362" y="400"/>
                </a:lnTo>
                <a:lnTo>
                  <a:pt x="376" y="400"/>
                </a:lnTo>
                <a:lnTo>
                  <a:pt x="389" y="400"/>
                </a:lnTo>
                <a:lnTo>
                  <a:pt x="392" y="400"/>
                </a:lnTo>
                <a:lnTo>
                  <a:pt x="405" y="393"/>
                </a:lnTo>
                <a:lnTo>
                  <a:pt x="418" y="386"/>
                </a:lnTo>
                <a:lnTo>
                  <a:pt x="420" y="385"/>
                </a:lnTo>
                <a:lnTo>
                  <a:pt x="433" y="371"/>
                </a:lnTo>
                <a:lnTo>
                  <a:pt x="434" y="369"/>
                </a:lnTo>
                <a:lnTo>
                  <a:pt x="440" y="358"/>
                </a:lnTo>
                <a:lnTo>
                  <a:pt x="453" y="344"/>
                </a:lnTo>
                <a:lnTo>
                  <a:pt x="454" y="342"/>
                </a:lnTo>
                <a:lnTo>
                  <a:pt x="454" y="339"/>
                </a:lnTo>
                <a:lnTo>
                  <a:pt x="454" y="328"/>
                </a:lnTo>
                <a:lnTo>
                  <a:pt x="461" y="315"/>
                </a:lnTo>
                <a:lnTo>
                  <a:pt x="467" y="295"/>
                </a:lnTo>
                <a:lnTo>
                  <a:pt x="467" y="292"/>
                </a:lnTo>
                <a:lnTo>
                  <a:pt x="467" y="280"/>
                </a:lnTo>
                <a:lnTo>
                  <a:pt x="474" y="267"/>
                </a:lnTo>
                <a:lnTo>
                  <a:pt x="474" y="264"/>
                </a:lnTo>
                <a:lnTo>
                  <a:pt x="474" y="253"/>
                </a:lnTo>
                <a:lnTo>
                  <a:pt x="481" y="240"/>
                </a:lnTo>
                <a:lnTo>
                  <a:pt x="487" y="227"/>
                </a:lnTo>
                <a:lnTo>
                  <a:pt x="493" y="215"/>
                </a:lnTo>
                <a:lnTo>
                  <a:pt x="506" y="201"/>
                </a:lnTo>
                <a:lnTo>
                  <a:pt x="507" y="199"/>
                </a:lnTo>
                <a:lnTo>
                  <a:pt x="514" y="186"/>
                </a:lnTo>
                <a:lnTo>
                  <a:pt x="519" y="174"/>
                </a:lnTo>
                <a:lnTo>
                  <a:pt x="530" y="168"/>
                </a:lnTo>
                <a:lnTo>
                  <a:pt x="532" y="167"/>
                </a:lnTo>
                <a:lnTo>
                  <a:pt x="533" y="165"/>
                </a:lnTo>
                <a:lnTo>
                  <a:pt x="538" y="155"/>
                </a:lnTo>
                <a:lnTo>
                  <a:pt x="547" y="155"/>
                </a:lnTo>
                <a:lnTo>
                  <a:pt x="550" y="155"/>
                </a:lnTo>
                <a:lnTo>
                  <a:pt x="562" y="148"/>
                </a:lnTo>
                <a:lnTo>
                  <a:pt x="574" y="148"/>
                </a:lnTo>
                <a:lnTo>
                  <a:pt x="587" y="148"/>
                </a:lnTo>
                <a:lnTo>
                  <a:pt x="599" y="148"/>
                </a:lnTo>
                <a:lnTo>
                  <a:pt x="611" y="155"/>
                </a:lnTo>
                <a:lnTo>
                  <a:pt x="624" y="162"/>
                </a:lnTo>
                <a:lnTo>
                  <a:pt x="636" y="167"/>
                </a:lnTo>
                <a:lnTo>
                  <a:pt x="641" y="179"/>
                </a:lnTo>
                <a:lnTo>
                  <a:pt x="647" y="192"/>
                </a:lnTo>
                <a:lnTo>
                  <a:pt x="647" y="203"/>
                </a:lnTo>
                <a:lnTo>
                  <a:pt x="648" y="206"/>
                </a:lnTo>
                <a:lnTo>
                  <a:pt x="653" y="219"/>
                </a:lnTo>
                <a:lnTo>
                  <a:pt x="653" y="230"/>
                </a:lnTo>
                <a:lnTo>
                  <a:pt x="653" y="243"/>
                </a:lnTo>
                <a:lnTo>
                  <a:pt x="648" y="256"/>
                </a:lnTo>
                <a:lnTo>
                  <a:pt x="641" y="269"/>
                </a:lnTo>
                <a:lnTo>
                  <a:pt x="635" y="283"/>
                </a:lnTo>
                <a:lnTo>
                  <a:pt x="628" y="296"/>
                </a:lnTo>
                <a:lnTo>
                  <a:pt x="621" y="310"/>
                </a:lnTo>
                <a:lnTo>
                  <a:pt x="616" y="322"/>
                </a:lnTo>
                <a:lnTo>
                  <a:pt x="603" y="335"/>
                </a:lnTo>
                <a:lnTo>
                  <a:pt x="602" y="337"/>
                </a:lnTo>
                <a:lnTo>
                  <a:pt x="596" y="349"/>
                </a:lnTo>
                <a:lnTo>
                  <a:pt x="585" y="355"/>
                </a:lnTo>
                <a:lnTo>
                  <a:pt x="583" y="356"/>
                </a:lnTo>
                <a:lnTo>
                  <a:pt x="582" y="358"/>
                </a:lnTo>
                <a:lnTo>
                  <a:pt x="575" y="376"/>
                </a:lnTo>
                <a:lnTo>
                  <a:pt x="565" y="382"/>
                </a:lnTo>
                <a:lnTo>
                  <a:pt x="563" y="383"/>
                </a:lnTo>
                <a:lnTo>
                  <a:pt x="562" y="385"/>
                </a:lnTo>
                <a:lnTo>
                  <a:pt x="561" y="387"/>
                </a:lnTo>
                <a:lnTo>
                  <a:pt x="561" y="397"/>
                </a:lnTo>
                <a:lnTo>
                  <a:pt x="550" y="410"/>
                </a:lnTo>
                <a:lnTo>
                  <a:pt x="549" y="412"/>
                </a:lnTo>
                <a:lnTo>
                  <a:pt x="543" y="424"/>
                </a:lnTo>
                <a:lnTo>
                  <a:pt x="530" y="437"/>
                </a:lnTo>
                <a:lnTo>
                  <a:pt x="529" y="439"/>
                </a:lnTo>
                <a:lnTo>
                  <a:pt x="522" y="453"/>
                </a:lnTo>
                <a:lnTo>
                  <a:pt x="516" y="466"/>
                </a:lnTo>
                <a:lnTo>
                  <a:pt x="509" y="480"/>
                </a:lnTo>
                <a:lnTo>
                  <a:pt x="503" y="494"/>
                </a:lnTo>
                <a:lnTo>
                  <a:pt x="496" y="507"/>
                </a:lnTo>
                <a:lnTo>
                  <a:pt x="495" y="509"/>
                </a:lnTo>
                <a:lnTo>
                  <a:pt x="495" y="522"/>
                </a:lnTo>
                <a:lnTo>
                  <a:pt x="489" y="534"/>
                </a:lnTo>
                <a:lnTo>
                  <a:pt x="488" y="536"/>
                </a:lnTo>
                <a:lnTo>
                  <a:pt x="489" y="539"/>
                </a:lnTo>
                <a:lnTo>
                  <a:pt x="490" y="541"/>
                </a:lnTo>
                <a:lnTo>
                  <a:pt x="492" y="542"/>
                </a:lnTo>
                <a:lnTo>
                  <a:pt x="494" y="542"/>
                </a:lnTo>
                <a:lnTo>
                  <a:pt x="497" y="542"/>
                </a:lnTo>
                <a:lnTo>
                  <a:pt x="499" y="541"/>
                </a:lnTo>
                <a:lnTo>
                  <a:pt x="500" y="539"/>
                </a:lnTo>
                <a:lnTo>
                  <a:pt x="507" y="526"/>
                </a:lnTo>
                <a:lnTo>
                  <a:pt x="507" y="523"/>
                </a:lnTo>
                <a:lnTo>
                  <a:pt x="507" y="511"/>
                </a:lnTo>
                <a:lnTo>
                  <a:pt x="514" y="499"/>
                </a:lnTo>
                <a:lnTo>
                  <a:pt x="520" y="485"/>
                </a:lnTo>
                <a:lnTo>
                  <a:pt x="527" y="471"/>
                </a:lnTo>
                <a:lnTo>
                  <a:pt x="533" y="458"/>
                </a:lnTo>
                <a:lnTo>
                  <a:pt x="539" y="446"/>
                </a:lnTo>
                <a:lnTo>
                  <a:pt x="552" y="433"/>
                </a:lnTo>
                <a:lnTo>
                  <a:pt x="553" y="431"/>
                </a:lnTo>
                <a:lnTo>
                  <a:pt x="559" y="419"/>
                </a:lnTo>
                <a:lnTo>
                  <a:pt x="572" y="405"/>
                </a:lnTo>
                <a:lnTo>
                  <a:pt x="573" y="403"/>
                </a:lnTo>
                <a:lnTo>
                  <a:pt x="573" y="400"/>
                </a:lnTo>
                <a:lnTo>
                  <a:pt x="573" y="391"/>
                </a:lnTo>
                <a:lnTo>
                  <a:pt x="583" y="386"/>
                </a:lnTo>
                <a:lnTo>
                  <a:pt x="585" y="385"/>
                </a:lnTo>
                <a:lnTo>
                  <a:pt x="586" y="383"/>
                </a:lnTo>
                <a:lnTo>
                  <a:pt x="592" y="364"/>
                </a:lnTo>
                <a:lnTo>
                  <a:pt x="603" y="359"/>
                </a:lnTo>
                <a:lnTo>
                  <a:pt x="605" y="358"/>
                </a:lnTo>
                <a:lnTo>
                  <a:pt x="606" y="356"/>
                </a:lnTo>
                <a:lnTo>
                  <a:pt x="612" y="344"/>
                </a:lnTo>
                <a:lnTo>
                  <a:pt x="625" y="331"/>
                </a:lnTo>
                <a:lnTo>
                  <a:pt x="626" y="329"/>
                </a:lnTo>
                <a:lnTo>
                  <a:pt x="632" y="315"/>
                </a:lnTo>
                <a:lnTo>
                  <a:pt x="639" y="301"/>
                </a:lnTo>
                <a:lnTo>
                  <a:pt x="646" y="288"/>
                </a:lnTo>
                <a:lnTo>
                  <a:pt x="652" y="274"/>
                </a:lnTo>
                <a:lnTo>
                  <a:pt x="659" y="261"/>
                </a:lnTo>
                <a:lnTo>
                  <a:pt x="665" y="247"/>
                </a:lnTo>
                <a:lnTo>
                  <a:pt x="665" y="244"/>
                </a:lnTo>
                <a:lnTo>
                  <a:pt x="665" y="230"/>
                </a:lnTo>
                <a:lnTo>
                  <a:pt x="665" y="217"/>
                </a:lnTo>
                <a:lnTo>
                  <a:pt x="665" y="215"/>
                </a:lnTo>
                <a:lnTo>
                  <a:pt x="659" y="202"/>
                </a:lnTo>
                <a:lnTo>
                  <a:pt x="659" y="190"/>
                </a:lnTo>
                <a:lnTo>
                  <a:pt x="659" y="188"/>
                </a:lnTo>
                <a:lnTo>
                  <a:pt x="652" y="174"/>
                </a:lnTo>
                <a:lnTo>
                  <a:pt x="646" y="160"/>
                </a:lnTo>
                <a:lnTo>
                  <a:pt x="645" y="158"/>
                </a:lnTo>
                <a:lnTo>
                  <a:pt x="643" y="157"/>
                </a:lnTo>
                <a:lnTo>
                  <a:pt x="629" y="151"/>
                </a:lnTo>
                <a:lnTo>
                  <a:pt x="616" y="144"/>
                </a:lnTo>
                <a:lnTo>
                  <a:pt x="603" y="137"/>
                </a:lnTo>
                <a:lnTo>
                  <a:pt x="600" y="136"/>
                </a:lnTo>
                <a:lnTo>
                  <a:pt x="587" y="136"/>
                </a:lnTo>
                <a:lnTo>
                  <a:pt x="574" y="136"/>
                </a:lnTo>
                <a:lnTo>
                  <a:pt x="560" y="136"/>
                </a:lnTo>
                <a:lnTo>
                  <a:pt x="558" y="137"/>
                </a:lnTo>
                <a:lnTo>
                  <a:pt x="546" y="143"/>
                </a:lnTo>
                <a:lnTo>
                  <a:pt x="534" y="143"/>
                </a:lnTo>
                <a:lnTo>
                  <a:pt x="532" y="144"/>
                </a:lnTo>
                <a:lnTo>
                  <a:pt x="530" y="145"/>
                </a:lnTo>
                <a:lnTo>
                  <a:pt x="529" y="147"/>
                </a:lnTo>
                <a:lnTo>
                  <a:pt x="523" y="158"/>
                </a:lnTo>
                <a:lnTo>
                  <a:pt x="512" y="164"/>
                </a:lnTo>
                <a:lnTo>
                  <a:pt x="510" y="165"/>
                </a:lnTo>
                <a:lnTo>
                  <a:pt x="509" y="167"/>
                </a:lnTo>
                <a:lnTo>
                  <a:pt x="503" y="181"/>
                </a:lnTo>
                <a:lnTo>
                  <a:pt x="497" y="192"/>
                </a:lnTo>
                <a:lnTo>
                  <a:pt x="484" y="206"/>
                </a:lnTo>
                <a:lnTo>
                  <a:pt x="483" y="208"/>
                </a:lnTo>
                <a:lnTo>
                  <a:pt x="476" y="222"/>
                </a:lnTo>
                <a:lnTo>
                  <a:pt x="470" y="235"/>
                </a:lnTo>
                <a:lnTo>
                  <a:pt x="463" y="249"/>
                </a:lnTo>
                <a:lnTo>
                  <a:pt x="462" y="251"/>
                </a:lnTo>
                <a:lnTo>
                  <a:pt x="462" y="263"/>
                </a:lnTo>
                <a:lnTo>
                  <a:pt x="456" y="276"/>
                </a:lnTo>
                <a:lnTo>
                  <a:pt x="455" y="278"/>
                </a:lnTo>
                <a:lnTo>
                  <a:pt x="455" y="291"/>
                </a:lnTo>
                <a:lnTo>
                  <a:pt x="450" y="310"/>
                </a:lnTo>
                <a:lnTo>
                  <a:pt x="443" y="324"/>
                </a:lnTo>
                <a:lnTo>
                  <a:pt x="442" y="326"/>
                </a:lnTo>
                <a:lnTo>
                  <a:pt x="442" y="336"/>
                </a:lnTo>
                <a:lnTo>
                  <a:pt x="431" y="349"/>
                </a:lnTo>
                <a:lnTo>
                  <a:pt x="430" y="351"/>
                </a:lnTo>
                <a:lnTo>
                  <a:pt x="424" y="362"/>
                </a:lnTo>
                <a:lnTo>
                  <a:pt x="411" y="376"/>
                </a:lnTo>
                <a:lnTo>
                  <a:pt x="400" y="382"/>
                </a:lnTo>
                <a:lnTo>
                  <a:pt x="388" y="388"/>
                </a:lnTo>
                <a:lnTo>
                  <a:pt x="376" y="388"/>
                </a:lnTo>
                <a:lnTo>
                  <a:pt x="362" y="388"/>
                </a:lnTo>
                <a:lnTo>
                  <a:pt x="351" y="388"/>
                </a:lnTo>
                <a:lnTo>
                  <a:pt x="339" y="382"/>
                </a:lnTo>
                <a:lnTo>
                  <a:pt x="319" y="375"/>
                </a:lnTo>
                <a:lnTo>
                  <a:pt x="306" y="368"/>
                </a:lnTo>
                <a:lnTo>
                  <a:pt x="295" y="362"/>
                </a:lnTo>
                <a:lnTo>
                  <a:pt x="289" y="351"/>
                </a:lnTo>
                <a:lnTo>
                  <a:pt x="288" y="349"/>
                </a:lnTo>
                <a:lnTo>
                  <a:pt x="276" y="336"/>
                </a:lnTo>
                <a:lnTo>
                  <a:pt x="276" y="326"/>
                </a:lnTo>
                <a:lnTo>
                  <a:pt x="276" y="324"/>
                </a:lnTo>
                <a:lnTo>
                  <a:pt x="269" y="310"/>
                </a:lnTo>
                <a:lnTo>
                  <a:pt x="263" y="297"/>
                </a:lnTo>
                <a:lnTo>
                  <a:pt x="263" y="285"/>
                </a:lnTo>
                <a:lnTo>
                  <a:pt x="263" y="283"/>
                </a:lnTo>
                <a:lnTo>
                  <a:pt x="256" y="270"/>
                </a:lnTo>
                <a:lnTo>
                  <a:pt x="256" y="258"/>
                </a:lnTo>
                <a:lnTo>
                  <a:pt x="256" y="244"/>
                </a:lnTo>
                <a:lnTo>
                  <a:pt x="256" y="242"/>
                </a:lnTo>
                <a:lnTo>
                  <a:pt x="250" y="229"/>
                </a:lnTo>
                <a:lnTo>
                  <a:pt x="250" y="217"/>
                </a:lnTo>
                <a:lnTo>
                  <a:pt x="250" y="203"/>
                </a:lnTo>
                <a:lnTo>
                  <a:pt x="250" y="201"/>
                </a:lnTo>
                <a:lnTo>
                  <a:pt x="243" y="188"/>
                </a:lnTo>
                <a:lnTo>
                  <a:pt x="236" y="175"/>
                </a:lnTo>
                <a:lnTo>
                  <a:pt x="236" y="162"/>
                </a:lnTo>
                <a:lnTo>
                  <a:pt x="236" y="160"/>
                </a:lnTo>
                <a:lnTo>
                  <a:pt x="230" y="147"/>
                </a:lnTo>
                <a:lnTo>
                  <a:pt x="223" y="134"/>
                </a:lnTo>
                <a:lnTo>
                  <a:pt x="223" y="122"/>
                </a:lnTo>
                <a:lnTo>
                  <a:pt x="223" y="120"/>
                </a:lnTo>
                <a:lnTo>
                  <a:pt x="217" y="106"/>
                </a:lnTo>
                <a:lnTo>
                  <a:pt x="210" y="92"/>
                </a:lnTo>
                <a:lnTo>
                  <a:pt x="203" y="79"/>
                </a:lnTo>
                <a:lnTo>
                  <a:pt x="197" y="65"/>
                </a:lnTo>
                <a:lnTo>
                  <a:pt x="190" y="52"/>
                </a:lnTo>
                <a:lnTo>
                  <a:pt x="189" y="50"/>
                </a:lnTo>
                <a:lnTo>
                  <a:pt x="176" y="36"/>
                </a:lnTo>
                <a:lnTo>
                  <a:pt x="174" y="35"/>
                </a:lnTo>
                <a:lnTo>
                  <a:pt x="163" y="29"/>
                </a:lnTo>
                <a:lnTo>
                  <a:pt x="150" y="16"/>
                </a:lnTo>
                <a:lnTo>
                  <a:pt x="148" y="15"/>
                </a:lnTo>
                <a:lnTo>
                  <a:pt x="145" y="14"/>
                </a:lnTo>
                <a:lnTo>
                  <a:pt x="132" y="14"/>
                </a:lnTo>
                <a:lnTo>
                  <a:pt x="115" y="8"/>
                </a:lnTo>
                <a:lnTo>
                  <a:pt x="101" y="1"/>
                </a:lnTo>
                <a:lnTo>
                  <a:pt x="98" y="0"/>
                </a:lnTo>
                <a:lnTo>
                  <a:pt x="96" y="1"/>
                </a:lnTo>
                <a:lnTo>
                  <a:pt x="84" y="7"/>
                </a:lnTo>
                <a:lnTo>
                  <a:pt x="72" y="7"/>
                </a:lnTo>
                <a:lnTo>
                  <a:pt x="59" y="7"/>
                </a:lnTo>
                <a:lnTo>
                  <a:pt x="57" y="8"/>
                </a:lnTo>
                <a:lnTo>
                  <a:pt x="55" y="9"/>
                </a:lnTo>
                <a:lnTo>
                  <a:pt x="54" y="11"/>
                </a:lnTo>
                <a:lnTo>
                  <a:pt x="48" y="22"/>
                </a:lnTo>
                <a:lnTo>
                  <a:pt x="37" y="28"/>
                </a:lnTo>
                <a:lnTo>
                  <a:pt x="35" y="29"/>
                </a:lnTo>
                <a:lnTo>
                  <a:pt x="22" y="43"/>
                </a:lnTo>
                <a:lnTo>
                  <a:pt x="21" y="45"/>
                </a:lnTo>
                <a:lnTo>
                  <a:pt x="14" y="58"/>
                </a:lnTo>
                <a:lnTo>
                  <a:pt x="8" y="72"/>
                </a:lnTo>
                <a:lnTo>
                  <a:pt x="1" y="86"/>
                </a:lnTo>
                <a:lnTo>
                  <a:pt x="0" y="88"/>
                </a:lnTo>
                <a:lnTo>
                  <a:pt x="0" y="101"/>
                </a:lnTo>
                <a:lnTo>
                  <a:pt x="0" y="115"/>
                </a:lnTo>
                <a:lnTo>
                  <a:pt x="0" y="128"/>
                </a:lnTo>
                <a:lnTo>
                  <a:pt x="0" y="142"/>
                </a:lnTo>
                <a:lnTo>
                  <a:pt x="0" y="156"/>
                </a:lnTo>
                <a:lnTo>
                  <a:pt x="1" y="159"/>
                </a:lnTo>
                <a:lnTo>
                  <a:pt x="8" y="172"/>
                </a:lnTo>
                <a:lnTo>
                  <a:pt x="14" y="186"/>
                </a:lnTo>
                <a:lnTo>
                  <a:pt x="15" y="188"/>
                </a:lnTo>
                <a:lnTo>
                  <a:pt x="28" y="201"/>
                </a:lnTo>
                <a:lnTo>
                  <a:pt x="34" y="213"/>
                </a:lnTo>
                <a:lnTo>
                  <a:pt x="35" y="215"/>
                </a:lnTo>
                <a:lnTo>
                  <a:pt x="48" y="229"/>
                </a:lnTo>
                <a:lnTo>
                  <a:pt x="54" y="240"/>
                </a:lnTo>
                <a:lnTo>
                  <a:pt x="55" y="242"/>
                </a:lnTo>
                <a:lnTo>
                  <a:pt x="67" y="255"/>
                </a:lnTo>
                <a:lnTo>
                  <a:pt x="74" y="274"/>
                </a:lnTo>
                <a:lnTo>
                  <a:pt x="80" y="288"/>
                </a:lnTo>
                <a:lnTo>
                  <a:pt x="87" y="301"/>
                </a:lnTo>
                <a:lnTo>
                  <a:pt x="93" y="315"/>
                </a:lnTo>
                <a:lnTo>
                  <a:pt x="100" y="329"/>
                </a:lnTo>
                <a:lnTo>
                  <a:pt x="107" y="342"/>
                </a:lnTo>
                <a:lnTo>
                  <a:pt x="113" y="356"/>
                </a:lnTo>
                <a:lnTo>
                  <a:pt x="119" y="368"/>
                </a:lnTo>
                <a:lnTo>
                  <a:pt x="119" y="380"/>
                </a:lnTo>
                <a:lnTo>
                  <a:pt x="120" y="383"/>
                </a:lnTo>
                <a:lnTo>
                  <a:pt x="121" y="385"/>
                </a:lnTo>
                <a:lnTo>
                  <a:pt x="123" y="386"/>
                </a:lnTo>
                <a:lnTo>
                  <a:pt x="134" y="392"/>
                </a:lnTo>
                <a:lnTo>
                  <a:pt x="139" y="402"/>
                </a:lnTo>
                <a:lnTo>
                  <a:pt x="139" y="414"/>
                </a:lnTo>
                <a:lnTo>
                  <a:pt x="140" y="417"/>
                </a:lnTo>
                <a:lnTo>
                  <a:pt x="145" y="430"/>
                </a:lnTo>
                <a:lnTo>
                  <a:pt x="145" y="441"/>
                </a:lnTo>
                <a:lnTo>
                  <a:pt x="146" y="444"/>
                </a:lnTo>
                <a:lnTo>
                  <a:pt x="152" y="457"/>
                </a:lnTo>
                <a:lnTo>
                  <a:pt x="152" y="468"/>
                </a:lnTo>
                <a:lnTo>
                  <a:pt x="152" y="482"/>
                </a:lnTo>
                <a:lnTo>
                  <a:pt x="152" y="496"/>
                </a:lnTo>
                <a:lnTo>
                  <a:pt x="152" y="509"/>
                </a:lnTo>
                <a:lnTo>
                  <a:pt x="153" y="512"/>
                </a:lnTo>
                <a:lnTo>
                  <a:pt x="159" y="526"/>
                </a:lnTo>
                <a:lnTo>
                  <a:pt x="166" y="539"/>
                </a:lnTo>
                <a:close/>
              </a:path>
            </a:pathLst>
          </a:custGeom>
          <a:solidFill>
            <a:schemeClr val="tx1"/>
          </a:solidFill>
          <a:ln w="9525">
            <a:solidFill>
              <a:schemeClr val="tx1"/>
            </a:solidFill>
            <a:round/>
            <a:headEnd/>
            <a:tailEnd/>
          </a:ln>
        </p:spPr>
        <p:txBody>
          <a:bodyPr/>
          <a:lstStyle/>
          <a:p>
            <a:endParaRPr lang="en-US" sz="455"/>
          </a:p>
        </p:txBody>
      </p:sp>
      <p:sp>
        <p:nvSpPr>
          <p:cNvPr id="226409" name="Rectangle 105"/>
          <p:cNvSpPr>
            <a:spLocks noChangeArrowheads="1"/>
          </p:cNvSpPr>
          <p:nvPr/>
        </p:nvSpPr>
        <p:spPr bwMode="auto">
          <a:xfrm>
            <a:off x="5660159" y="6365876"/>
            <a:ext cx="447238" cy="447687"/>
          </a:xfrm>
          <a:prstGeom prst="rect">
            <a:avLst/>
          </a:prstGeom>
          <a:noFill/>
          <a:ln w="9525">
            <a:noFill/>
            <a:miter lim="800000"/>
            <a:headEnd/>
            <a:tailEnd/>
          </a:ln>
          <a:effectLst/>
        </p:spPr>
        <p:txBody>
          <a:bodyPr wrap="none" lIns="0" tIns="0" rIns="0" bIns="0">
            <a:spAutoFit/>
          </a:bodyPr>
          <a:lstStyle/>
          <a:p>
            <a:pPr>
              <a:defRPr/>
            </a:pPr>
            <a:r>
              <a:rPr lang="en-US" sz="2909" b="1">
                <a:solidFill>
                  <a:srgbClr val="E32434"/>
                </a:solidFill>
                <a:effectLst>
                  <a:outerShdw blurRad="38100" dist="38100" dir="2700000" algn="tl">
                    <a:srgbClr val="DDDDDD"/>
                  </a:outerShdw>
                </a:effectLst>
                <a:latin typeface="Comic Sans MS" charset="0"/>
              </a:rPr>
              <a:t>PG</a:t>
            </a:r>
            <a:endParaRPr lang="en-US" sz="4000">
              <a:solidFill>
                <a:srgbClr val="E32434"/>
              </a:solidFill>
              <a:effectLst>
                <a:outerShdw blurRad="38100" dist="38100" dir="2700000" algn="tl">
                  <a:srgbClr val="DDDDDD"/>
                </a:outerShdw>
              </a:effectLst>
              <a:latin typeface="Comic Sans MS" charset="0"/>
            </a:endParaRPr>
          </a:p>
        </p:txBody>
      </p:sp>
      <p:sp>
        <p:nvSpPr>
          <p:cNvPr id="10246" name="Freeform 106"/>
          <p:cNvSpPr>
            <a:spLocks/>
          </p:cNvSpPr>
          <p:nvPr/>
        </p:nvSpPr>
        <p:spPr bwMode="auto">
          <a:xfrm>
            <a:off x="1814080" y="4188114"/>
            <a:ext cx="278534" cy="355023"/>
          </a:xfrm>
          <a:custGeom>
            <a:avLst/>
            <a:gdLst>
              <a:gd name="T0" fmla="*/ 2147483647 w 110"/>
              <a:gd name="T1" fmla="*/ 2147483647 h 126"/>
              <a:gd name="T2" fmla="*/ 2147483647 w 110"/>
              <a:gd name="T3" fmla="*/ 2147483647 h 126"/>
              <a:gd name="T4" fmla="*/ 2147483647 w 110"/>
              <a:gd name="T5" fmla="*/ 2147483647 h 126"/>
              <a:gd name="T6" fmla="*/ 2147483647 w 110"/>
              <a:gd name="T7" fmla="*/ 2147483647 h 126"/>
              <a:gd name="T8" fmla="*/ 2147483647 w 110"/>
              <a:gd name="T9" fmla="*/ 2147483647 h 126"/>
              <a:gd name="T10" fmla="*/ 2147483647 w 110"/>
              <a:gd name="T11" fmla="*/ 2147483647 h 126"/>
              <a:gd name="T12" fmla="*/ 2147483647 w 110"/>
              <a:gd name="T13" fmla="*/ 2147483647 h 126"/>
              <a:gd name="T14" fmla="*/ 2147483647 w 110"/>
              <a:gd name="T15" fmla="*/ 2147483647 h 126"/>
              <a:gd name="T16" fmla="*/ 2147483647 w 110"/>
              <a:gd name="T17" fmla="*/ 2147483647 h 126"/>
              <a:gd name="T18" fmla="*/ 2147483647 w 110"/>
              <a:gd name="T19" fmla="*/ 2147483647 h 126"/>
              <a:gd name="T20" fmla="*/ 2147483647 w 110"/>
              <a:gd name="T21" fmla="*/ 2147483647 h 126"/>
              <a:gd name="T22" fmla="*/ 2147483647 w 110"/>
              <a:gd name="T23" fmla="*/ 2147483647 h 126"/>
              <a:gd name="T24" fmla="*/ 2147483647 w 110"/>
              <a:gd name="T25" fmla="*/ 2147483647 h 126"/>
              <a:gd name="T26" fmla="*/ 2147483647 w 110"/>
              <a:gd name="T27" fmla="*/ 2147483647 h 126"/>
              <a:gd name="T28" fmla="*/ 2147483647 w 110"/>
              <a:gd name="T29" fmla="*/ 2147483647 h 126"/>
              <a:gd name="T30" fmla="*/ 2147483647 w 110"/>
              <a:gd name="T31" fmla="*/ 2147483647 h 126"/>
              <a:gd name="T32" fmla="*/ 2147483647 w 110"/>
              <a:gd name="T33" fmla="*/ 2147483647 h 126"/>
              <a:gd name="T34" fmla="*/ 2147483647 w 110"/>
              <a:gd name="T35" fmla="*/ 2147483647 h 126"/>
              <a:gd name="T36" fmla="*/ 0 w 110"/>
              <a:gd name="T37" fmla="*/ 2147483647 h 126"/>
              <a:gd name="T38" fmla="*/ 0 w 110"/>
              <a:gd name="T39" fmla="*/ 2147483647 h 126"/>
              <a:gd name="T40" fmla="*/ 2147483647 w 110"/>
              <a:gd name="T41" fmla="*/ 2147483647 h 126"/>
              <a:gd name="T42" fmla="*/ 2147483647 w 110"/>
              <a:gd name="T43" fmla="*/ 2147483647 h 126"/>
              <a:gd name="T44" fmla="*/ 2147483647 w 110"/>
              <a:gd name="T45" fmla="*/ 2147483647 h 126"/>
              <a:gd name="T46" fmla="*/ 2147483647 w 110"/>
              <a:gd name="T47" fmla="*/ 2147483647 h 126"/>
              <a:gd name="T48" fmla="*/ 2147483647 w 110"/>
              <a:gd name="T49" fmla="*/ 2147483647 h 126"/>
              <a:gd name="T50" fmla="*/ 2147483647 w 110"/>
              <a:gd name="T51" fmla="*/ 2147483647 h 126"/>
              <a:gd name="T52" fmla="*/ 2147483647 w 110"/>
              <a:gd name="T53" fmla="*/ 2147483647 h 126"/>
              <a:gd name="T54" fmla="*/ 2147483647 w 110"/>
              <a:gd name="T55" fmla="*/ 2147483647 h 126"/>
              <a:gd name="T56" fmla="*/ 2147483647 w 110"/>
              <a:gd name="T57" fmla="*/ 2147483647 h 126"/>
              <a:gd name="T58" fmla="*/ 2147483647 w 110"/>
              <a:gd name="T59" fmla="*/ 2147483647 h 126"/>
              <a:gd name="T60" fmla="*/ 2147483647 w 110"/>
              <a:gd name="T61" fmla="*/ 2147483647 h 126"/>
              <a:gd name="T62" fmla="*/ 2147483647 w 110"/>
              <a:gd name="T63" fmla="*/ 2147483647 h 126"/>
              <a:gd name="T64" fmla="*/ 2147483647 w 110"/>
              <a:gd name="T65" fmla="*/ 2147483647 h 126"/>
              <a:gd name="T66" fmla="*/ 2147483647 w 110"/>
              <a:gd name="T67" fmla="*/ 0 h 126"/>
              <a:gd name="T68" fmla="*/ 2147483647 w 110"/>
              <a:gd name="T69" fmla="*/ 2147483647 h 126"/>
              <a:gd name="T70" fmla="*/ 2147483647 w 110"/>
              <a:gd name="T71" fmla="*/ 2147483647 h 1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
              <a:gd name="T109" fmla="*/ 0 h 126"/>
              <a:gd name="T110" fmla="*/ 110 w 110"/>
              <a:gd name="T111" fmla="*/ 126 h 1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 h="126">
                <a:moveTo>
                  <a:pt x="72" y="24"/>
                </a:moveTo>
                <a:lnTo>
                  <a:pt x="73" y="23"/>
                </a:lnTo>
                <a:lnTo>
                  <a:pt x="75" y="22"/>
                </a:lnTo>
                <a:lnTo>
                  <a:pt x="77" y="20"/>
                </a:lnTo>
                <a:lnTo>
                  <a:pt x="81" y="22"/>
                </a:lnTo>
                <a:lnTo>
                  <a:pt x="86" y="33"/>
                </a:lnTo>
                <a:lnTo>
                  <a:pt x="92" y="46"/>
                </a:lnTo>
                <a:lnTo>
                  <a:pt x="92" y="56"/>
                </a:lnTo>
                <a:lnTo>
                  <a:pt x="92" y="68"/>
                </a:lnTo>
                <a:lnTo>
                  <a:pt x="86" y="80"/>
                </a:lnTo>
                <a:lnTo>
                  <a:pt x="80" y="94"/>
                </a:lnTo>
                <a:lnTo>
                  <a:pt x="75" y="104"/>
                </a:lnTo>
                <a:lnTo>
                  <a:pt x="66" y="108"/>
                </a:lnTo>
                <a:lnTo>
                  <a:pt x="55" y="108"/>
                </a:lnTo>
                <a:lnTo>
                  <a:pt x="45" y="108"/>
                </a:lnTo>
                <a:lnTo>
                  <a:pt x="35" y="104"/>
                </a:lnTo>
                <a:lnTo>
                  <a:pt x="31" y="94"/>
                </a:lnTo>
                <a:lnTo>
                  <a:pt x="29" y="91"/>
                </a:lnTo>
                <a:lnTo>
                  <a:pt x="26" y="89"/>
                </a:lnTo>
                <a:lnTo>
                  <a:pt x="18" y="85"/>
                </a:lnTo>
                <a:lnTo>
                  <a:pt x="18" y="77"/>
                </a:lnTo>
                <a:lnTo>
                  <a:pt x="18" y="67"/>
                </a:lnTo>
                <a:lnTo>
                  <a:pt x="29" y="56"/>
                </a:lnTo>
                <a:lnTo>
                  <a:pt x="31" y="53"/>
                </a:lnTo>
                <a:lnTo>
                  <a:pt x="35" y="43"/>
                </a:lnTo>
                <a:lnTo>
                  <a:pt x="46" y="38"/>
                </a:lnTo>
                <a:lnTo>
                  <a:pt x="59" y="31"/>
                </a:lnTo>
                <a:lnTo>
                  <a:pt x="72" y="24"/>
                </a:lnTo>
                <a:lnTo>
                  <a:pt x="63" y="8"/>
                </a:lnTo>
                <a:lnTo>
                  <a:pt x="52" y="14"/>
                </a:lnTo>
                <a:lnTo>
                  <a:pt x="39" y="21"/>
                </a:lnTo>
                <a:lnTo>
                  <a:pt x="25" y="28"/>
                </a:lnTo>
                <a:lnTo>
                  <a:pt x="22" y="30"/>
                </a:lnTo>
                <a:lnTo>
                  <a:pt x="20" y="33"/>
                </a:lnTo>
                <a:lnTo>
                  <a:pt x="15" y="44"/>
                </a:lnTo>
                <a:lnTo>
                  <a:pt x="3" y="57"/>
                </a:lnTo>
                <a:lnTo>
                  <a:pt x="1" y="60"/>
                </a:lnTo>
                <a:lnTo>
                  <a:pt x="0" y="63"/>
                </a:lnTo>
                <a:lnTo>
                  <a:pt x="0" y="77"/>
                </a:lnTo>
                <a:lnTo>
                  <a:pt x="0" y="90"/>
                </a:lnTo>
                <a:lnTo>
                  <a:pt x="1" y="94"/>
                </a:lnTo>
                <a:lnTo>
                  <a:pt x="3" y="97"/>
                </a:lnTo>
                <a:lnTo>
                  <a:pt x="6" y="99"/>
                </a:lnTo>
                <a:lnTo>
                  <a:pt x="15" y="104"/>
                </a:lnTo>
                <a:lnTo>
                  <a:pt x="20" y="115"/>
                </a:lnTo>
                <a:lnTo>
                  <a:pt x="22" y="118"/>
                </a:lnTo>
                <a:lnTo>
                  <a:pt x="25" y="120"/>
                </a:lnTo>
                <a:lnTo>
                  <a:pt x="39" y="126"/>
                </a:lnTo>
                <a:lnTo>
                  <a:pt x="42" y="126"/>
                </a:lnTo>
                <a:lnTo>
                  <a:pt x="55" y="126"/>
                </a:lnTo>
                <a:lnTo>
                  <a:pt x="68" y="126"/>
                </a:lnTo>
                <a:lnTo>
                  <a:pt x="72" y="126"/>
                </a:lnTo>
                <a:lnTo>
                  <a:pt x="85" y="120"/>
                </a:lnTo>
                <a:lnTo>
                  <a:pt x="88" y="118"/>
                </a:lnTo>
                <a:lnTo>
                  <a:pt x="90" y="115"/>
                </a:lnTo>
                <a:lnTo>
                  <a:pt x="97" y="101"/>
                </a:lnTo>
                <a:lnTo>
                  <a:pt x="103" y="87"/>
                </a:lnTo>
                <a:lnTo>
                  <a:pt x="110" y="74"/>
                </a:lnTo>
                <a:lnTo>
                  <a:pt x="110" y="70"/>
                </a:lnTo>
                <a:lnTo>
                  <a:pt x="110" y="56"/>
                </a:lnTo>
                <a:lnTo>
                  <a:pt x="110" y="43"/>
                </a:lnTo>
                <a:lnTo>
                  <a:pt x="110" y="40"/>
                </a:lnTo>
                <a:lnTo>
                  <a:pt x="103" y="26"/>
                </a:lnTo>
                <a:lnTo>
                  <a:pt x="97" y="12"/>
                </a:lnTo>
                <a:lnTo>
                  <a:pt x="95" y="9"/>
                </a:lnTo>
                <a:lnTo>
                  <a:pt x="92" y="7"/>
                </a:lnTo>
                <a:lnTo>
                  <a:pt x="79" y="1"/>
                </a:lnTo>
                <a:lnTo>
                  <a:pt x="75" y="0"/>
                </a:lnTo>
                <a:lnTo>
                  <a:pt x="72" y="1"/>
                </a:lnTo>
                <a:lnTo>
                  <a:pt x="69" y="3"/>
                </a:lnTo>
                <a:lnTo>
                  <a:pt x="63" y="8"/>
                </a:lnTo>
                <a:lnTo>
                  <a:pt x="72" y="24"/>
                </a:lnTo>
                <a:close/>
              </a:path>
            </a:pathLst>
          </a:custGeom>
          <a:solidFill>
            <a:schemeClr val="tx1"/>
          </a:solidFill>
          <a:ln w="9525">
            <a:solidFill>
              <a:schemeClr val="tx1"/>
            </a:solidFill>
            <a:round/>
            <a:headEnd/>
            <a:tailEnd/>
          </a:ln>
        </p:spPr>
        <p:txBody>
          <a:bodyPr/>
          <a:lstStyle/>
          <a:p>
            <a:endParaRPr lang="en-US" sz="455"/>
          </a:p>
        </p:txBody>
      </p:sp>
      <p:sp>
        <p:nvSpPr>
          <p:cNvPr id="10247" name="Freeform 107"/>
          <p:cNvSpPr>
            <a:spLocks/>
          </p:cNvSpPr>
          <p:nvPr/>
        </p:nvSpPr>
        <p:spPr bwMode="auto">
          <a:xfrm>
            <a:off x="1645228" y="4889500"/>
            <a:ext cx="414194" cy="949614"/>
          </a:xfrm>
          <a:custGeom>
            <a:avLst/>
            <a:gdLst>
              <a:gd name="T0" fmla="*/ 2147483647 w 163"/>
              <a:gd name="T1" fmla="*/ 2147483647 h 338"/>
              <a:gd name="T2" fmla="*/ 2147483647 w 163"/>
              <a:gd name="T3" fmla="*/ 2147483647 h 338"/>
              <a:gd name="T4" fmla="*/ 2147483647 w 163"/>
              <a:gd name="T5" fmla="*/ 2147483647 h 338"/>
              <a:gd name="T6" fmla="*/ 2147483647 w 163"/>
              <a:gd name="T7" fmla="*/ 2147483647 h 338"/>
              <a:gd name="T8" fmla="*/ 2147483647 w 163"/>
              <a:gd name="T9" fmla="*/ 2147483647 h 338"/>
              <a:gd name="T10" fmla="*/ 2147483647 w 163"/>
              <a:gd name="T11" fmla="*/ 2147483647 h 338"/>
              <a:gd name="T12" fmla="*/ 2147483647 w 163"/>
              <a:gd name="T13" fmla="*/ 2147483647 h 338"/>
              <a:gd name="T14" fmla="*/ 2147483647 w 163"/>
              <a:gd name="T15" fmla="*/ 2147483647 h 338"/>
              <a:gd name="T16" fmla="*/ 2147483647 w 163"/>
              <a:gd name="T17" fmla="*/ 2147483647 h 338"/>
              <a:gd name="T18" fmla="*/ 2147483647 w 163"/>
              <a:gd name="T19" fmla="*/ 2147483647 h 338"/>
              <a:gd name="T20" fmla="*/ 2147483647 w 163"/>
              <a:gd name="T21" fmla="*/ 2147483647 h 338"/>
              <a:gd name="T22" fmla="*/ 2147483647 w 163"/>
              <a:gd name="T23" fmla="*/ 2147483647 h 338"/>
              <a:gd name="T24" fmla="*/ 2147483647 w 163"/>
              <a:gd name="T25" fmla="*/ 2147483647 h 338"/>
              <a:gd name="T26" fmla="*/ 0 w 163"/>
              <a:gd name="T27" fmla="*/ 2147483647 h 338"/>
              <a:gd name="T28" fmla="*/ 2147483647 w 163"/>
              <a:gd name="T29" fmla="*/ 2147483647 h 338"/>
              <a:gd name="T30" fmla="*/ 2147483647 w 163"/>
              <a:gd name="T31" fmla="*/ 2147483647 h 338"/>
              <a:gd name="T32" fmla="*/ 2147483647 w 163"/>
              <a:gd name="T33" fmla="*/ 2147483647 h 338"/>
              <a:gd name="T34" fmla="*/ 2147483647 w 163"/>
              <a:gd name="T35" fmla="*/ 2147483647 h 338"/>
              <a:gd name="T36" fmla="*/ 2147483647 w 163"/>
              <a:gd name="T37" fmla="*/ 2147483647 h 338"/>
              <a:gd name="T38" fmla="*/ 2147483647 w 163"/>
              <a:gd name="T39" fmla="*/ 2147483647 h 338"/>
              <a:gd name="T40" fmla="*/ 2147483647 w 163"/>
              <a:gd name="T41" fmla="*/ 2147483647 h 338"/>
              <a:gd name="T42" fmla="*/ 2147483647 w 163"/>
              <a:gd name="T43" fmla="*/ 2147483647 h 338"/>
              <a:gd name="T44" fmla="*/ 2147483647 w 163"/>
              <a:gd name="T45" fmla="*/ 2147483647 h 338"/>
              <a:gd name="T46" fmla="*/ 2147483647 w 163"/>
              <a:gd name="T47" fmla="*/ 2147483647 h 338"/>
              <a:gd name="T48" fmla="*/ 2147483647 w 163"/>
              <a:gd name="T49" fmla="*/ 2147483647 h 338"/>
              <a:gd name="T50" fmla="*/ 2147483647 w 163"/>
              <a:gd name="T51" fmla="*/ 2147483647 h 338"/>
              <a:gd name="T52" fmla="*/ 2147483647 w 163"/>
              <a:gd name="T53" fmla="*/ 2147483647 h 338"/>
              <a:gd name="T54" fmla="*/ 2147483647 w 163"/>
              <a:gd name="T55" fmla="*/ 2147483647 h 338"/>
              <a:gd name="T56" fmla="*/ 2147483647 w 163"/>
              <a:gd name="T57" fmla="*/ 2147483647 h 338"/>
              <a:gd name="T58" fmla="*/ 2147483647 w 163"/>
              <a:gd name="T59" fmla="*/ 2147483647 h 338"/>
              <a:gd name="T60" fmla="*/ 2147483647 w 163"/>
              <a:gd name="T61" fmla="*/ 2147483647 h 338"/>
              <a:gd name="T62" fmla="*/ 2147483647 w 163"/>
              <a:gd name="T63" fmla="*/ 2147483647 h 338"/>
              <a:gd name="T64" fmla="*/ 2147483647 w 163"/>
              <a:gd name="T65" fmla="*/ 2147483647 h 338"/>
              <a:gd name="T66" fmla="*/ 2147483647 w 163"/>
              <a:gd name="T67" fmla="*/ 2147483647 h 338"/>
              <a:gd name="T68" fmla="*/ 2147483647 w 163"/>
              <a:gd name="T69" fmla="*/ 2147483647 h 338"/>
              <a:gd name="T70" fmla="*/ 2147483647 w 163"/>
              <a:gd name="T71" fmla="*/ 2147483647 h 338"/>
              <a:gd name="T72" fmla="*/ 2147483647 w 163"/>
              <a:gd name="T73" fmla="*/ 2147483647 h 338"/>
              <a:gd name="T74" fmla="*/ 2147483647 w 163"/>
              <a:gd name="T75" fmla="*/ 2147483647 h 338"/>
              <a:gd name="T76" fmla="*/ 2147483647 w 163"/>
              <a:gd name="T77" fmla="*/ 2147483647 h 338"/>
              <a:gd name="T78" fmla="*/ 2147483647 w 163"/>
              <a:gd name="T79" fmla="*/ 2147483647 h 338"/>
              <a:gd name="T80" fmla="*/ 2147483647 w 163"/>
              <a:gd name="T81" fmla="*/ 2147483647 h 338"/>
              <a:gd name="T82" fmla="*/ 2147483647 w 163"/>
              <a:gd name="T83" fmla="*/ 2147483647 h 338"/>
              <a:gd name="T84" fmla="*/ 2147483647 w 163"/>
              <a:gd name="T85" fmla="*/ 2147483647 h 338"/>
              <a:gd name="T86" fmla="*/ 2147483647 w 163"/>
              <a:gd name="T87" fmla="*/ 2147483647 h 338"/>
              <a:gd name="T88" fmla="*/ 2147483647 w 163"/>
              <a:gd name="T89" fmla="*/ 2147483647 h 338"/>
              <a:gd name="T90" fmla="*/ 2147483647 w 163"/>
              <a:gd name="T91" fmla="*/ 2147483647 h 338"/>
              <a:gd name="T92" fmla="*/ 2147483647 w 163"/>
              <a:gd name="T93" fmla="*/ 2147483647 h 338"/>
              <a:gd name="T94" fmla="*/ 2147483647 w 163"/>
              <a:gd name="T95" fmla="*/ 2147483647 h 338"/>
              <a:gd name="T96" fmla="*/ 2147483647 w 163"/>
              <a:gd name="T97" fmla="*/ 2147483647 h 338"/>
              <a:gd name="T98" fmla="*/ 2147483647 w 163"/>
              <a:gd name="T99" fmla="*/ 2147483647 h 338"/>
              <a:gd name="T100" fmla="*/ 2147483647 w 163"/>
              <a:gd name="T101" fmla="*/ 2147483647 h 338"/>
              <a:gd name="T102" fmla="*/ 2147483647 w 163"/>
              <a:gd name="T103" fmla="*/ 2147483647 h 338"/>
              <a:gd name="T104" fmla="*/ 2147483647 w 163"/>
              <a:gd name="T105" fmla="*/ 2147483647 h 338"/>
              <a:gd name="T106" fmla="*/ 2147483647 w 163"/>
              <a:gd name="T107" fmla="*/ 2147483647 h 338"/>
              <a:gd name="T108" fmla="*/ 2147483647 w 163"/>
              <a:gd name="T109" fmla="*/ 2147483647 h 338"/>
              <a:gd name="T110" fmla="*/ 2147483647 w 163"/>
              <a:gd name="T111" fmla="*/ 2147483647 h 338"/>
              <a:gd name="T112" fmla="*/ 2147483647 w 163"/>
              <a:gd name="T113" fmla="*/ 2147483647 h 338"/>
              <a:gd name="T114" fmla="*/ 2147483647 w 163"/>
              <a:gd name="T115" fmla="*/ 2147483647 h 338"/>
              <a:gd name="T116" fmla="*/ 2147483647 w 163"/>
              <a:gd name="T117" fmla="*/ 2147483647 h 338"/>
              <a:gd name="T118" fmla="*/ 2147483647 w 163"/>
              <a:gd name="T119" fmla="*/ 2147483647 h 3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3"/>
              <a:gd name="T181" fmla="*/ 0 h 338"/>
              <a:gd name="T182" fmla="*/ 163 w 163"/>
              <a:gd name="T183" fmla="*/ 338 h 3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3" h="338">
                <a:moveTo>
                  <a:pt x="106" y="0"/>
                </a:moveTo>
                <a:lnTo>
                  <a:pt x="105" y="0"/>
                </a:lnTo>
                <a:lnTo>
                  <a:pt x="103" y="1"/>
                </a:lnTo>
                <a:lnTo>
                  <a:pt x="101" y="2"/>
                </a:lnTo>
                <a:lnTo>
                  <a:pt x="100" y="4"/>
                </a:lnTo>
                <a:lnTo>
                  <a:pt x="99" y="6"/>
                </a:lnTo>
                <a:lnTo>
                  <a:pt x="100" y="9"/>
                </a:lnTo>
                <a:lnTo>
                  <a:pt x="100" y="10"/>
                </a:lnTo>
                <a:lnTo>
                  <a:pt x="100" y="11"/>
                </a:lnTo>
                <a:lnTo>
                  <a:pt x="99" y="13"/>
                </a:lnTo>
                <a:lnTo>
                  <a:pt x="99" y="26"/>
                </a:lnTo>
                <a:lnTo>
                  <a:pt x="99" y="40"/>
                </a:lnTo>
                <a:lnTo>
                  <a:pt x="99" y="54"/>
                </a:lnTo>
                <a:lnTo>
                  <a:pt x="99" y="67"/>
                </a:lnTo>
                <a:lnTo>
                  <a:pt x="99" y="81"/>
                </a:lnTo>
                <a:lnTo>
                  <a:pt x="99" y="94"/>
                </a:lnTo>
                <a:lnTo>
                  <a:pt x="99" y="107"/>
                </a:lnTo>
                <a:lnTo>
                  <a:pt x="93" y="120"/>
                </a:lnTo>
                <a:lnTo>
                  <a:pt x="86" y="133"/>
                </a:lnTo>
                <a:lnTo>
                  <a:pt x="80" y="147"/>
                </a:lnTo>
                <a:lnTo>
                  <a:pt x="73" y="160"/>
                </a:lnTo>
                <a:lnTo>
                  <a:pt x="67" y="179"/>
                </a:lnTo>
                <a:lnTo>
                  <a:pt x="54" y="192"/>
                </a:lnTo>
                <a:lnTo>
                  <a:pt x="53" y="194"/>
                </a:lnTo>
                <a:lnTo>
                  <a:pt x="52" y="196"/>
                </a:lnTo>
                <a:lnTo>
                  <a:pt x="52" y="207"/>
                </a:lnTo>
                <a:lnTo>
                  <a:pt x="43" y="212"/>
                </a:lnTo>
                <a:lnTo>
                  <a:pt x="41" y="213"/>
                </a:lnTo>
                <a:lnTo>
                  <a:pt x="40" y="215"/>
                </a:lnTo>
                <a:lnTo>
                  <a:pt x="34" y="228"/>
                </a:lnTo>
                <a:lnTo>
                  <a:pt x="28" y="240"/>
                </a:lnTo>
                <a:lnTo>
                  <a:pt x="17" y="246"/>
                </a:lnTo>
                <a:lnTo>
                  <a:pt x="15" y="247"/>
                </a:lnTo>
                <a:lnTo>
                  <a:pt x="14" y="249"/>
                </a:lnTo>
                <a:lnTo>
                  <a:pt x="13" y="251"/>
                </a:lnTo>
                <a:lnTo>
                  <a:pt x="13" y="263"/>
                </a:lnTo>
                <a:lnTo>
                  <a:pt x="7" y="276"/>
                </a:lnTo>
                <a:lnTo>
                  <a:pt x="1" y="290"/>
                </a:lnTo>
                <a:lnTo>
                  <a:pt x="0" y="292"/>
                </a:lnTo>
                <a:lnTo>
                  <a:pt x="1" y="295"/>
                </a:lnTo>
                <a:lnTo>
                  <a:pt x="6" y="307"/>
                </a:lnTo>
                <a:lnTo>
                  <a:pt x="6" y="319"/>
                </a:lnTo>
                <a:lnTo>
                  <a:pt x="7" y="322"/>
                </a:lnTo>
                <a:lnTo>
                  <a:pt x="8" y="324"/>
                </a:lnTo>
                <a:lnTo>
                  <a:pt x="10" y="325"/>
                </a:lnTo>
                <a:lnTo>
                  <a:pt x="30" y="338"/>
                </a:lnTo>
                <a:lnTo>
                  <a:pt x="32" y="338"/>
                </a:lnTo>
                <a:lnTo>
                  <a:pt x="45" y="338"/>
                </a:lnTo>
                <a:lnTo>
                  <a:pt x="58" y="338"/>
                </a:lnTo>
                <a:lnTo>
                  <a:pt x="61" y="338"/>
                </a:lnTo>
                <a:lnTo>
                  <a:pt x="63" y="337"/>
                </a:lnTo>
                <a:lnTo>
                  <a:pt x="64" y="335"/>
                </a:lnTo>
                <a:lnTo>
                  <a:pt x="70" y="324"/>
                </a:lnTo>
                <a:lnTo>
                  <a:pt x="81" y="318"/>
                </a:lnTo>
                <a:lnTo>
                  <a:pt x="83" y="317"/>
                </a:lnTo>
                <a:lnTo>
                  <a:pt x="84" y="315"/>
                </a:lnTo>
                <a:lnTo>
                  <a:pt x="90" y="303"/>
                </a:lnTo>
                <a:lnTo>
                  <a:pt x="101" y="298"/>
                </a:lnTo>
                <a:lnTo>
                  <a:pt x="103" y="297"/>
                </a:lnTo>
                <a:lnTo>
                  <a:pt x="104" y="295"/>
                </a:lnTo>
                <a:lnTo>
                  <a:pt x="104" y="292"/>
                </a:lnTo>
                <a:lnTo>
                  <a:pt x="104" y="282"/>
                </a:lnTo>
                <a:lnTo>
                  <a:pt x="114" y="277"/>
                </a:lnTo>
                <a:lnTo>
                  <a:pt x="116" y="276"/>
                </a:lnTo>
                <a:lnTo>
                  <a:pt x="117" y="274"/>
                </a:lnTo>
                <a:lnTo>
                  <a:pt x="124" y="261"/>
                </a:lnTo>
                <a:lnTo>
                  <a:pt x="129" y="249"/>
                </a:lnTo>
                <a:lnTo>
                  <a:pt x="143" y="235"/>
                </a:lnTo>
                <a:lnTo>
                  <a:pt x="144" y="233"/>
                </a:lnTo>
                <a:lnTo>
                  <a:pt x="150" y="220"/>
                </a:lnTo>
                <a:lnTo>
                  <a:pt x="157" y="206"/>
                </a:lnTo>
                <a:lnTo>
                  <a:pt x="157" y="203"/>
                </a:lnTo>
                <a:lnTo>
                  <a:pt x="157" y="192"/>
                </a:lnTo>
                <a:lnTo>
                  <a:pt x="163" y="179"/>
                </a:lnTo>
                <a:lnTo>
                  <a:pt x="163" y="176"/>
                </a:lnTo>
                <a:lnTo>
                  <a:pt x="163" y="162"/>
                </a:lnTo>
                <a:lnTo>
                  <a:pt x="163" y="149"/>
                </a:lnTo>
                <a:lnTo>
                  <a:pt x="163" y="135"/>
                </a:lnTo>
                <a:lnTo>
                  <a:pt x="163" y="122"/>
                </a:lnTo>
                <a:lnTo>
                  <a:pt x="163" y="108"/>
                </a:lnTo>
                <a:lnTo>
                  <a:pt x="163" y="94"/>
                </a:lnTo>
                <a:lnTo>
                  <a:pt x="163" y="81"/>
                </a:lnTo>
                <a:lnTo>
                  <a:pt x="163" y="67"/>
                </a:lnTo>
                <a:lnTo>
                  <a:pt x="163" y="65"/>
                </a:lnTo>
                <a:lnTo>
                  <a:pt x="157" y="52"/>
                </a:lnTo>
                <a:lnTo>
                  <a:pt x="156" y="50"/>
                </a:lnTo>
                <a:lnTo>
                  <a:pt x="143" y="36"/>
                </a:lnTo>
                <a:lnTo>
                  <a:pt x="137" y="24"/>
                </a:lnTo>
                <a:lnTo>
                  <a:pt x="136" y="22"/>
                </a:lnTo>
                <a:lnTo>
                  <a:pt x="134" y="21"/>
                </a:lnTo>
                <a:lnTo>
                  <a:pt x="123" y="16"/>
                </a:lnTo>
                <a:lnTo>
                  <a:pt x="120" y="12"/>
                </a:lnTo>
                <a:lnTo>
                  <a:pt x="121" y="12"/>
                </a:lnTo>
                <a:lnTo>
                  <a:pt x="123" y="11"/>
                </a:lnTo>
                <a:lnTo>
                  <a:pt x="124" y="9"/>
                </a:lnTo>
                <a:lnTo>
                  <a:pt x="124" y="6"/>
                </a:lnTo>
                <a:lnTo>
                  <a:pt x="124" y="4"/>
                </a:lnTo>
                <a:lnTo>
                  <a:pt x="123" y="2"/>
                </a:lnTo>
                <a:lnTo>
                  <a:pt x="121" y="1"/>
                </a:lnTo>
                <a:lnTo>
                  <a:pt x="118" y="0"/>
                </a:lnTo>
                <a:lnTo>
                  <a:pt x="106" y="0"/>
                </a:lnTo>
                <a:lnTo>
                  <a:pt x="111" y="22"/>
                </a:lnTo>
                <a:lnTo>
                  <a:pt x="114" y="25"/>
                </a:lnTo>
                <a:lnTo>
                  <a:pt x="116" y="26"/>
                </a:lnTo>
                <a:lnTo>
                  <a:pt x="127" y="31"/>
                </a:lnTo>
                <a:lnTo>
                  <a:pt x="133" y="43"/>
                </a:lnTo>
                <a:lnTo>
                  <a:pt x="134" y="45"/>
                </a:lnTo>
                <a:lnTo>
                  <a:pt x="147" y="59"/>
                </a:lnTo>
                <a:lnTo>
                  <a:pt x="151" y="69"/>
                </a:lnTo>
                <a:lnTo>
                  <a:pt x="151" y="81"/>
                </a:lnTo>
                <a:lnTo>
                  <a:pt x="151" y="94"/>
                </a:lnTo>
                <a:lnTo>
                  <a:pt x="151" y="108"/>
                </a:lnTo>
                <a:lnTo>
                  <a:pt x="151" y="122"/>
                </a:lnTo>
                <a:lnTo>
                  <a:pt x="151" y="135"/>
                </a:lnTo>
                <a:lnTo>
                  <a:pt x="151" y="149"/>
                </a:lnTo>
                <a:lnTo>
                  <a:pt x="151" y="162"/>
                </a:lnTo>
                <a:lnTo>
                  <a:pt x="151" y="175"/>
                </a:lnTo>
                <a:lnTo>
                  <a:pt x="146" y="188"/>
                </a:lnTo>
                <a:lnTo>
                  <a:pt x="145" y="190"/>
                </a:lnTo>
                <a:lnTo>
                  <a:pt x="145" y="202"/>
                </a:lnTo>
                <a:lnTo>
                  <a:pt x="139" y="215"/>
                </a:lnTo>
                <a:lnTo>
                  <a:pt x="134" y="226"/>
                </a:lnTo>
                <a:lnTo>
                  <a:pt x="120" y="240"/>
                </a:lnTo>
                <a:lnTo>
                  <a:pt x="119" y="242"/>
                </a:lnTo>
                <a:lnTo>
                  <a:pt x="113" y="256"/>
                </a:lnTo>
                <a:lnTo>
                  <a:pt x="107" y="267"/>
                </a:lnTo>
                <a:lnTo>
                  <a:pt x="96" y="273"/>
                </a:lnTo>
                <a:lnTo>
                  <a:pt x="94" y="274"/>
                </a:lnTo>
                <a:lnTo>
                  <a:pt x="93" y="276"/>
                </a:lnTo>
                <a:lnTo>
                  <a:pt x="92" y="278"/>
                </a:lnTo>
                <a:lnTo>
                  <a:pt x="92" y="288"/>
                </a:lnTo>
                <a:lnTo>
                  <a:pt x="83" y="293"/>
                </a:lnTo>
                <a:lnTo>
                  <a:pt x="81" y="294"/>
                </a:lnTo>
                <a:lnTo>
                  <a:pt x="80" y="296"/>
                </a:lnTo>
                <a:lnTo>
                  <a:pt x="74" y="308"/>
                </a:lnTo>
                <a:lnTo>
                  <a:pt x="63" y="314"/>
                </a:lnTo>
                <a:lnTo>
                  <a:pt x="61" y="315"/>
                </a:lnTo>
                <a:lnTo>
                  <a:pt x="60" y="317"/>
                </a:lnTo>
                <a:lnTo>
                  <a:pt x="55" y="326"/>
                </a:lnTo>
                <a:lnTo>
                  <a:pt x="45" y="326"/>
                </a:lnTo>
                <a:lnTo>
                  <a:pt x="34" y="326"/>
                </a:lnTo>
                <a:lnTo>
                  <a:pt x="18" y="316"/>
                </a:lnTo>
                <a:lnTo>
                  <a:pt x="18" y="305"/>
                </a:lnTo>
                <a:lnTo>
                  <a:pt x="18" y="303"/>
                </a:lnTo>
                <a:lnTo>
                  <a:pt x="13" y="292"/>
                </a:lnTo>
                <a:lnTo>
                  <a:pt x="18" y="281"/>
                </a:lnTo>
                <a:lnTo>
                  <a:pt x="25" y="267"/>
                </a:lnTo>
                <a:lnTo>
                  <a:pt x="25" y="264"/>
                </a:lnTo>
                <a:lnTo>
                  <a:pt x="25" y="255"/>
                </a:lnTo>
                <a:lnTo>
                  <a:pt x="35" y="250"/>
                </a:lnTo>
                <a:lnTo>
                  <a:pt x="37" y="249"/>
                </a:lnTo>
                <a:lnTo>
                  <a:pt x="38" y="247"/>
                </a:lnTo>
                <a:lnTo>
                  <a:pt x="45" y="233"/>
                </a:lnTo>
                <a:lnTo>
                  <a:pt x="50" y="222"/>
                </a:lnTo>
                <a:lnTo>
                  <a:pt x="61" y="216"/>
                </a:lnTo>
                <a:lnTo>
                  <a:pt x="63" y="215"/>
                </a:lnTo>
                <a:lnTo>
                  <a:pt x="64" y="213"/>
                </a:lnTo>
                <a:lnTo>
                  <a:pt x="64" y="210"/>
                </a:lnTo>
                <a:lnTo>
                  <a:pt x="64" y="199"/>
                </a:lnTo>
                <a:lnTo>
                  <a:pt x="77" y="188"/>
                </a:lnTo>
                <a:lnTo>
                  <a:pt x="78" y="186"/>
                </a:lnTo>
                <a:lnTo>
                  <a:pt x="84" y="165"/>
                </a:lnTo>
                <a:lnTo>
                  <a:pt x="91" y="152"/>
                </a:lnTo>
                <a:lnTo>
                  <a:pt x="97" y="138"/>
                </a:lnTo>
                <a:lnTo>
                  <a:pt x="104" y="125"/>
                </a:lnTo>
                <a:lnTo>
                  <a:pt x="111" y="111"/>
                </a:lnTo>
                <a:lnTo>
                  <a:pt x="111" y="108"/>
                </a:lnTo>
                <a:lnTo>
                  <a:pt x="111" y="94"/>
                </a:lnTo>
                <a:lnTo>
                  <a:pt x="111" y="81"/>
                </a:lnTo>
                <a:lnTo>
                  <a:pt x="111" y="67"/>
                </a:lnTo>
                <a:lnTo>
                  <a:pt x="111" y="54"/>
                </a:lnTo>
                <a:lnTo>
                  <a:pt x="111" y="40"/>
                </a:lnTo>
                <a:lnTo>
                  <a:pt x="111" y="26"/>
                </a:lnTo>
                <a:lnTo>
                  <a:pt x="111" y="22"/>
                </a:lnTo>
                <a:lnTo>
                  <a:pt x="106" y="0"/>
                </a:lnTo>
                <a:close/>
              </a:path>
            </a:pathLst>
          </a:custGeom>
          <a:solidFill>
            <a:schemeClr val="tx1"/>
          </a:solidFill>
          <a:ln w="19050">
            <a:solidFill>
              <a:schemeClr val="tx1"/>
            </a:solidFill>
            <a:round/>
            <a:headEnd/>
            <a:tailEnd/>
          </a:ln>
        </p:spPr>
        <p:txBody>
          <a:bodyPr/>
          <a:lstStyle/>
          <a:p>
            <a:endParaRPr lang="en-US" sz="455"/>
          </a:p>
        </p:txBody>
      </p:sp>
      <p:sp>
        <p:nvSpPr>
          <p:cNvPr id="10248" name="Freeform 108"/>
          <p:cNvSpPr>
            <a:spLocks/>
          </p:cNvSpPr>
          <p:nvPr/>
        </p:nvSpPr>
        <p:spPr bwMode="auto">
          <a:xfrm>
            <a:off x="1880467" y="4492625"/>
            <a:ext cx="98136" cy="473364"/>
          </a:xfrm>
          <a:custGeom>
            <a:avLst/>
            <a:gdLst>
              <a:gd name="T0" fmla="*/ 2147483647 w 38"/>
              <a:gd name="T1" fmla="*/ 2147483647 h 168"/>
              <a:gd name="T2" fmla="*/ 2147483647 w 38"/>
              <a:gd name="T3" fmla="*/ 2147483647 h 168"/>
              <a:gd name="T4" fmla="*/ 2147483647 w 38"/>
              <a:gd name="T5" fmla="*/ 2147483647 h 168"/>
              <a:gd name="T6" fmla="*/ 2147483647 w 38"/>
              <a:gd name="T7" fmla="*/ 2147483647 h 168"/>
              <a:gd name="T8" fmla="*/ 2147483647 w 38"/>
              <a:gd name="T9" fmla="*/ 2147483647 h 168"/>
              <a:gd name="T10" fmla="*/ 2147483647 w 38"/>
              <a:gd name="T11" fmla="*/ 2147483647 h 168"/>
              <a:gd name="T12" fmla="*/ 2147483647 w 38"/>
              <a:gd name="T13" fmla="*/ 2147483647 h 168"/>
              <a:gd name="T14" fmla="*/ 2147483647 w 38"/>
              <a:gd name="T15" fmla="*/ 2147483647 h 168"/>
              <a:gd name="T16" fmla="*/ 2147483647 w 38"/>
              <a:gd name="T17" fmla="*/ 2147483647 h 168"/>
              <a:gd name="T18" fmla="*/ 2147483647 w 38"/>
              <a:gd name="T19" fmla="*/ 2147483647 h 168"/>
              <a:gd name="T20" fmla="*/ 2147483647 w 38"/>
              <a:gd name="T21" fmla="*/ 2147483647 h 168"/>
              <a:gd name="T22" fmla="*/ 2147483647 w 38"/>
              <a:gd name="T23" fmla="*/ 2147483647 h 168"/>
              <a:gd name="T24" fmla="*/ 2147483647 w 38"/>
              <a:gd name="T25" fmla="*/ 2147483647 h 168"/>
              <a:gd name="T26" fmla="*/ 2147483647 w 38"/>
              <a:gd name="T27" fmla="*/ 2147483647 h 168"/>
              <a:gd name="T28" fmla="*/ 2147483647 w 38"/>
              <a:gd name="T29" fmla="*/ 2147483647 h 168"/>
              <a:gd name="T30" fmla="*/ 2147483647 w 38"/>
              <a:gd name="T31" fmla="*/ 2147483647 h 168"/>
              <a:gd name="T32" fmla="*/ 0 w 38"/>
              <a:gd name="T33" fmla="*/ 2147483647 h 168"/>
              <a:gd name="T34" fmla="*/ 0 w 38"/>
              <a:gd name="T35" fmla="*/ 2147483647 h 168"/>
              <a:gd name="T36" fmla="*/ 0 w 38"/>
              <a:gd name="T37" fmla="*/ 2147483647 h 168"/>
              <a:gd name="T38" fmla="*/ 0 w 38"/>
              <a:gd name="T39" fmla="*/ 2147483647 h 168"/>
              <a:gd name="T40" fmla="*/ 2147483647 w 38"/>
              <a:gd name="T41" fmla="*/ 2147483647 h 168"/>
              <a:gd name="T42" fmla="*/ 2147483647 w 38"/>
              <a:gd name="T43" fmla="*/ 2147483647 h 168"/>
              <a:gd name="T44" fmla="*/ 2147483647 w 38"/>
              <a:gd name="T45" fmla="*/ 2147483647 h 168"/>
              <a:gd name="T46" fmla="*/ 2147483647 w 38"/>
              <a:gd name="T47" fmla="*/ 2147483647 h 168"/>
              <a:gd name="T48" fmla="*/ 2147483647 w 38"/>
              <a:gd name="T49" fmla="*/ 2147483647 h 168"/>
              <a:gd name="T50" fmla="*/ 2147483647 w 38"/>
              <a:gd name="T51" fmla="*/ 2147483647 h 168"/>
              <a:gd name="T52" fmla="*/ 2147483647 w 38"/>
              <a:gd name="T53" fmla="*/ 2147483647 h 168"/>
              <a:gd name="T54" fmla="*/ 2147483647 w 38"/>
              <a:gd name="T55" fmla="*/ 2147483647 h 168"/>
              <a:gd name="T56" fmla="*/ 2147483647 w 38"/>
              <a:gd name="T57" fmla="*/ 2147483647 h 168"/>
              <a:gd name="T58" fmla="*/ 2147483647 w 38"/>
              <a:gd name="T59" fmla="*/ 2147483647 h 168"/>
              <a:gd name="T60" fmla="*/ 2147483647 w 38"/>
              <a:gd name="T61" fmla="*/ 2147483647 h 168"/>
              <a:gd name="T62" fmla="*/ 2147483647 w 38"/>
              <a:gd name="T63" fmla="*/ 2147483647 h 168"/>
              <a:gd name="T64" fmla="*/ 2147483647 w 38"/>
              <a:gd name="T65" fmla="*/ 2147483647 h 168"/>
              <a:gd name="T66" fmla="*/ 2147483647 w 38"/>
              <a:gd name="T67" fmla="*/ 2147483647 h 168"/>
              <a:gd name="T68" fmla="*/ 2147483647 w 38"/>
              <a:gd name="T69" fmla="*/ 2147483647 h 168"/>
              <a:gd name="T70" fmla="*/ 2147483647 w 38"/>
              <a:gd name="T71" fmla="*/ 2147483647 h 168"/>
              <a:gd name="T72" fmla="*/ 2147483647 w 38"/>
              <a:gd name="T73" fmla="*/ 2147483647 h 168"/>
              <a:gd name="T74" fmla="*/ 2147483647 w 38"/>
              <a:gd name="T75" fmla="*/ 2147483647 h 168"/>
              <a:gd name="T76" fmla="*/ 2147483647 w 38"/>
              <a:gd name="T77" fmla="*/ 2147483647 h 168"/>
              <a:gd name="T78" fmla="*/ 2147483647 w 38"/>
              <a:gd name="T79" fmla="*/ 2147483647 h 168"/>
              <a:gd name="T80" fmla="*/ 2147483647 w 38"/>
              <a:gd name="T81" fmla="*/ 2147483647 h 168"/>
              <a:gd name="T82" fmla="*/ 2147483647 w 38"/>
              <a:gd name="T83" fmla="*/ 2147483647 h 168"/>
              <a:gd name="T84" fmla="*/ 2147483647 w 38"/>
              <a:gd name="T85" fmla="*/ 2147483647 h 168"/>
              <a:gd name="T86" fmla="*/ 2147483647 w 38"/>
              <a:gd name="T87" fmla="*/ 2147483647 h 168"/>
              <a:gd name="T88" fmla="*/ 2147483647 w 38"/>
              <a:gd name="T89" fmla="*/ 2147483647 h 168"/>
              <a:gd name="T90" fmla="*/ 2147483647 w 38"/>
              <a:gd name="T91" fmla="*/ 2147483647 h 168"/>
              <a:gd name="T92" fmla="*/ 2147483647 w 38"/>
              <a:gd name="T93" fmla="*/ 0 h 168"/>
              <a:gd name="T94" fmla="*/ 2147483647 w 38"/>
              <a:gd name="T95" fmla="*/ 2147483647 h 168"/>
              <a:gd name="T96" fmla="*/ 2147483647 w 38"/>
              <a:gd name="T97" fmla="*/ 2147483647 h 1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168"/>
              <a:gd name="T149" fmla="*/ 38 w 38"/>
              <a:gd name="T150" fmla="*/ 168 h 1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168">
                <a:moveTo>
                  <a:pt x="13" y="8"/>
                </a:moveTo>
                <a:lnTo>
                  <a:pt x="10" y="10"/>
                </a:lnTo>
                <a:lnTo>
                  <a:pt x="8" y="13"/>
                </a:lnTo>
                <a:lnTo>
                  <a:pt x="7" y="16"/>
                </a:lnTo>
                <a:lnTo>
                  <a:pt x="8" y="20"/>
                </a:lnTo>
                <a:lnTo>
                  <a:pt x="10" y="23"/>
                </a:lnTo>
                <a:lnTo>
                  <a:pt x="13" y="25"/>
                </a:lnTo>
                <a:lnTo>
                  <a:pt x="16" y="25"/>
                </a:lnTo>
                <a:lnTo>
                  <a:pt x="20" y="25"/>
                </a:lnTo>
                <a:lnTo>
                  <a:pt x="20" y="24"/>
                </a:lnTo>
                <a:lnTo>
                  <a:pt x="20" y="36"/>
                </a:lnTo>
                <a:lnTo>
                  <a:pt x="20" y="50"/>
                </a:lnTo>
                <a:lnTo>
                  <a:pt x="20" y="62"/>
                </a:lnTo>
                <a:lnTo>
                  <a:pt x="14" y="74"/>
                </a:lnTo>
                <a:lnTo>
                  <a:pt x="8" y="88"/>
                </a:lnTo>
                <a:lnTo>
                  <a:pt x="1" y="101"/>
                </a:lnTo>
                <a:lnTo>
                  <a:pt x="0" y="104"/>
                </a:lnTo>
                <a:lnTo>
                  <a:pt x="0" y="118"/>
                </a:lnTo>
                <a:lnTo>
                  <a:pt x="0" y="132"/>
                </a:lnTo>
                <a:lnTo>
                  <a:pt x="0" y="145"/>
                </a:lnTo>
                <a:lnTo>
                  <a:pt x="1" y="149"/>
                </a:lnTo>
                <a:lnTo>
                  <a:pt x="8" y="163"/>
                </a:lnTo>
                <a:lnTo>
                  <a:pt x="10" y="166"/>
                </a:lnTo>
                <a:lnTo>
                  <a:pt x="13" y="168"/>
                </a:lnTo>
                <a:lnTo>
                  <a:pt x="16" y="168"/>
                </a:lnTo>
                <a:lnTo>
                  <a:pt x="20" y="168"/>
                </a:lnTo>
                <a:lnTo>
                  <a:pt x="23" y="166"/>
                </a:lnTo>
                <a:lnTo>
                  <a:pt x="25" y="163"/>
                </a:lnTo>
                <a:lnTo>
                  <a:pt x="25" y="159"/>
                </a:lnTo>
                <a:lnTo>
                  <a:pt x="25" y="156"/>
                </a:lnTo>
                <a:lnTo>
                  <a:pt x="18" y="143"/>
                </a:lnTo>
                <a:lnTo>
                  <a:pt x="18" y="132"/>
                </a:lnTo>
                <a:lnTo>
                  <a:pt x="18" y="118"/>
                </a:lnTo>
                <a:lnTo>
                  <a:pt x="18" y="107"/>
                </a:lnTo>
                <a:lnTo>
                  <a:pt x="25" y="95"/>
                </a:lnTo>
                <a:lnTo>
                  <a:pt x="31" y="81"/>
                </a:lnTo>
                <a:lnTo>
                  <a:pt x="38" y="68"/>
                </a:lnTo>
                <a:lnTo>
                  <a:pt x="38" y="64"/>
                </a:lnTo>
                <a:lnTo>
                  <a:pt x="38" y="50"/>
                </a:lnTo>
                <a:lnTo>
                  <a:pt x="38" y="36"/>
                </a:lnTo>
                <a:lnTo>
                  <a:pt x="38" y="23"/>
                </a:lnTo>
                <a:lnTo>
                  <a:pt x="38" y="9"/>
                </a:lnTo>
                <a:lnTo>
                  <a:pt x="38" y="6"/>
                </a:lnTo>
                <a:lnTo>
                  <a:pt x="36" y="3"/>
                </a:lnTo>
                <a:lnTo>
                  <a:pt x="33" y="1"/>
                </a:lnTo>
                <a:lnTo>
                  <a:pt x="29" y="0"/>
                </a:lnTo>
                <a:lnTo>
                  <a:pt x="26" y="1"/>
                </a:lnTo>
                <a:lnTo>
                  <a:pt x="13" y="8"/>
                </a:lnTo>
                <a:close/>
              </a:path>
            </a:pathLst>
          </a:custGeom>
          <a:solidFill>
            <a:schemeClr val="tx1"/>
          </a:solidFill>
          <a:ln w="9525">
            <a:solidFill>
              <a:schemeClr val="tx1"/>
            </a:solidFill>
            <a:round/>
            <a:headEnd/>
            <a:tailEnd/>
          </a:ln>
        </p:spPr>
        <p:txBody>
          <a:bodyPr/>
          <a:lstStyle/>
          <a:p>
            <a:endParaRPr lang="en-US" sz="455"/>
          </a:p>
        </p:txBody>
      </p:sp>
      <p:sp>
        <p:nvSpPr>
          <p:cNvPr id="226413" name="Rectangle 109"/>
          <p:cNvSpPr>
            <a:spLocks noChangeArrowheads="1"/>
          </p:cNvSpPr>
          <p:nvPr/>
        </p:nvSpPr>
        <p:spPr bwMode="auto">
          <a:xfrm>
            <a:off x="1083830" y="6667501"/>
            <a:ext cx="588303" cy="447687"/>
          </a:xfrm>
          <a:prstGeom prst="rect">
            <a:avLst/>
          </a:prstGeom>
          <a:noFill/>
          <a:ln w="9525">
            <a:noFill/>
            <a:miter lim="800000"/>
            <a:headEnd/>
            <a:tailEnd/>
          </a:ln>
          <a:effectLst/>
        </p:spPr>
        <p:txBody>
          <a:bodyPr wrap="none" lIns="0" tIns="0" rIns="0" bIns="0">
            <a:spAutoFit/>
          </a:bodyPr>
          <a:lstStyle/>
          <a:p>
            <a:pPr>
              <a:defRPr/>
            </a:pPr>
            <a:r>
              <a:rPr lang="en-US" sz="2909" b="1">
                <a:solidFill>
                  <a:srgbClr val="E32434"/>
                </a:solidFill>
                <a:effectLst>
                  <a:outerShdw blurRad="38100" dist="38100" dir="2700000" algn="tl">
                    <a:srgbClr val="DDDDDD"/>
                  </a:outerShdw>
                </a:effectLst>
                <a:latin typeface="Comic Sans MS" charset="0"/>
              </a:rPr>
              <a:t>MS</a:t>
            </a:r>
            <a:endParaRPr lang="en-US" sz="4000">
              <a:solidFill>
                <a:srgbClr val="E32434"/>
              </a:solidFill>
              <a:effectLst>
                <a:outerShdw blurRad="38100" dist="38100" dir="2700000" algn="tl">
                  <a:srgbClr val="DDDDDD"/>
                </a:outerShdw>
              </a:effectLst>
              <a:latin typeface="Comic Sans MS" charset="0"/>
            </a:endParaRPr>
          </a:p>
        </p:txBody>
      </p:sp>
      <p:sp>
        <p:nvSpPr>
          <p:cNvPr id="226414" name="Rectangle 110"/>
          <p:cNvSpPr>
            <a:spLocks noChangeArrowheads="1"/>
          </p:cNvSpPr>
          <p:nvPr/>
        </p:nvSpPr>
        <p:spPr bwMode="auto">
          <a:xfrm>
            <a:off x="1812636" y="5665932"/>
            <a:ext cx="527388" cy="447687"/>
          </a:xfrm>
          <a:prstGeom prst="rect">
            <a:avLst/>
          </a:prstGeom>
          <a:noFill/>
          <a:ln w="9525">
            <a:noFill/>
            <a:miter lim="800000"/>
            <a:headEnd/>
            <a:tailEnd/>
          </a:ln>
          <a:effectLst/>
        </p:spPr>
        <p:txBody>
          <a:bodyPr wrap="none" lIns="0" tIns="0" rIns="0" bIns="0">
            <a:spAutoFit/>
          </a:bodyPr>
          <a:lstStyle/>
          <a:p>
            <a:pPr>
              <a:defRPr/>
            </a:pPr>
            <a:r>
              <a:rPr lang="en-US" sz="2909" b="1">
                <a:solidFill>
                  <a:srgbClr val="E32434"/>
                </a:solidFill>
                <a:effectLst>
                  <a:outerShdw blurRad="38100" dist="38100" dir="2700000" algn="tl">
                    <a:srgbClr val="DDDDDD"/>
                  </a:outerShdw>
                </a:effectLst>
                <a:latin typeface="Comic Sans MS" charset="0"/>
              </a:rPr>
              <a:t>DS</a:t>
            </a:r>
            <a:endParaRPr lang="en-US" sz="4000">
              <a:solidFill>
                <a:srgbClr val="E32434"/>
              </a:solidFill>
              <a:effectLst>
                <a:outerShdw blurRad="38100" dist="38100" dir="2700000" algn="tl">
                  <a:srgbClr val="DDDDDD"/>
                </a:outerShdw>
              </a:effectLst>
              <a:latin typeface="Comic Sans MS" charset="0"/>
            </a:endParaRPr>
          </a:p>
        </p:txBody>
      </p:sp>
      <p:sp>
        <p:nvSpPr>
          <p:cNvPr id="10251" name="Oval 111"/>
          <p:cNvSpPr>
            <a:spLocks noChangeArrowheads="1"/>
          </p:cNvSpPr>
          <p:nvPr/>
        </p:nvSpPr>
        <p:spPr bwMode="auto">
          <a:xfrm>
            <a:off x="4996295" y="6085898"/>
            <a:ext cx="190500" cy="206375"/>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226416" name="Rectangle 112"/>
          <p:cNvSpPr>
            <a:spLocks noChangeArrowheads="1"/>
          </p:cNvSpPr>
          <p:nvPr/>
        </p:nvSpPr>
        <p:spPr bwMode="auto">
          <a:xfrm>
            <a:off x="4713432" y="5880967"/>
            <a:ext cx="275717" cy="447687"/>
          </a:xfrm>
          <a:prstGeom prst="rect">
            <a:avLst/>
          </a:prstGeom>
          <a:noFill/>
          <a:ln w="9525">
            <a:noFill/>
            <a:miter lim="800000"/>
            <a:headEnd/>
            <a:tailEnd/>
          </a:ln>
          <a:effectLst/>
        </p:spPr>
        <p:txBody>
          <a:bodyPr wrap="none" lIns="0" tIns="0" rIns="0" bIns="0">
            <a:spAutoFit/>
          </a:bodyPr>
          <a:lstStyle/>
          <a:p>
            <a:pPr>
              <a:defRPr/>
            </a:pPr>
            <a:r>
              <a:rPr lang="en-US" sz="2909" b="1">
                <a:solidFill>
                  <a:srgbClr val="E32434"/>
                </a:solidFill>
                <a:effectLst>
                  <a:outerShdw blurRad="38100" dist="38100" dir="2700000" algn="tl">
                    <a:srgbClr val="DDDDDD"/>
                  </a:outerShdw>
                </a:effectLst>
                <a:latin typeface="Comic Sans MS" charset="0"/>
              </a:rPr>
              <a:t>U</a:t>
            </a:r>
            <a:endParaRPr lang="en-US" sz="4000">
              <a:solidFill>
                <a:srgbClr val="E32434"/>
              </a:solidFill>
              <a:effectLst>
                <a:outerShdw blurRad="38100" dist="38100" dir="2700000" algn="tl">
                  <a:srgbClr val="DDDDDD"/>
                </a:outerShdw>
              </a:effectLst>
              <a:latin typeface="Comic Sans MS" charset="0"/>
            </a:endParaRPr>
          </a:p>
        </p:txBody>
      </p:sp>
      <p:sp>
        <p:nvSpPr>
          <p:cNvPr id="226417" name="Rectangle 113"/>
          <p:cNvSpPr>
            <a:spLocks noChangeArrowheads="1"/>
          </p:cNvSpPr>
          <p:nvPr/>
        </p:nvSpPr>
        <p:spPr bwMode="auto">
          <a:xfrm>
            <a:off x="4094307" y="4401705"/>
            <a:ext cx="235642" cy="447687"/>
          </a:xfrm>
          <a:prstGeom prst="rect">
            <a:avLst/>
          </a:prstGeom>
          <a:noFill/>
          <a:ln w="9525">
            <a:noFill/>
            <a:miter lim="800000"/>
            <a:headEnd/>
            <a:tailEnd/>
          </a:ln>
          <a:effectLst/>
        </p:spPr>
        <p:txBody>
          <a:bodyPr wrap="none" lIns="0" tIns="0" rIns="0" bIns="0">
            <a:spAutoFit/>
          </a:bodyPr>
          <a:lstStyle/>
          <a:p>
            <a:pPr>
              <a:defRPr/>
            </a:pPr>
            <a:r>
              <a:rPr lang="en-US" sz="2909" b="1">
                <a:solidFill>
                  <a:srgbClr val="E32434"/>
                </a:solidFill>
                <a:effectLst>
                  <a:outerShdw blurRad="38100" dist="38100" dir="2700000" algn="tl">
                    <a:srgbClr val="DDDDDD"/>
                  </a:outerShdw>
                </a:effectLst>
                <a:latin typeface="Comic Sans MS" charset="0"/>
              </a:rPr>
              <a:t>B</a:t>
            </a:r>
            <a:endParaRPr lang="en-US" sz="4000">
              <a:solidFill>
                <a:srgbClr val="E32434"/>
              </a:solidFill>
              <a:effectLst>
                <a:outerShdw blurRad="38100" dist="38100" dir="2700000" algn="tl">
                  <a:srgbClr val="DDDDDD"/>
                </a:outerShdw>
              </a:effectLst>
              <a:latin typeface="Comic Sans MS" charset="0"/>
            </a:endParaRPr>
          </a:p>
        </p:txBody>
      </p:sp>
      <p:sp>
        <p:nvSpPr>
          <p:cNvPr id="10254" name="Oval 114"/>
          <p:cNvSpPr>
            <a:spLocks noChangeArrowheads="1"/>
          </p:cNvSpPr>
          <p:nvPr/>
        </p:nvSpPr>
        <p:spPr bwMode="auto">
          <a:xfrm>
            <a:off x="3915353" y="4606636"/>
            <a:ext cx="189056" cy="209262"/>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0255" name="Oval 115"/>
          <p:cNvSpPr>
            <a:spLocks noChangeArrowheads="1"/>
          </p:cNvSpPr>
          <p:nvPr/>
        </p:nvSpPr>
        <p:spPr bwMode="auto">
          <a:xfrm>
            <a:off x="1464830" y="4247284"/>
            <a:ext cx="187614" cy="206375"/>
          </a:xfrm>
          <a:prstGeom prst="ellipse">
            <a:avLst/>
          </a:prstGeom>
          <a:solidFill>
            <a:schemeClr val="tx1"/>
          </a:solidFill>
          <a:ln w="9525">
            <a:solidFill>
              <a:schemeClr val="tx1"/>
            </a:solidFill>
            <a:round/>
            <a:headEnd/>
            <a:tailEnd/>
          </a:ln>
        </p:spPr>
        <p:txBody>
          <a:bodyPr/>
          <a:lstStyle/>
          <a:p>
            <a:endParaRPr lang="en-US" sz="455"/>
          </a:p>
        </p:txBody>
      </p:sp>
      <p:sp>
        <p:nvSpPr>
          <p:cNvPr id="226420" name="Rectangle 116"/>
          <p:cNvSpPr>
            <a:spLocks noChangeArrowheads="1"/>
          </p:cNvSpPr>
          <p:nvPr/>
        </p:nvSpPr>
        <p:spPr bwMode="auto">
          <a:xfrm>
            <a:off x="1134341" y="4062557"/>
            <a:ext cx="253274" cy="503664"/>
          </a:xfrm>
          <a:prstGeom prst="rect">
            <a:avLst/>
          </a:prstGeom>
          <a:noFill/>
          <a:ln w="9525">
            <a:noFill/>
            <a:miter lim="800000"/>
            <a:headEnd/>
            <a:tailEnd/>
          </a:ln>
          <a:effectLst/>
        </p:spPr>
        <p:txBody>
          <a:bodyPr wrap="none" lIns="0" tIns="0" rIns="0" bIns="0">
            <a:spAutoFit/>
          </a:bodyPr>
          <a:lstStyle/>
          <a:p>
            <a:pPr>
              <a:defRPr/>
            </a:pPr>
            <a:r>
              <a:rPr lang="en-US" sz="3273" b="1">
                <a:solidFill>
                  <a:srgbClr val="E32434"/>
                </a:solidFill>
                <a:effectLst>
                  <a:outerShdw blurRad="38100" dist="38100" dir="2700000" algn="tl">
                    <a:srgbClr val="DDDDDD"/>
                  </a:outerShdw>
                </a:effectLst>
                <a:latin typeface="Comic Sans MS" charset="0"/>
              </a:rPr>
              <a:t>C</a:t>
            </a:r>
            <a:endParaRPr lang="en-US" sz="4364">
              <a:solidFill>
                <a:srgbClr val="E32434"/>
              </a:solidFill>
              <a:effectLst>
                <a:outerShdw blurRad="38100" dist="38100" dir="2700000" algn="tl">
                  <a:srgbClr val="DDDDDD"/>
                </a:outerShdw>
              </a:effectLst>
              <a:latin typeface="Comic Sans MS" charset="0"/>
            </a:endParaRPr>
          </a:p>
        </p:txBody>
      </p:sp>
      <p:sp>
        <p:nvSpPr>
          <p:cNvPr id="10257" name="Oval 117"/>
          <p:cNvSpPr>
            <a:spLocks noChangeArrowheads="1"/>
          </p:cNvSpPr>
          <p:nvPr/>
        </p:nvSpPr>
        <p:spPr bwMode="auto">
          <a:xfrm>
            <a:off x="1397000" y="4826000"/>
            <a:ext cx="187614" cy="209262"/>
          </a:xfrm>
          <a:prstGeom prst="ellipse">
            <a:avLst/>
          </a:prstGeom>
          <a:solidFill>
            <a:schemeClr val="tx1"/>
          </a:solidFill>
          <a:ln w="9525">
            <a:solidFill>
              <a:schemeClr val="tx1"/>
            </a:solidFill>
            <a:round/>
            <a:headEnd/>
            <a:tailEnd/>
          </a:ln>
        </p:spPr>
        <p:txBody>
          <a:bodyPr/>
          <a:lstStyle/>
          <a:p>
            <a:endParaRPr lang="en-US" sz="455"/>
          </a:p>
        </p:txBody>
      </p:sp>
      <p:sp>
        <p:nvSpPr>
          <p:cNvPr id="226422" name="Rectangle 118"/>
          <p:cNvSpPr>
            <a:spLocks noChangeArrowheads="1"/>
          </p:cNvSpPr>
          <p:nvPr/>
        </p:nvSpPr>
        <p:spPr bwMode="auto">
          <a:xfrm>
            <a:off x="1101149" y="4769717"/>
            <a:ext cx="278923" cy="503664"/>
          </a:xfrm>
          <a:prstGeom prst="rect">
            <a:avLst/>
          </a:prstGeom>
          <a:noFill/>
          <a:ln w="9525">
            <a:noFill/>
            <a:miter lim="800000"/>
            <a:headEnd/>
            <a:tailEnd/>
          </a:ln>
          <a:effectLst/>
        </p:spPr>
        <p:txBody>
          <a:bodyPr wrap="none" lIns="0" tIns="0" rIns="0" bIns="0">
            <a:spAutoFit/>
          </a:bodyPr>
          <a:lstStyle/>
          <a:p>
            <a:pPr>
              <a:defRPr/>
            </a:pPr>
            <a:r>
              <a:rPr lang="en-US" sz="3273" b="1">
                <a:solidFill>
                  <a:srgbClr val="E32434"/>
                </a:solidFill>
                <a:effectLst>
                  <a:outerShdw blurRad="38100" dist="38100" dir="2700000" algn="tl">
                    <a:srgbClr val="DDDDDD"/>
                  </a:outerShdw>
                </a:effectLst>
                <a:latin typeface="Comic Sans MS" charset="0"/>
              </a:rPr>
              <a:t>J</a:t>
            </a:r>
            <a:endParaRPr lang="en-US" sz="4364">
              <a:solidFill>
                <a:srgbClr val="E32434"/>
              </a:solidFill>
              <a:effectLst>
                <a:outerShdw blurRad="38100" dist="38100" dir="2700000" algn="tl">
                  <a:srgbClr val="DDDDDD"/>
                </a:outerShdw>
              </a:effectLst>
              <a:latin typeface="Comic Sans MS" charset="0"/>
            </a:endParaRPr>
          </a:p>
        </p:txBody>
      </p:sp>
      <p:sp>
        <p:nvSpPr>
          <p:cNvPr id="10259" name="Oval 119"/>
          <p:cNvSpPr>
            <a:spLocks noChangeArrowheads="1"/>
          </p:cNvSpPr>
          <p:nvPr/>
        </p:nvSpPr>
        <p:spPr bwMode="auto">
          <a:xfrm>
            <a:off x="1623581" y="6412058"/>
            <a:ext cx="193386" cy="209261"/>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226424" name="Rectangle 120"/>
          <p:cNvSpPr>
            <a:spLocks noChangeArrowheads="1"/>
          </p:cNvSpPr>
          <p:nvPr/>
        </p:nvSpPr>
        <p:spPr bwMode="auto">
          <a:xfrm>
            <a:off x="1825625" y="6186921"/>
            <a:ext cx="463268" cy="447687"/>
          </a:xfrm>
          <a:prstGeom prst="rect">
            <a:avLst/>
          </a:prstGeom>
          <a:noFill/>
          <a:ln w="9525">
            <a:noFill/>
            <a:miter lim="800000"/>
            <a:headEnd/>
            <a:tailEnd/>
          </a:ln>
          <a:effectLst/>
        </p:spPr>
        <p:txBody>
          <a:bodyPr wrap="none" lIns="0" tIns="0" rIns="0" bIns="0">
            <a:spAutoFit/>
          </a:bodyPr>
          <a:lstStyle/>
          <a:p>
            <a:pPr>
              <a:defRPr/>
            </a:pPr>
            <a:r>
              <a:rPr lang="en-US" sz="2909" b="1">
                <a:solidFill>
                  <a:srgbClr val="E32434"/>
                </a:solidFill>
                <a:effectLst>
                  <a:outerShdw blurRad="38100" dist="38100" dir="2700000" algn="tl">
                    <a:srgbClr val="DDDDDD"/>
                  </a:outerShdw>
                </a:effectLst>
                <a:latin typeface="Comic Sans MS" charset="0"/>
              </a:rPr>
              <a:t>KB</a:t>
            </a:r>
            <a:endParaRPr lang="en-US" sz="4000">
              <a:solidFill>
                <a:srgbClr val="E32434"/>
              </a:solidFill>
              <a:effectLst>
                <a:outerShdw blurRad="38100" dist="38100" dir="2700000" algn="tl">
                  <a:srgbClr val="DDDDDD"/>
                </a:outerShdw>
              </a:effectLst>
              <a:latin typeface="Comic Sans MS" charset="0"/>
            </a:endParaRPr>
          </a:p>
        </p:txBody>
      </p:sp>
      <p:sp>
        <p:nvSpPr>
          <p:cNvPr id="10261" name="Oval 121"/>
          <p:cNvSpPr>
            <a:spLocks noChangeArrowheads="1"/>
          </p:cNvSpPr>
          <p:nvPr/>
        </p:nvSpPr>
        <p:spPr bwMode="auto">
          <a:xfrm>
            <a:off x="1629353" y="7109114"/>
            <a:ext cx="187614" cy="212148"/>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0262" name="Oval 122"/>
          <p:cNvSpPr>
            <a:spLocks noChangeArrowheads="1"/>
          </p:cNvSpPr>
          <p:nvPr/>
        </p:nvSpPr>
        <p:spPr bwMode="auto">
          <a:xfrm>
            <a:off x="272762" y="5748194"/>
            <a:ext cx="194829" cy="204932"/>
          </a:xfrm>
          <a:prstGeom prst="ellipse">
            <a:avLst/>
          </a:prstGeom>
          <a:solidFill>
            <a:schemeClr val="tx1"/>
          </a:solidFill>
          <a:ln w="9525">
            <a:solidFill>
              <a:schemeClr val="tx1"/>
            </a:solidFill>
            <a:round/>
            <a:headEnd/>
            <a:tailEnd/>
          </a:ln>
        </p:spPr>
        <p:txBody>
          <a:bodyPr/>
          <a:lstStyle/>
          <a:p>
            <a:endParaRPr lang="en-US" sz="455"/>
          </a:p>
        </p:txBody>
      </p:sp>
      <p:sp>
        <p:nvSpPr>
          <p:cNvPr id="226427" name="Rectangle 123"/>
          <p:cNvSpPr>
            <a:spLocks noChangeArrowheads="1"/>
          </p:cNvSpPr>
          <p:nvPr/>
        </p:nvSpPr>
        <p:spPr bwMode="auto">
          <a:xfrm>
            <a:off x="467591" y="5579341"/>
            <a:ext cx="232436" cy="447687"/>
          </a:xfrm>
          <a:prstGeom prst="rect">
            <a:avLst/>
          </a:prstGeom>
          <a:noFill/>
          <a:ln w="9525">
            <a:noFill/>
            <a:miter lim="800000"/>
            <a:headEnd/>
            <a:tailEnd/>
          </a:ln>
          <a:effectLst/>
        </p:spPr>
        <p:txBody>
          <a:bodyPr wrap="none" lIns="0" tIns="0" rIns="0" bIns="0">
            <a:spAutoFit/>
          </a:bodyPr>
          <a:lstStyle/>
          <a:p>
            <a:pPr>
              <a:defRPr/>
            </a:pPr>
            <a:r>
              <a:rPr lang="en-US" sz="2909" b="1">
                <a:solidFill>
                  <a:srgbClr val="E32434"/>
                </a:solidFill>
                <a:effectLst>
                  <a:outerShdw blurRad="38100" dist="38100" dir="2700000" algn="tl">
                    <a:srgbClr val="DDDDDD"/>
                  </a:outerShdw>
                </a:effectLst>
                <a:latin typeface="Comic Sans MS" charset="0"/>
              </a:rPr>
              <a:t>E</a:t>
            </a:r>
            <a:endParaRPr lang="en-US" sz="4000">
              <a:solidFill>
                <a:srgbClr val="E32434"/>
              </a:solidFill>
              <a:effectLst>
                <a:outerShdw blurRad="38100" dist="38100" dir="2700000" algn="tl">
                  <a:srgbClr val="DDDDDD"/>
                </a:outerShdw>
              </a:effectLst>
              <a:latin typeface="Comic Sans MS" charset="0"/>
            </a:endParaRPr>
          </a:p>
        </p:txBody>
      </p:sp>
      <p:sp>
        <p:nvSpPr>
          <p:cNvPr id="226428" name="Rectangle 124"/>
          <p:cNvSpPr>
            <a:spLocks noChangeArrowheads="1"/>
          </p:cNvSpPr>
          <p:nvPr/>
        </p:nvSpPr>
        <p:spPr bwMode="auto">
          <a:xfrm>
            <a:off x="2368262" y="4774046"/>
            <a:ext cx="628377" cy="447687"/>
          </a:xfrm>
          <a:prstGeom prst="rect">
            <a:avLst/>
          </a:prstGeom>
          <a:noFill/>
          <a:ln w="9525">
            <a:noFill/>
            <a:miter lim="800000"/>
            <a:headEnd/>
            <a:tailEnd/>
          </a:ln>
          <a:effectLst/>
        </p:spPr>
        <p:txBody>
          <a:bodyPr wrap="none" lIns="0" tIns="0" rIns="0" bIns="0">
            <a:spAutoFit/>
          </a:bodyPr>
          <a:lstStyle/>
          <a:p>
            <a:pPr>
              <a:defRPr/>
            </a:pPr>
            <a:r>
              <a:rPr lang="en-US" sz="2909" b="1">
                <a:solidFill>
                  <a:srgbClr val="E32434"/>
                </a:solidFill>
                <a:effectLst>
                  <a:outerShdw blurRad="38100" dist="38100" dir="2700000" algn="tl">
                    <a:srgbClr val="DDDDDD"/>
                  </a:outerShdw>
                </a:effectLst>
                <a:latin typeface="Comic Sans MS" charset="0"/>
              </a:rPr>
              <a:t>MN</a:t>
            </a:r>
            <a:endParaRPr lang="en-US" sz="4000">
              <a:solidFill>
                <a:srgbClr val="E32434"/>
              </a:solidFill>
              <a:effectLst>
                <a:outerShdw blurRad="38100" dist="38100" dir="2700000" algn="tl">
                  <a:srgbClr val="DDDDDD"/>
                </a:outerShdw>
              </a:effectLst>
              <a:latin typeface="Comic Sans MS" charset="0"/>
            </a:endParaRPr>
          </a:p>
        </p:txBody>
      </p:sp>
      <p:sp>
        <p:nvSpPr>
          <p:cNvPr id="226429" name="Rectangle 125"/>
          <p:cNvSpPr>
            <a:spLocks noChangeArrowheads="1"/>
          </p:cNvSpPr>
          <p:nvPr/>
        </p:nvSpPr>
        <p:spPr bwMode="auto">
          <a:xfrm>
            <a:off x="2778125" y="7054273"/>
            <a:ext cx="169918" cy="405624"/>
          </a:xfrm>
          <a:prstGeom prst="rect">
            <a:avLst/>
          </a:prstGeom>
          <a:noFill/>
          <a:ln w="9525">
            <a:noFill/>
            <a:miter lim="800000"/>
            <a:headEnd/>
            <a:tailEnd/>
          </a:ln>
          <a:effectLst/>
        </p:spPr>
        <p:txBody>
          <a:bodyPr wrap="none" lIns="0" tIns="0" rIns="0" bIns="0">
            <a:spAutoFit/>
          </a:bodyPr>
          <a:lstStyle/>
          <a:p>
            <a:pPr>
              <a:defRPr/>
            </a:pPr>
            <a:r>
              <a:rPr lang="ja-JP" altLang="en-US" sz="2636" b="1">
                <a:solidFill>
                  <a:srgbClr val="E32434"/>
                </a:solidFill>
                <a:effectLst>
                  <a:outerShdw blurRad="38100" dist="38100" dir="2700000" algn="tl">
                    <a:srgbClr val="DDDDDD"/>
                  </a:outerShdw>
                </a:effectLst>
                <a:latin typeface="Comic Sans MS" charset="0"/>
              </a:rPr>
              <a:t>“</a:t>
            </a:r>
            <a:endParaRPr lang="en-US" sz="3273">
              <a:solidFill>
                <a:srgbClr val="E32434"/>
              </a:solidFill>
              <a:effectLst>
                <a:outerShdw blurRad="38100" dist="38100" dir="2700000" algn="tl">
                  <a:srgbClr val="DDDDDD"/>
                </a:outerShdw>
              </a:effectLst>
              <a:latin typeface="Times" charset="0"/>
            </a:endParaRPr>
          </a:p>
        </p:txBody>
      </p:sp>
      <p:sp>
        <p:nvSpPr>
          <p:cNvPr id="226430" name="Rectangle 126"/>
          <p:cNvSpPr>
            <a:spLocks noChangeArrowheads="1"/>
          </p:cNvSpPr>
          <p:nvPr/>
        </p:nvSpPr>
        <p:spPr bwMode="auto">
          <a:xfrm>
            <a:off x="3099955" y="7451148"/>
            <a:ext cx="1275990" cy="405624"/>
          </a:xfrm>
          <a:prstGeom prst="rect">
            <a:avLst/>
          </a:prstGeom>
          <a:noFill/>
          <a:ln w="9525">
            <a:noFill/>
            <a:miter lim="800000"/>
            <a:headEnd/>
            <a:tailEnd/>
          </a:ln>
          <a:effectLst/>
        </p:spPr>
        <p:txBody>
          <a:bodyPr wrap="none" lIns="0" tIns="0" rIns="0" bIns="0">
            <a:spAutoFit/>
          </a:bodyPr>
          <a:lstStyle/>
          <a:p>
            <a:pPr>
              <a:defRPr/>
            </a:pPr>
            <a:r>
              <a:rPr lang="en-US" sz="2636" b="1">
                <a:solidFill>
                  <a:srgbClr val="E32434"/>
                </a:solidFill>
                <a:effectLst>
                  <a:outerShdw blurRad="38100" dist="38100" dir="2700000" algn="tl">
                    <a:srgbClr val="DDDDDD"/>
                  </a:outerShdw>
                </a:effectLst>
                <a:latin typeface="Comic Sans MS" charset="0"/>
              </a:rPr>
              <a:t>OF THE</a:t>
            </a:r>
            <a:endParaRPr lang="en-US" sz="3273">
              <a:solidFill>
                <a:srgbClr val="E32434"/>
              </a:solidFill>
              <a:effectLst>
                <a:outerShdw blurRad="38100" dist="38100" dir="2700000" algn="tl">
                  <a:srgbClr val="DDDDDD"/>
                </a:outerShdw>
              </a:effectLst>
              <a:latin typeface="Times" charset="0"/>
            </a:endParaRPr>
          </a:p>
        </p:txBody>
      </p:sp>
      <p:sp>
        <p:nvSpPr>
          <p:cNvPr id="226431" name="Rectangle 127"/>
          <p:cNvSpPr>
            <a:spLocks noChangeArrowheads="1"/>
          </p:cNvSpPr>
          <p:nvPr/>
        </p:nvSpPr>
        <p:spPr bwMode="auto">
          <a:xfrm>
            <a:off x="3049444" y="7835035"/>
            <a:ext cx="1572546" cy="405624"/>
          </a:xfrm>
          <a:prstGeom prst="rect">
            <a:avLst/>
          </a:prstGeom>
          <a:noFill/>
          <a:ln w="9525">
            <a:noFill/>
            <a:miter lim="800000"/>
            <a:headEnd/>
            <a:tailEnd/>
          </a:ln>
          <a:effectLst/>
        </p:spPr>
        <p:txBody>
          <a:bodyPr wrap="none" lIns="0" tIns="0" rIns="0" bIns="0">
            <a:spAutoFit/>
          </a:bodyPr>
          <a:lstStyle/>
          <a:p>
            <a:pPr>
              <a:defRPr/>
            </a:pPr>
            <a:r>
              <a:rPr lang="en-US" sz="2636" b="1">
                <a:solidFill>
                  <a:srgbClr val="E32434"/>
                </a:solidFill>
                <a:effectLst>
                  <a:outerShdw blurRad="38100" dist="38100" dir="2700000" algn="tl">
                    <a:srgbClr val="DDDDDD"/>
                  </a:outerShdw>
                </a:effectLst>
                <a:latin typeface="Comic Sans MS" charset="0"/>
              </a:rPr>
              <a:t>ACTION</a:t>
            </a:r>
            <a:r>
              <a:rPr lang="ja-JP" altLang="en-US" sz="2636" b="1">
                <a:solidFill>
                  <a:srgbClr val="E32434"/>
                </a:solidFill>
                <a:effectLst>
                  <a:outerShdw blurRad="38100" dist="38100" dir="2700000" algn="tl">
                    <a:srgbClr val="DDDDDD"/>
                  </a:outerShdw>
                </a:effectLst>
                <a:latin typeface="Comic Sans MS" charset="0"/>
              </a:rPr>
              <a:t>”</a:t>
            </a:r>
            <a:endParaRPr lang="en-US" sz="3273">
              <a:solidFill>
                <a:srgbClr val="E32434"/>
              </a:solidFill>
              <a:effectLst>
                <a:outerShdw blurRad="38100" dist="38100" dir="2700000" algn="tl">
                  <a:srgbClr val="DDDDDD"/>
                </a:outerShdw>
              </a:effectLst>
              <a:latin typeface="Times" charset="0"/>
            </a:endParaRPr>
          </a:p>
        </p:txBody>
      </p:sp>
      <p:sp>
        <p:nvSpPr>
          <p:cNvPr id="10268" name="Line 128"/>
          <p:cNvSpPr>
            <a:spLocks noChangeShapeType="1"/>
          </p:cNvSpPr>
          <p:nvPr/>
        </p:nvSpPr>
        <p:spPr bwMode="auto">
          <a:xfrm>
            <a:off x="686955" y="5165148"/>
            <a:ext cx="5801591" cy="0"/>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26433" name="Rectangle 129"/>
          <p:cNvSpPr>
            <a:spLocks noChangeArrowheads="1"/>
          </p:cNvSpPr>
          <p:nvPr/>
        </p:nvSpPr>
        <p:spPr bwMode="auto">
          <a:xfrm>
            <a:off x="2824307" y="7002319"/>
            <a:ext cx="2137124" cy="497957"/>
          </a:xfrm>
          <a:prstGeom prst="rect">
            <a:avLst/>
          </a:prstGeom>
          <a:noFill/>
          <a:ln w="9525">
            <a:noFill/>
            <a:miter lim="800000"/>
            <a:headEnd/>
            <a:tailEnd/>
          </a:ln>
          <a:effectLst/>
        </p:spPr>
        <p:txBody>
          <a:bodyPr wrap="none">
            <a:spAutoFit/>
          </a:bodyPr>
          <a:lstStyle/>
          <a:p>
            <a:pPr>
              <a:defRPr/>
            </a:pPr>
            <a:r>
              <a:rPr lang="en-US" sz="2636" b="1">
                <a:solidFill>
                  <a:srgbClr val="E32434"/>
                </a:solidFill>
                <a:effectLst>
                  <a:outerShdw blurRad="38100" dist="38100" dir="2700000" algn="tl">
                    <a:srgbClr val="DDDDDD"/>
                  </a:outerShdw>
                </a:effectLst>
                <a:latin typeface="Comic Sans MS" charset="0"/>
              </a:rPr>
              <a:t>THE STAGE</a:t>
            </a:r>
          </a:p>
        </p:txBody>
      </p:sp>
      <p:sp>
        <p:nvSpPr>
          <p:cNvPr id="10270" name="Oval 130"/>
          <p:cNvSpPr>
            <a:spLocks noChangeArrowheads="1"/>
          </p:cNvSpPr>
          <p:nvPr/>
        </p:nvSpPr>
        <p:spPr bwMode="auto">
          <a:xfrm>
            <a:off x="2193637" y="4963103"/>
            <a:ext cx="187614" cy="209261"/>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226435" name="Rectangle 131"/>
          <p:cNvSpPr>
            <a:spLocks noChangeArrowheads="1"/>
          </p:cNvSpPr>
          <p:nvPr/>
        </p:nvSpPr>
        <p:spPr bwMode="auto">
          <a:xfrm>
            <a:off x="2544330" y="1391228"/>
            <a:ext cx="3146695" cy="223907"/>
          </a:xfrm>
          <a:prstGeom prst="rect">
            <a:avLst/>
          </a:prstGeom>
          <a:noFill/>
          <a:ln w="9525">
            <a:noFill/>
            <a:miter lim="800000"/>
            <a:headEnd/>
            <a:tailEnd/>
          </a:ln>
          <a:effectLst/>
        </p:spPr>
        <p:txBody>
          <a:bodyPr wrap="none" lIns="0" tIns="0" rIns="0" bIns="0">
            <a:spAutoFit/>
          </a:bodyPr>
          <a:lstStyle/>
          <a:p>
            <a:pPr>
              <a:defRPr/>
            </a:pPr>
            <a:r>
              <a:rPr lang="en-US" sz="1455" b="1" i="1">
                <a:effectLst>
                  <a:outerShdw blurRad="38100" dist="38100" dir="2700000" algn="tl">
                    <a:srgbClr val="DDDDDD"/>
                  </a:outerShdw>
                </a:effectLst>
                <a:latin typeface="Comic Sans MS" charset="0"/>
              </a:rPr>
              <a:t> DRESSING THE BIBLICAL STAGE</a:t>
            </a:r>
            <a:endParaRPr lang="en-US" sz="1455" b="1" i="1">
              <a:effectLst>
                <a:outerShdw blurRad="38100" dist="38100" dir="2700000" algn="tl">
                  <a:srgbClr val="DDDDDD"/>
                </a:outerShdw>
              </a:effectLst>
              <a:latin typeface="Times" charset="0"/>
            </a:endParaRPr>
          </a:p>
        </p:txBody>
      </p:sp>
      <p:sp>
        <p:nvSpPr>
          <p:cNvPr id="226436" name="Rectangle 132"/>
          <p:cNvSpPr>
            <a:spLocks noChangeArrowheads="1"/>
          </p:cNvSpPr>
          <p:nvPr/>
        </p:nvSpPr>
        <p:spPr bwMode="auto">
          <a:xfrm>
            <a:off x="3941330" y="3035012"/>
            <a:ext cx="286938" cy="447687"/>
          </a:xfrm>
          <a:prstGeom prst="rect">
            <a:avLst/>
          </a:prstGeom>
          <a:noFill/>
          <a:ln w="9525">
            <a:noFill/>
            <a:miter lim="800000"/>
            <a:headEnd/>
            <a:tailEnd/>
          </a:ln>
          <a:effectLst/>
        </p:spPr>
        <p:txBody>
          <a:bodyPr wrap="none" lIns="0" tIns="0" rIns="0" bIns="0">
            <a:spAutoFit/>
          </a:bodyPr>
          <a:lstStyle/>
          <a:p>
            <a:pPr>
              <a:defRPr/>
            </a:pPr>
            <a:r>
              <a:rPr lang="en-US" sz="2909" b="1">
                <a:solidFill>
                  <a:srgbClr val="E32434"/>
                </a:solidFill>
                <a:effectLst>
                  <a:outerShdw blurRad="38100" dist="38100" dir="2700000" algn="tl">
                    <a:srgbClr val="DDDDDD"/>
                  </a:outerShdw>
                </a:effectLst>
                <a:latin typeface="Comic Sans MS" charset="0"/>
              </a:rPr>
              <a:t>H</a:t>
            </a:r>
            <a:endParaRPr lang="en-US" sz="4000">
              <a:solidFill>
                <a:srgbClr val="E32434"/>
              </a:solidFill>
              <a:effectLst>
                <a:outerShdw blurRad="38100" dist="38100" dir="2700000" algn="tl">
                  <a:srgbClr val="DDDDDD"/>
                </a:outerShdw>
              </a:effectLst>
              <a:latin typeface="Comic Sans MS" charset="0"/>
            </a:endParaRPr>
          </a:p>
        </p:txBody>
      </p:sp>
      <p:sp>
        <p:nvSpPr>
          <p:cNvPr id="10273" name="Oval 133"/>
          <p:cNvSpPr>
            <a:spLocks noChangeArrowheads="1"/>
          </p:cNvSpPr>
          <p:nvPr/>
        </p:nvSpPr>
        <p:spPr bwMode="auto">
          <a:xfrm>
            <a:off x="3743613" y="3294785"/>
            <a:ext cx="191944" cy="210705"/>
          </a:xfrm>
          <a:prstGeom prst="ellipse">
            <a:avLst/>
          </a:prstGeom>
          <a:solidFill>
            <a:schemeClr val="tx1"/>
          </a:solidFill>
          <a:ln w="9525">
            <a:solidFill>
              <a:schemeClr val="tx1"/>
            </a:solidFill>
            <a:round/>
            <a:headEnd/>
            <a:tailEnd/>
          </a:ln>
        </p:spPr>
        <p:txBody>
          <a:bodyPr/>
          <a:lstStyle/>
          <a:p>
            <a:endParaRPr lang="en-US" sz="455"/>
          </a:p>
        </p:txBody>
      </p:sp>
      <p:sp>
        <p:nvSpPr>
          <p:cNvPr id="226438" name="Rectangle 134"/>
          <p:cNvSpPr>
            <a:spLocks noChangeArrowheads="1"/>
          </p:cNvSpPr>
          <p:nvPr/>
        </p:nvSpPr>
        <p:spPr bwMode="auto">
          <a:xfrm>
            <a:off x="5394614" y="2729058"/>
            <a:ext cx="843180" cy="447687"/>
          </a:xfrm>
          <a:prstGeom prst="rect">
            <a:avLst/>
          </a:prstGeom>
          <a:noFill/>
          <a:ln w="9525">
            <a:noFill/>
            <a:miter lim="800000"/>
            <a:headEnd/>
            <a:tailEnd/>
          </a:ln>
          <a:effectLst/>
        </p:spPr>
        <p:txBody>
          <a:bodyPr wrap="none" lIns="0" tIns="0" rIns="0" bIns="0">
            <a:spAutoFit/>
          </a:bodyPr>
          <a:lstStyle/>
          <a:p>
            <a:pPr>
              <a:defRPr/>
            </a:pPr>
            <a:r>
              <a:rPr lang="en-US" sz="2909" b="1">
                <a:solidFill>
                  <a:srgbClr val="E32434"/>
                </a:solidFill>
                <a:effectLst>
                  <a:outerShdw blurRad="38100" dist="38100" dir="2700000" algn="tl">
                    <a:srgbClr val="DDDDDD"/>
                  </a:outerShdw>
                </a:effectLst>
                <a:latin typeface="Comic Sans MS" charset="0"/>
              </a:rPr>
              <a:t>N(A)</a:t>
            </a:r>
            <a:endParaRPr lang="en-US" sz="4000">
              <a:solidFill>
                <a:srgbClr val="E32434"/>
              </a:solidFill>
              <a:effectLst>
                <a:outerShdw blurRad="38100" dist="38100" dir="2700000" algn="tl">
                  <a:srgbClr val="DDDDDD"/>
                </a:outerShdw>
              </a:effectLst>
              <a:latin typeface="Comic Sans MS" charset="0"/>
            </a:endParaRPr>
          </a:p>
        </p:txBody>
      </p:sp>
      <p:sp>
        <p:nvSpPr>
          <p:cNvPr id="10275" name="Oval 135"/>
          <p:cNvSpPr>
            <a:spLocks noChangeArrowheads="1"/>
          </p:cNvSpPr>
          <p:nvPr/>
        </p:nvSpPr>
        <p:spPr bwMode="auto">
          <a:xfrm>
            <a:off x="5160818" y="2954194"/>
            <a:ext cx="187614" cy="212147"/>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226440" name="Rectangle 136"/>
          <p:cNvSpPr>
            <a:spLocks noChangeArrowheads="1"/>
          </p:cNvSpPr>
          <p:nvPr/>
        </p:nvSpPr>
        <p:spPr bwMode="auto">
          <a:xfrm>
            <a:off x="679740" y="2753591"/>
            <a:ext cx="588303" cy="447687"/>
          </a:xfrm>
          <a:prstGeom prst="rect">
            <a:avLst/>
          </a:prstGeom>
          <a:noFill/>
          <a:ln w="9525">
            <a:noFill/>
            <a:miter lim="800000"/>
            <a:headEnd/>
            <a:tailEnd/>
          </a:ln>
          <a:effectLst/>
        </p:spPr>
        <p:txBody>
          <a:bodyPr wrap="none" lIns="0" tIns="0" rIns="0" bIns="0">
            <a:spAutoFit/>
          </a:bodyPr>
          <a:lstStyle/>
          <a:p>
            <a:pPr>
              <a:defRPr/>
            </a:pPr>
            <a:r>
              <a:rPr lang="en-US" sz="2909" b="1">
                <a:solidFill>
                  <a:srgbClr val="E32434"/>
                </a:solidFill>
                <a:effectLst>
                  <a:outerShdw blurRad="38100" dist="38100" dir="2700000" algn="tl">
                    <a:srgbClr val="DDDDDD"/>
                  </a:outerShdw>
                </a:effectLst>
                <a:latin typeface="Comic Sans MS" charset="0"/>
              </a:rPr>
              <a:t>MS</a:t>
            </a:r>
            <a:endParaRPr lang="en-US" sz="4000">
              <a:solidFill>
                <a:srgbClr val="E32434"/>
              </a:solidFill>
              <a:effectLst>
                <a:outerShdw blurRad="38100" dist="38100" dir="2700000" algn="tl">
                  <a:srgbClr val="DDDDDD"/>
                </a:outerShdw>
              </a:effectLst>
              <a:latin typeface="Comic Sans MS" charset="0"/>
            </a:endParaRPr>
          </a:p>
        </p:txBody>
      </p:sp>
      <p:sp>
        <p:nvSpPr>
          <p:cNvPr id="226441" name="Freeform 137"/>
          <p:cNvSpPr>
            <a:spLocks/>
          </p:cNvSpPr>
          <p:nvPr/>
        </p:nvSpPr>
        <p:spPr bwMode="auto">
          <a:xfrm>
            <a:off x="373785" y="2153228"/>
            <a:ext cx="1457614" cy="3081194"/>
          </a:xfrm>
          <a:custGeom>
            <a:avLst/>
            <a:gdLst/>
            <a:ahLst/>
            <a:cxnLst>
              <a:cxn ang="0">
                <a:pos x="550" y="1"/>
              </a:cxn>
              <a:cxn ang="0">
                <a:pos x="542" y="4"/>
              </a:cxn>
              <a:cxn ang="0">
                <a:pos x="548" y="35"/>
              </a:cxn>
              <a:cxn ang="0">
                <a:pos x="554" y="73"/>
              </a:cxn>
              <a:cxn ang="0">
                <a:pos x="561" y="128"/>
              </a:cxn>
              <a:cxn ang="0">
                <a:pos x="561" y="189"/>
              </a:cxn>
              <a:cxn ang="0">
                <a:pos x="561" y="249"/>
              </a:cxn>
              <a:cxn ang="0">
                <a:pos x="549" y="296"/>
              </a:cxn>
              <a:cxn ang="0">
                <a:pos x="542" y="343"/>
              </a:cxn>
              <a:cxn ang="0">
                <a:pos x="535" y="399"/>
              </a:cxn>
              <a:cxn ang="0">
                <a:pos x="515" y="441"/>
              </a:cxn>
              <a:cxn ang="0">
                <a:pos x="508" y="494"/>
              </a:cxn>
              <a:cxn ang="0">
                <a:pos x="495" y="535"/>
              </a:cxn>
              <a:cxn ang="0">
                <a:pos x="470" y="595"/>
              </a:cxn>
              <a:cxn ang="0">
                <a:pos x="455" y="637"/>
              </a:cxn>
              <a:cxn ang="0">
                <a:pos x="424" y="695"/>
              </a:cxn>
              <a:cxn ang="0">
                <a:pos x="404" y="729"/>
              </a:cxn>
              <a:cxn ang="0">
                <a:pos x="384" y="758"/>
              </a:cxn>
              <a:cxn ang="0">
                <a:pos x="357" y="799"/>
              </a:cxn>
              <a:cxn ang="0">
                <a:pos x="332" y="838"/>
              </a:cxn>
              <a:cxn ang="0">
                <a:pos x="312" y="865"/>
              </a:cxn>
              <a:cxn ang="0">
                <a:pos x="301" y="884"/>
              </a:cxn>
              <a:cxn ang="0">
                <a:pos x="286" y="913"/>
              </a:cxn>
              <a:cxn ang="0">
                <a:pos x="266" y="933"/>
              </a:cxn>
              <a:cxn ang="0">
                <a:pos x="226" y="967"/>
              </a:cxn>
              <a:cxn ang="0">
                <a:pos x="189" y="1000"/>
              </a:cxn>
              <a:cxn ang="0">
                <a:pos x="160" y="1021"/>
              </a:cxn>
              <a:cxn ang="0">
                <a:pos x="96" y="1054"/>
              </a:cxn>
              <a:cxn ang="0">
                <a:pos x="57" y="1068"/>
              </a:cxn>
              <a:cxn ang="0">
                <a:pos x="6" y="1087"/>
              </a:cxn>
              <a:cxn ang="0">
                <a:pos x="0" y="1093"/>
              </a:cxn>
              <a:cxn ang="0">
                <a:pos x="6" y="1099"/>
              </a:cxn>
              <a:cxn ang="0">
                <a:pos x="49" y="1086"/>
              </a:cxn>
              <a:cxn ang="0">
                <a:pos x="84" y="1078"/>
              </a:cxn>
              <a:cxn ang="0">
                <a:pos x="148" y="1045"/>
              </a:cxn>
              <a:cxn ang="0">
                <a:pos x="183" y="1024"/>
              </a:cxn>
              <a:cxn ang="0">
                <a:pos x="227" y="991"/>
              </a:cxn>
              <a:cxn ang="0">
                <a:pos x="247" y="970"/>
              </a:cxn>
              <a:cxn ang="0">
                <a:pos x="276" y="940"/>
              </a:cxn>
              <a:cxn ang="0">
                <a:pos x="296" y="920"/>
              </a:cxn>
              <a:cxn ang="0">
                <a:pos x="321" y="888"/>
              </a:cxn>
              <a:cxn ang="0">
                <a:pos x="322" y="872"/>
              </a:cxn>
              <a:cxn ang="0">
                <a:pos x="341" y="847"/>
              </a:cxn>
              <a:cxn ang="0">
                <a:pos x="368" y="804"/>
              </a:cxn>
              <a:cxn ang="0">
                <a:pos x="395" y="763"/>
              </a:cxn>
              <a:cxn ang="0">
                <a:pos x="415" y="736"/>
              </a:cxn>
              <a:cxn ang="0">
                <a:pos x="434" y="702"/>
              </a:cxn>
              <a:cxn ang="0">
                <a:pos x="467" y="641"/>
              </a:cxn>
              <a:cxn ang="0">
                <a:pos x="474" y="614"/>
              </a:cxn>
              <a:cxn ang="0">
                <a:pos x="500" y="552"/>
              </a:cxn>
              <a:cxn ang="0">
                <a:pos x="507" y="524"/>
              </a:cxn>
              <a:cxn ang="0">
                <a:pos x="520" y="495"/>
              </a:cxn>
              <a:cxn ang="0">
                <a:pos x="527" y="454"/>
              </a:cxn>
              <a:cxn ang="0">
                <a:pos x="547" y="403"/>
              </a:cxn>
              <a:cxn ang="0">
                <a:pos x="547" y="367"/>
              </a:cxn>
              <a:cxn ang="0">
                <a:pos x="560" y="325"/>
              </a:cxn>
              <a:cxn ang="0">
                <a:pos x="566" y="284"/>
              </a:cxn>
              <a:cxn ang="0">
                <a:pos x="573" y="250"/>
              </a:cxn>
              <a:cxn ang="0">
                <a:pos x="573" y="203"/>
              </a:cxn>
              <a:cxn ang="0">
                <a:pos x="573" y="141"/>
              </a:cxn>
              <a:cxn ang="0">
                <a:pos x="573" y="92"/>
              </a:cxn>
              <a:cxn ang="0">
                <a:pos x="560" y="45"/>
              </a:cxn>
              <a:cxn ang="0">
                <a:pos x="553" y="6"/>
              </a:cxn>
            </a:cxnLst>
            <a:rect l="0" t="0" r="r" b="b"/>
            <a:pathLst>
              <a:path w="573" h="1099">
                <a:moveTo>
                  <a:pt x="553" y="6"/>
                </a:moveTo>
                <a:lnTo>
                  <a:pt x="553" y="4"/>
                </a:lnTo>
                <a:lnTo>
                  <a:pt x="552" y="2"/>
                </a:lnTo>
                <a:lnTo>
                  <a:pt x="550" y="1"/>
                </a:lnTo>
                <a:lnTo>
                  <a:pt x="547" y="0"/>
                </a:lnTo>
                <a:lnTo>
                  <a:pt x="545" y="1"/>
                </a:lnTo>
                <a:lnTo>
                  <a:pt x="543" y="2"/>
                </a:lnTo>
                <a:lnTo>
                  <a:pt x="542" y="4"/>
                </a:lnTo>
                <a:lnTo>
                  <a:pt x="541" y="6"/>
                </a:lnTo>
                <a:lnTo>
                  <a:pt x="541" y="19"/>
                </a:lnTo>
                <a:lnTo>
                  <a:pt x="542" y="22"/>
                </a:lnTo>
                <a:lnTo>
                  <a:pt x="548" y="35"/>
                </a:lnTo>
                <a:lnTo>
                  <a:pt x="548" y="46"/>
                </a:lnTo>
                <a:lnTo>
                  <a:pt x="549" y="49"/>
                </a:lnTo>
                <a:lnTo>
                  <a:pt x="554" y="62"/>
                </a:lnTo>
                <a:lnTo>
                  <a:pt x="554" y="73"/>
                </a:lnTo>
                <a:lnTo>
                  <a:pt x="555" y="76"/>
                </a:lnTo>
                <a:lnTo>
                  <a:pt x="561" y="95"/>
                </a:lnTo>
                <a:lnTo>
                  <a:pt x="561" y="107"/>
                </a:lnTo>
                <a:lnTo>
                  <a:pt x="561" y="128"/>
                </a:lnTo>
                <a:lnTo>
                  <a:pt x="561" y="141"/>
                </a:lnTo>
                <a:lnTo>
                  <a:pt x="561" y="155"/>
                </a:lnTo>
                <a:lnTo>
                  <a:pt x="561" y="175"/>
                </a:lnTo>
                <a:lnTo>
                  <a:pt x="561" y="189"/>
                </a:lnTo>
                <a:lnTo>
                  <a:pt x="561" y="203"/>
                </a:lnTo>
                <a:lnTo>
                  <a:pt x="561" y="216"/>
                </a:lnTo>
                <a:lnTo>
                  <a:pt x="561" y="230"/>
                </a:lnTo>
                <a:lnTo>
                  <a:pt x="561" y="249"/>
                </a:lnTo>
                <a:lnTo>
                  <a:pt x="555" y="262"/>
                </a:lnTo>
                <a:lnTo>
                  <a:pt x="554" y="264"/>
                </a:lnTo>
                <a:lnTo>
                  <a:pt x="554" y="283"/>
                </a:lnTo>
                <a:lnTo>
                  <a:pt x="549" y="296"/>
                </a:lnTo>
                <a:lnTo>
                  <a:pt x="548" y="298"/>
                </a:lnTo>
                <a:lnTo>
                  <a:pt x="548" y="311"/>
                </a:lnTo>
                <a:lnTo>
                  <a:pt x="548" y="324"/>
                </a:lnTo>
                <a:lnTo>
                  <a:pt x="542" y="343"/>
                </a:lnTo>
                <a:lnTo>
                  <a:pt x="536" y="364"/>
                </a:lnTo>
                <a:lnTo>
                  <a:pt x="535" y="366"/>
                </a:lnTo>
                <a:lnTo>
                  <a:pt x="535" y="386"/>
                </a:lnTo>
                <a:lnTo>
                  <a:pt x="535" y="399"/>
                </a:lnTo>
                <a:lnTo>
                  <a:pt x="529" y="411"/>
                </a:lnTo>
                <a:lnTo>
                  <a:pt x="522" y="425"/>
                </a:lnTo>
                <a:lnTo>
                  <a:pt x="516" y="439"/>
                </a:lnTo>
                <a:lnTo>
                  <a:pt x="515" y="441"/>
                </a:lnTo>
                <a:lnTo>
                  <a:pt x="515" y="453"/>
                </a:lnTo>
                <a:lnTo>
                  <a:pt x="509" y="473"/>
                </a:lnTo>
                <a:lnTo>
                  <a:pt x="508" y="475"/>
                </a:lnTo>
                <a:lnTo>
                  <a:pt x="508" y="494"/>
                </a:lnTo>
                <a:lnTo>
                  <a:pt x="503" y="507"/>
                </a:lnTo>
                <a:lnTo>
                  <a:pt x="496" y="520"/>
                </a:lnTo>
                <a:lnTo>
                  <a:pt x="495" y="522"/>
                </a:lnTo>
                <a:lnTo>
                  <a:pt x="495" y="535"/>
                </a:lnTo>
                <a:lnTo>
                  <a:pt x="489" y="547"/>
                </a:lnTo>
                <a:lnTo>
                  <a:pt x="483" y="561"/>
                </a:lnTo>
                <a:lnTo>
                  <a:pt x="476" y="581"/>
                </a:lnTo>
                <a:lnTo>
                  <a:pt x="470" y="595"/>
                </a:lnTo>
                <a:lnTo>
                  <a:pt x="463" y="609"/>
                </a:lnTo>
                <a:lnTo>
                  <a:pt x="456" y="622"/>
                </a:lnTo>
                <a:lnTo>
                  <a:pt x="455" y="624"/>
                </a:lnTo>
                <a:lnTo>
                  <a:pt x="455" y="637"/>
                </a:lnTo>
                <a:lnTo>
                  <a:pt x="443" y="656"/>
                </a:lnTo>
                <a:lnTo>
                  <a:pt x="437" y="670"/>
                </a:lnTo>
                <a:lnTo>
                  <a:pt x="430" y="683"/>
                </a:lnTo>
                <a:lnTo>
                  <a:pt x="424" y="695"/>
                </a:lnTo>
                <a:lnTo>
                  <a:pt x="413" y="701"/>
                </a:lnTo>
                <a:lnTo>
                  <a:pt x="411" y="702"/>
                </a:lnTo>
                <a:lnTo>
                  <a:pt x="410" y="704"/>
                </a:lnTo>
                <a:lnTo>
                  <a:pt x="404" y="729"/>
                </a:lnTo>
                <a:lnTo>
                  <a:pt x="393" y="735"/>
                </a:lnTo>
                <a:lnTo>
                  <a:pt x="391" y="736"/>
                </a:lnTo>
                <a:lnTo>
                  <a:pt x="390" y="738"/>
                </a:lnTo>
                <a:lnTo>
                  <a:pt x="384" y="758"/>
                </a:lnTo>
                <a:lnTo>
                  <a:pt x="378" y="770"/>
                </a:lnTo>
                <a:lnTo>
                  <a:pt x="365" y="783"/>
                </a:lnTo>
                <a:lnTo>
                  <a:pt x="364" y="785"/>
                </a:lnTo>
                <a:lnTo>
                  <a:pt x="357" y="799"/>
                </a:lnTo>
                <a:lnTo>
                  <a:pt x="351" y="813"/>
                </a:lnTo>
                <a:lnTo>
                  <a:pt x="345" y="824"/>
                </a:lnTo>
                <a:lnTo>
                  <a:pt x="345" y="824"/>
                </a:lnTo>
                <a:lnTo>
                  <a:pt x="332" y="838"/>
                </a:lnTo>
                <a:lnTo>
                  <a:pt x="331" y="840"/>
                </a:lnTo>
                <a:lnTo>
                  <a:pt x="325" y="851"/>
                </a:lnTo>
                <a:lnTo>
                  <a:pt x="325" y="851"/>
                </a:lnTo>
                <a:lnTo>
                  <a:pt x="312" y="865"/>
                </a:lnTo>
                <a:lnTo>
                  <a:pt x="311" y="867"/>
                </a:lnTo>
                <a:lnTo>
                  <a:pt x="310" y="869"/>
                </a:lnTo>
                <a:lnTo>
                  <a:pt x="310" y="879"/>
                </a:lnTo>
                <a:lnTo>
                  <a:pt x="301" y="884"/>
                </a:lnTo>
                <a:lnTo>
                  <a:pt x="299" y="885"/>
                </a:lnTo>
                <a:lnTo>
                  <a:pt x="298" y="887"/>
                </a:lnTo>
                <a:lnTo>
                  <a:pt x="291" y="901"/>
                </a:lnTo>
                <a:lnTo>
                  <a:pt x="286" y="913"/>
                </a:lnTo>
                <a:lnTo>
                  <a:pt x="275" y="918"/>
                </a:lnTo>
                <a:lnTo>
                  <a:pt x="273" y="919"/>
                </a:lnTo>
                <a:lnTo>
                  <a:pt x="272" y="921"/>
                </a:lnTo>
                <a:lnTo>
                  <a:pt x="266" y="933"/>
                </a:lnTo>
                <a:lnTo>
                  <a:pt x="253" y="947"/>
                </a:lnTo>
                <a:lnTo>
                  <a:pt x="240" y="960"/>
                </a:lnTo>
                <a:lnTo>
                  <a:pt x="228" y="966"/>
                </a:lnTo>
                <a:lnTo>
                  <a:pt x="226" y="967"/>
                </a:lnTo>
                <a:lnTo>
                  <a:pt x="225" y="969"/>
                </a:lnTo>
                <a:lnTo>
                  <a:pt x="219" y="981"/>
                </a:lnTo>
                <a:lnTo>
                  <a:pt x="202" y="993"/>
                </a:lnTo>
                <a:lnTo>
                  <a:pt x="189" y="1000"/>
                </a:lnTo>
                <a:lnTo>
                  <a:pt x="187" y="1001"/>
                </a:lnTo>
                <a:lnTo>
                  <a:pt x="174" y="1015"/>
                </a:lnTo>
                <a:lnTo>
                  <a:pt x="162" y="1020"/>
                </a:lnTo>
                <a:lnTo>
                  <a:pt x="160" y="1021"/>
                </a:lnTo>
                <a:lnTo>
                  <a:pt x="141" y="1035"/>
                </a:lnTo>
                <a:lnTo>
                  <a:pt x="129" y="1041"/>
                </a:lnTo>
                <a:lnTo>
                  <a:pt x="110" y="1048"/>
                </a:lnTo>
                <a:lnTo>
                  <a:pt x="96" y="1054"/>
                </a:lnTo>
                <a:lnTo>
                  <a:pt x="94" y="1055"/>
                </a:lnTo>
                <a:lnTo>
                  <a:pt x="77" y="1067"/>
                </a:lnTo>
                <a:lnTo>
                  <a:pt x="59" y="1067"/>
                </a:lnTo>
                <a:lnTo>
                  <a:pt x="57" y="1068"/>
                </a:lnTo>
                <a:lnTo>
                  <a:pt x="44" y="1075"/>
                </a:lnTo>
                <a:lnTo>
                  <a:pt x="30" y="1082"/>
                </a:lnTo>
                <a:lnTo>
                  <a:pt x="18" y="1087"/>
                </a:lnTo>
                <a:lnTo>
                  <a:pt x="6" y="1087"/>
                </a:lnTo>
                <a:lnTo>
                  <a:pt x="4" y="1088"/>
                </a:lnTo>
                <a:lnTo>
                  <a:pt x="2" y="1089"/>
                </a:lnTo>
                <a:lnTo>
                  <a:pt x="1" y="1091"/>
                </a:lnTo>
                <a:lnTo>
                  <a:pt x="0" y="1093"/>
                </a:lnTo>
                <a:lnTo>
                  <a:pt x="1" y="1096"/>
                </a:lnTo>
                <a:lnTo>
                  <a:pt x="2" y="1098"/>
                </a:lnTo>
                <a:lnTo>
                  <a:pt x="4" y="1099"/>
                </a:lnTo>
                <a:lnTo>
                  <a:pt x="6" y="1099"/>
                </a:lnTo>
                <a:lnTo>
                  <a:pt x="19" y="1099"/>
                </a:lnTo>
                <a:lnTo>
                  <a:pt x="22" y="1099"/>
                </a:lnTo>
                <a:lnTo>
                  <a:pt x="35" y="1093"/>
                </a:lnTo>
                <a:lnTo>
                  <a:pt x="49" y="1086"/>
                </a:lnTo>
                <a:lnTo>
                  <a:pt x="61" y="1079"/>
                </a:lnTo>
                <a:lnTo>
                  <a:pt x="79" y="1079"/>
                </a:lnTo>
                <a:lnTo>
                  <a:pt x="82" y="1079"/>
                </a:lnTo>
                <a:lnTo>
                  <a:pt x="84" y="1078"/>
                </a:lnTo>
                <a:lnTo>
                  <a:pt x="102" y="1064"/>
                </a:lnTo>
                <a:lnTo>
                  <a:pt x="115" y="1059"/>
                </a:lnTo>
                <a:lnTo>
                  <a:pt x="134" y="1052"/>
                </a:lnTo>
                <a:lnTo>
                  <a:pt x="148" y="1045"/>
                </a:lnTo>
                <a:lnTo>
                  <a:pt x="150" y="1044"/>
                </a:lnTo>
                <a:lnTo>
                  <a:pt x="168" y="1030"/>
                </a:lnTo>
                <a:lnTo>
                  <a:pt x="181" y="1025"/>
                </a:lnTo>
                <a:lnTo>
                  <a:pt x="183" y="1024"/>
                </a:lnTo>
                <a:lnTo>
                  <a:pt x="196" y="1010"/>
                </a:lnTo>
                <a:lnTo>
                  <a:pt x="196" y="1010"/>
                </a:lnTo>
                <a:lnTo>
                  <a:pt x="207" y="1004"/>
                </a:lnTo>
                <a:lnTo>
                  <a:pt x="227" y="991"/>
                </a:lnTo>
                <a:lnTo>
                  <a:pt x="229" y="990"/>
                </a:lnTo>
                <a:lnTo>
                  <a:pt x="230" y="988"/>
                </a:lnTo>
                <a:lnTo>
                  <a:pt x="235" y="976"/>
                </a:lnTo>
                <a:lnTo>
                  <a:pt x="247" y="970"/>
                </a:lnTo>
                <a:lnTo>
                  <a:pt x="249" y="969"/>
                </a:lnTo>
                <a:lnTo>
                  <a:pt x="262" y="956"/>
                </a:lnTo>
                <a:lnTo>
                  <a:pt x="275" y="942"/>
                </a:lnTo>
                <a:lnTo>
                  <a:pt x="276" y="940"/>
                </a:lnTo>
                <a:lnTo>
                  <a:pt x="282" y="928"/>
                </a:lnTo>
                <a:lnTo>
                  <a:pt x="293" y="923"/>
                </a:lnTo>
                <a:lnTo>
                  <a:pt x="295" y="922"/>
                </a:lnTo>
                <a:lnTo>
                  <a:pt x="296" y="920"/>
                </a:lnTo>
                <a:lnTo>
                  <a:pt x="302" y="906"/>
                </a:lnTo>
                <a:lnTo>
                  <a:pt x="308" y="894"/>
                </a:lnTo>
                <a:lnTo>
                  <a:pt x="319" y="889"/>
                </a:lnTo>
                <a:lnTo>
                  <a:pt x="321" y="888"/>
                </a:lnTo>
                <a:lnTo>
                  <a:pt x="322" y="886"/>
                </a:lnTo>
                <a:lnTo>
                  <a:pt x="322" y="883"/>
                </a:lnTo>
                <a:lnTo>
                  <a:pt x="322" y="883"/>
                </a:lnTo>
                <a:lnTo>
                  <a:pt x="322" y="872"/>
                </a:lnTo>
                <a:lnTo>
                  <a:pt x="334" y="860"/>
                </a:lnTo>
                <a:lnTo>
                  <a:pt x="335" y="858"/>
                </a:lnTo>
                <a:lnTo>
                  <a:pt x="341" y="847"/>
                </a:lnTo>
                <a:lnTo>
                  <a:pt x="341" y="847"/>
                </a:lnTo>
                <a:lnTo>
                  <a:pt x="354" y="833"/>
                </a:lnTo>
                <a:lnTo>
                  <a:pt x="355" y="831"/>
                </a:lnTo>
                <a:lnTo>
                  <a:pt x="362" y="818"/>
                </a:lnTo>
                <a:lnTo>
                  <a:pt x="368" y="804"/>
                </a:lnTo>
                <a:lnTo>
                  <a:pt x="374" y="792"/>
                </a:lnTo>
                <a:lnTo>
                  <a:pt x="387" y="779"/>
                </a:lnTo>
                <a:lnTo>
                  <a:pt x="388" y="777"/>
                </a:lnTo>
                <a:lnTo>
                  <a:pt x="395" y="763"/>
                </a:lnTo>
                <a:lnTo>
                  <a:pt x="400" y="745"/>
                </a:lnTo>
                <a:lnTo>
                  <a:pt x="412" y="739"/>
                </a:lnTo>
                <a:lnTo>
                  <a:pt x="414" y="738"/>
                </a:lnTo>
                <a:lnTo>
                  <a:pt x="415" y="736"/>
                </a:lnTo>
                <a:lnTo>
                  <a:pt x="420" y="710"/>
                </a:lnTo>
                <a:lnTo>
                  <a:pt x="431" y="705"/>
                </a:lnTo>
                <a:lnTo>
                  <a:pt x="433" y="704"/>
                </a:lnTo>
                <a:lnTo>
                  <a:pt x="434" y="702"/>
                </a:lnTo>
                <a:lnTo>
                  <a:pt x="441" y="688"/>
                </a:lnTo>
                <a:lnTo>
                  <a:pt x="448" y="675"/>
                </a:lnTo>
                <a:lnTo>
                  <a:pt x="454" y="661"/>
                </a:lnTo>
                <a:lnTo>
                  <a:pt x="467" y="641"/>
                </a:lnTo>
                <a:lnTo>
                  <a:pt x="467" y="638"/>
                </a:lnTo>
                <a:lnTo>
                  <a:pt x="467" y="638"/>
                </a:lnTo>
                <a:lnTo>
                  <a:pt x="467" y="626"/>
                </a:lnTo>
                <a:lnTo>
                  <a:pt x="474" y="614"/>
                </a:lnTo>
                <a:lnTo>
                  <a:pt x="481" y="600"/>
                </a:lnTo>
                <a:lnTo>
                  <a:pt x="487" y="586"/>
                </a:lnTo>
                <a:lnTo>
                  <a:pt x="494" y="566"/>
                </a:lnTo>
                <a:lnTo>
                  <a:pt x="500" y="552"/>
                </a:lnTo>
                <a:lnTo>
                  <a:pt x="507" y="539"/>
                </a:lnTo>
                <a:lnTo>
                  <a:pt x="507" y="536"/>
                </a:lnTo>
                <a:lnTo>
                  <a:pt x="507" y="536"/>
                </a:lnTo>
                <a:lnTo>
                  <a:pt x="507" y="524"/>
                </a:lnTo>
                <a:lnTo>
                  <a:pt x="514" y="512"/>
                </a:lnTo>
                <a:lnTo>
                  <a:pt x="520" y="498"/>
                </a:lnTo>
                <a:lnTo>
                  <a:pt x="520" y="495"/>
                </a:lnTo>
                <a:lnTo>
                  <a:pt x="520" y="495"/>
                </a:lnTo>
                <a:lnTo>
                  <a:pt x="520" y="476"/>
                </a:lnTo>
                <a:lnTo>
                  <a:pt x="527" y="457"/>
                </a:lnTo>
                <a:lnTo>
                  <a:pt x="527" y="454"/>
                </a:lnTo>
                <a:lnTo>
                  <a:pt x="527" y="454"/>
                </a:lnTo>
                <a:lnTo>
                  <a:pt x="527" y="443"/>
                </a:lnTo>
                <a:lnTo>
                  <a:pt x="533" y="430"/>
                </a:lnTo>
                <a:lnTo>
                  <a:pt x="540" y="416"/>
                </a:lnTo>
                <a:lnTo>
                  <a:pt x="547" y="403"/>
                </a:lnTo>
                <a:lnTo>
                  <a:pt x="547" y="400"/>
                </a:lnTo>
                <a:lnTo>
                  <a:pt x="547" y="400"/>
                </a:lnTo>
                <a:lnTo>
                  <a:pt x="547" y="386"/>
                </a:lnTo>
                <a:lnTo>
                  <a:pt x="547" y="367"/>
                </a:lnTo>
                <a:lnTo>
                  <a:pt x="553" y="348"/>
                </a:lnTo>
                <a:lnTo>
                  <a:pt x="560" y="328"/>
                </a:lnTo>
                <a:lnTo>
                  <a:pt x="560" y="325"/>
                </a:lnTo>
                <a:lnTo>
                  <a:pt x="560" y="325"/>
                </a:lnTo>
                <a:lnTo>
                  <a:pt x="560" y="311"/>
                </a:lnTo>
                <a:lnTo>
                  <a:pt x="560" y="300"/>
                </a:lnTo>
                <a:lnTo>
                  <a:pt x="566" y="287"/>
                </a:lnTo>
                <a:lnTo>
                  <a:pt x="566" y="284"/>
                </a:lnTo>
                <a:lnTo>
                  <a:pt x="566" y="284"/>
                </a:lnTo>
                <a:lnTo>
                  <a:pt x="566" y="266"/>
                </a:lnTo>
                <a:lnTo>
                  <a:pt x="573" y="253"/>
                </a:lnTo>
                <a:lnTo>
                  <a:pt x="573" y="250"/>
                </a:lnTo>
                <a:lnTo>
                  <a:pt x="573" y="250"/>
                </a:lnTo>
                <a:lnTo>
                  <a:pt x="573" y="230"/>
                </a:lnTo>
                <a:lnTo>
                  <a:pt x="573" y="216"/>
                </a:lnTo>
                <a:lnTo>
                  <a:pt x="573" y="203"/>
                </a:lnTo>
                <a:lnTo>
                  <a:pt x="573" y="189"/>
                </a:lnTo>
                <a:lnTo>
                  <a:pt x="573" y="175"/>
                </a:lnTo>
                <a:lnTo>
                  <a:pt x="573" y="155"/>
                </a:lnTo>
                <a:lnTo>
                  <a:pt x="573" y="141"/>
                </a:lnTo>
                <a:lnTo>
                  <a:pt x="573" y="128"/>
                </a:lnTo>
                <a:lnTo>
                  <a:pt x="573" y="107"/>
                </a:lnTo>
                <a:lnTo>
                  <a:pt x="573" y="94"/>
                </a:lnTo>
                <a:lnTo>
                  <a:pt x="573" y="92"/>
                </a:lnTo>
                <a:lnTo>
                  <a:pt x="566" y="72"/>
                </a:lnTo>
                <a:lnTo>
                  <a:pt x="566" y="60"/>
                </a:lnTo>
                <a:lnTo>
                  <a:pt x="566" y="58"/>
                </a:lnTo>
                <a:lnTo>
                  <a:pt x="560" y="45"/>
                </a:lnTo>
                <a:lnTo>
                  <a:pt x="560" y="33"/>
                </a:lnTo>
                <a:lnTo>
                  <a:pt x="560" y="31"/>
                </a:lnTo>
                <a:lnTo>
                  <a:pt x="553" y="18"/>
                </a:lnTo>
                <a:lnTo>
                  <a:pt x="553" y="6"/>
                </a:lnTo>
                <a:close/>
              </a:path>
            </a:pathLst>
          </a:custGeom>
          <a:solidFill>
            <a:schemeClr val="tx1"/>
          </a:solidFill>
          <a:ln w="9525">
            <a:solidFill>
              <a:schemeClr val="tx1"/>
            </a:solidFill>
            <a:round/>
            <a:headEnd/>
            <a:tailEnd/>
          </a:ln>
          <a:effectLst>
            <a:outerShdw blurRad="63500" dist="38099" dir="2700000" algn="ctr" rotWithShape="0">
              <a:srgbClr val="DEDEDE">
                <a:alpha val="74998"/>
              </a:srgbClr>
            </a:outerShdw>
          </a:effectLst>
        </p:spPr>
        <p:txBody>
          <a:bodyPr/>
          <a:lstStyle/>
          <a:p>
            <a:pPr>
              <a:defRPr/>
            </a:pPr>
            <a:endParaRPr lang="en-US" sz="455">
              <a:latin typeface="Century Gothic" pitchFamily="-107" charset="0"/>
              <a:ea typeface="+mn-ea"/>
              <a:cs typeface="+mn-cs"/>
            </a:endParaRPr>
          </a:p>
        </p:txBody>
      </p:sp>
      <p:sp>
        <p:nvSpPr>
          <p:cNvPr id="226442" name="Freeform 138"/>
          <p:cNvSpPr>
            <a:spLocks/>
          </p:cNvSpPr>
          <p:nvPr/>
        </p:nvSpPr>
        <p:spPr bwMode="auto">
          <a:xfrm>
            <a:off x="2079626" y="3342409"/>
            <a:ext cx="3633932" cy="2949864"/>
          </a:xfrm>
          <a:custGeom>
            <a:avLst/>
            <a:gdLst/>
            <a:ahLst/>
            <a:cxnLst>
              <a:cxn ang="0">
                <a:pos x="1431" y="1044"/>
              </a:cxn>
              <a:cxn ang="0">
                <a:pos x="1366" y="1020"/>
              </a:cxn>
              <a:cxn ang="0">
                <a:pos x="1315" y="987"/>
              </a:cxn>
              <a:cxn ang="0">
                <a:pos x="1247" y="953"/>
              </a:cxn>
              <a:cxn ang="0">
                <a:pos x="1164" y="904"/>
              </a:cxn>
              <a:cxn ang="0">
                <a:pos x="1082" y="856"/>
              </a:cxn>
              <a:cxn ang="0">
                <a:pos x="1030" y="822"/>
              </a:cxn>
              <a:cxn ang="0">
                <a:pos x="975" y="787"/>
              </a:cxn>
              <a:cxn ang="0">
                <a:pos x="919" y="745"/>
              </a:cxn>
              <a:cxn ang="0">
                <a:pos x="834" y="679"/>
              </a:cxn>
              <a:cxn ang="0">
                <a:pos x="772" y="615"/>
              </a:cxn>
              <a:cxn ang="0">
                <a:pos x="738" y="560"/>
              </a:cxn>
              <a:cxn ang="0">
                <a:pos x="656" y="484"/>
              </a:cxn>
              <a:cxn ang="0">
                <a:pos x="616" y="436"/>
              </a:cxn>
              <a:cxn ang="0">
                <a:pos x="569" y="390"/>
              </a:cxn>
              <a:cxn ang="0">
                <a:pos x="521" y="328"/>
              </a:cxn>
              <a:cxn ang="0">
                <a:pos x="481" y="266"/>
              </a:cxn>
              <a:cxn ang="0">
                <a:pos x="439" y="195"/>
              </a:cxn>
              <a:cxn ang="0">
                <a:pos x="379" y="128"/>
              </a:cxn>
              <a:cxn ang="0">
                <a:pos x="342" y="91"/>
              </a:cxn>
              <a:cxn ang="0">
                <a:pos x="304" y="59"/>
              </a:cxn>
              <a:cxn ang="0">
                <a:pos x="233" y="29"/>
              </a:cxn>
              <a:cxn ang="0">
                <a:pos x="156" y="7"/>
              </a:cxn>
              <a:cxn ang="0">
                <a:pos x="86" y="7"/>
              </a:cxn>
              <a:cxn ang="0">
                <a:pos x="16" y="30"/>
              </a:cxn>
              <a:cxn ang="0">
                <a:pos x="0" y="102"/>
              </a:cxn>
              <a:cxn ang="0">
                <a:pos x="36" y="156"/>
              </a:cxn>
              <a:cxn ang="0">
                <a:pos x="92" y="191"/>
              </a:cxn>
              <a:cxn ang="0">
                <a:pos x="140" y="197"/>
              </a:cxn>
              <a:cxn ang="0">
                <a:pos x="122" y="179"/>
              </a:cxn>
              <a:cxn ang="0">
                <a:pos x="46" y="149"/>
              </a:cxn>
              <a:cxn ang="0">
                <a:pos x="12" y="89"/>
              </a:cxn>
              <a:cxn ang="0">
                <a:pos x="62" y="19"/>
              </a:cxn>
              <a:cxn ang="0">
                <a:pos x="140" y="19"/>
              </a:cxn>
              <a:cxn ang="0">
                <a:pos x="216" y="32"/>
              </a:cxn>
              <a:cxn ang="0">
                <a:pos x="300" y="78"/>
              </a:cxn>
              <a:cxn ang="0">
                <a:pos x="323" y="95"/>
              </a:cxn>
              <a:cxn ang="0">
                <a:pos x="375" y="147"/>
              </a:cxn>
              <a:cxn ang="0">
                <a:pos x="418" y="198"/>
              </a:cxn>
              <a:cxn ang="0">
                <a:pos x="471" y="273"/>
              </a:cxn>
              <a:cxn ang="0">
                <a:pos x="511" y="335"/>
              </a:cxn>
              <a:cxn ang="0">
                <a:pos x="559" y="397"/>
              </a:cxn>
              <a:cxn ang="0">
                <a:pos x="607" y="445"/>
              </a:cxn>
              <a:cxn ang="0">
                <a:pos x="647" y="493"/>
              </a:cxn>
              <a:cxn ang="0">
                <a:pos x="734" y="581"/>
              </a:cxn>
              <a:cxn ang="0">
                <a:pos x="768" y="636"/>
              </a:cxn>
              <a:cxn ang="0">
                <a:pos x="830" y="698"/>
              </a:cxn>
              <a:cxn ang="0">
                <a:pos x="900" y="749"/>
              </a:cxn>
              <a:cxn ang="0">
                <a:pos x="980" y="810"/>
              </a:cxn>
              <a:cxn ang="0">
                <a:pos x="1043" y="846"/>
              </a:cxn>
              <a:cxn ang="0">
                <a:pos x="1089" y="872"/>
              </a:cxn>
              <a:cxn ang="0">
                <a:pos x="1172" y="922"/>
              </a:cxn>
              <a:cxn ang="0">
                <a:pos x="1253" y="970"/>
              </a:cxn>
              <a:cxn ang="0">
                <a:pos x="1324" y="1011"/>
              </a:cxn>
              <a:cxn ang="0">
                <a:pos x="1389" y="1039"/>
              </a:cxn>
            </a:cxnLst>
            <a:rect l="0" t="0" r="r" b="b"/>
            <a:pathLst>
              <a:path w="1431" h="1052">
                <a:moveTo>
                  <a:pt x="1423" y="1052"/>
                </a:moveTo>
                <a:lnTo>
                  <a:pt x="1425" y="1052"/>
                </a:lnTo>
                <a:lnTo>
                  <a:pt x="1428" y="1052"/>
                </a:lnTo>
                <a:lnTo>
                  <a:pt x="1430" y="1051"/>
                </a:lnTo>
                <a:lnTo>
                  <a:pt x="1431" y="1049"/>
                </a:lnTo>
                <a:lnTo>
                  <a:pt x="1431" y="1046"/>
                </a:lnTo>
                <a:lnTo>
                  <a:pt x="1431" y="1044"/>
                </a:lnTo>
                <a:lnTo>
                  <a:pt x="1430" y="1042"/>
                </a:lnTo>
                <a:lnTo>
                  <a:pt x="1428" y="1041"/>
                </a:lnTo>
                <a:lnTo>
                  <a:pt x="1415" y="1035"/>
                </a:lnTo>
                <a:lnTo>
                  <a:pt x="1394" y="1028"/>
                </a:lnTo>
                <a:lnTo>
                  <a:pt x="1381" y="1021"/>
                </a:lnTo>
                <a:lnTo>
                  <a:pt x="1378" y="1020"/>
                </a:lnTo>
                <a:lnTo>
                  <a:pt x="1366" y="1020"/>
                </a:lnTo>
                <a:lnTo>
                  <a:pt x="1356" y="1015"/>
                </a:lnTo>
                <a:lnTo>
                  <a:pt x="1356" y="1015"/>
                </a:lnTo>
                <a:lnTo>
                  <a:pt x="1342" y="1001"/>
                </a:lnTo>
                <a:lnTo>
                  <a:pt x="1340" y="1000"/>
                </a:lnTo>
                <a:lnTo>
                  <a:pt x="1337" y="999"/>
                </a:lnTo>
                <a:lnTo>
                  <a:pt x="1327" y="999"/>
                </a:lnTo>
                <a:lnTo>
                  <a:pt x="1315" y="987"/>
                </a:lnTo>
                <a:lnTo>
                  <a:pt x="1313" y="986"/>
                </a:lnTo>
                <a:lnTo>
                  <a:pt x="1299" y="980"/>
                </a:lnTo>
                <a:lnTo>
                  <a:pt x="1286" y="972"/>
                </a:lnTo>
                <a:lnTo>
                  <a:pt x="1272" y="965"/>
                </a:lnTo>
                <a:lnTo>
                  <a:pt x="1258" y="959"/>
                </a:lnTo>
                <a:lnTo>
                  <a:pt x="1247" y="953"/>
                </a:lnTo>
                <a:lnTo>
                  <a:pt x="1247" y="953"/>
                </a:lnTo>
                <a:lnTo>
                  <a:pt x="1233" y="939"/>
                </a:lnTo>
                <a:lnTo>
                  <a:pt x="1231" y="938"/>
                </a:lnTo>
                <a:lnTo>
                  <a:pt x="1212" y="931"/>
                </a:lnTo>
                <a:lnTo>
                  <a:pt x="1199" y="918"/>
                </a:lnTo>
                <a:lnTo>
                  <a:pt x="1197" y="917"/>
                </a:lnTo>
                <a:lnTo>
                  <a:pt x="1177" y="911"/>
                </a:lnTo>
                <a:lnTo>
                  <a:pt x="1164" y="904"/>
                </a:lnTo>
                <a:lnTo>
                  <a:pt x="1150" y="897"/>
                </a:lnTo>
                <a:lnTo>
                  <a:pt x="1136" y="890"/>
                </a:lnTo>
                <a:lnTo>
                  <a:pt x="1123" y="883"/>
                </a:lnTo>
                <a:lnTo>
                  <a:pt x="1111" y="877"/>
                </a:lnTo>
                <a:lnTo>
                  <a:pt x="1098" y="863"/>
                </a:lnTo>
                <a:lnTo>
                  <a:pt x="1096" y="862"/>
                </a:lnTo>
                <a:lnTo>
                  <a:pt x="1082" y="856"/>
                </a:lnTo>
                <a:lnTo>
                  <a:pt x="1071" y="850"/>
                </a:lnTo>
                <a:lnTo>
                  <a:pt x="1064" y="838"/>
                </a:lnTo>
                <a:lnTo>
                  <a:pt x="1063" y="836"/>
                </a:lnTo>
                <a:lnTo>
                  <a:pt x="1061" y="835"/>
                </a:lnTo>
                <a:lnTo>
                  <a:pt x="1058" y="834"/>
                </a:lnTo>
                <a:lnTo>
                  <a:pt x="1048" y="834"/>
                </a:lnTo>
                <a:lnTo>
                  <a:pt x="1030" y="822"/>
                </a:lnTo>
                <a:lnTo>
                  <a:pt x="1016" y="808"/>
                </a:lnTo>
                <a:lnTo>
                  <a:pt x="1014" y="807"/>
                </a:lnTo>
                <a:lnTo>
                  <a:pt x="1011" y="806"/>
                </a:lnTo>
                <a:lnTo>
                  <a:pt x="999" y="806"/>
                </a:lnTo>
                <a:lnTo>
                  <a:pt x="989" y="801"/>
                </a:lnTo>
                <a:lnTo>
                  <a:pt x="989" y="801"/>
                </a:lnTo>
                <a:lnTo>
                  <a:pt x="975" y="787"/>
                </a:lnTo>
                <a:lnTo>
                  <a:pt x="962" y="774"/>
                </a:lnTo>
                <a:lnTo>
                  <a:pt x="960" y="773"/>
                </a:lnTo>
                <a:lnTo>
                  <a:pt x="946" y="766"/>
                </a:lnTo>
                <a:lnTo>
                  <a:pt x="935" y="760"/>
                </a:lnTo>
                <a:lnTo>
                  <a:pt x="935" y="760"/>
                </a:lnTo>
                <a:lnTo>
                  <a:pt x="921" y="746"/>
                </a:lnTo>
                <a:lnTo>
                  <a:pt x="919" y="745"/>
                </a:lnTo>
                <a:lnTo>
                  <a:pt x="907" y="739"/>
                </a:lnTo>
                <a:lnTo>
                  <a:pt x="887" y="719"/>
                </a:lnTo>
                <a:lnTo>
                  <a:pt x="867" y="705"/>
                </a:lnTo>
                <a:lnTo>
                  <a:pt x="865" y="704"/>
                </a:lnTo>
                <a:lnTo>
                  <a:pt x="851" y="697"/>
                </a:lnTo>
                <a:lnTo>
                  <a:pt x="840" y="691"/>
                </a:lnTo>
                <a:lnTo>
                  <a:pt x="834" y="679"/>
                </a:lnTo>
                <a:lnTo>
                  <a:pt x="833" y="677"/>
                </a:lnTo>
                <a:lnTo>
                  <a:pt x="813" y="663"/>
                </a:lnTo>
                <a:lnTo>
                  <a:pt x="799" y="643"/>
                </a:lnTo>
                <a:lnTo>
                  <a:pt x="797" y="642"/>
                </a:lnTo>
                <a:lnTo>
                  <a:pt x="778" y="629"/>
                </a:lnTo>
                <a:lnTo>
                  <a:pt x="773" y="617"/>
                </a:lnTo>
                <a:lnTo>
                  <a:pt x="772" y="615"/>
                </a:lnTo>
                <a:lnTo>
                  <a:pt x="759" y="603"/>
                </a:lnTo>
                <a:lnTo>
                  <a:pt x="759" y="592"/>
                </a:lnTo>
                <a:lnTo>
                  <a:pt x="759" y="590"/>
                </a:lnTo>
                <a:lnTo>
                  <a:pt x="758" y="588"/>
                </a:lnTo>
                <a:lnTo>
                  <a:pt x="744" y="574"/>
                </a:lnTo>
                <a:lnTo>
                  <a:pt x="739" y="562"/>
                </a:lnTo>
                <a:lnTo>
                  <a:pt x="738" y="560"/>
                </a:lnTo>
                <a:lnTo>
                  <a:pt x="724" y="547"/>
                </a:lnTo>
                <a:lnTo>
                  <a:pt x="704" y="526"/>
                </a:lnTo>
                <a:lnTo>
                  <a:pt x="702" y="525"/>
                </a:lnTo>
                <a:lnTo>
                  <a:pt x="690" y="519"/>
                </a:lnTo>
                <a:lnTo>
                  <a:pt x="670" y="498"/>
                </a:lnTo>
                <a:lnTo>
                  <a:pt x="656" y="484"/>
                </a:lnTo>
                <a:lnTo>
                  <a:pt x="656" y="484"/>
                </a:lnTo>
                <a:lnTo>
                  <a:pt x="650" y="473"/>
                </a:lnTo>
                <a:lnTo>
                  <a:pt x="649" y="471"/>
                </a:lnTo>
                <a:lnTo>
                  <a:pt x="647" y="470"/>
                </a:lnTo>
                <a:lnTo>
                  <a:pt x="636" y="464"/>
                </a:lnTo>
                <a:lnTo>
                  <a:pt x="630" y="452"/>
                </a:lnTo>
                <a:lnTo>
                  <a:pt x="629" y="450"/>
                </a:lnTo>
                <a:lnTo>
                  <a:pt x="616" y="436"/>
                </a:lnTo>
                <a:lnTo>
                  <a:pt x="616" y="436"/>
                </a:lnTo>
                <a:lnTo>
                  <a:pt x="609" y="424"/>
                </a:lnTo>
                <a:lnTo>
                  <a:pt x="608" y="422"/>
                </a:lnTo>
                <a:lnTo>
                  <a:pt x="606" y="421"/>
                </a:lnTo>
                <a:lnTo>
                  <a:pt x="594" y="416"/>
                </a:lnTo>
                <a:lnTo>
                  <a:pt x="575" y="402"/>
                </a:lnTo>
                <a:lnTo>
                  <a:pt x="569" y="390"/>
                </a:lnTo>
                <a:lnTo>
                  <a:pt x="568" y="388"/>
                </a:lnTo>
                <a:lnTo>
                  <a:pt x="555" y="374"/>
                </a:lnTo>
                <a:lnTo>
                  <a:pt x="553" y="373"/>
                </a:lnTo>
                <a:lnTo>
                  <a:pt x="541" y="367"/>
                </a:lnTo>
                <a:lnTo>
                  <a:pt x="535" y="355"/>
                </a:lnTo>
                <a:lnTo>
                  <a:pt x="528" y="342"/>
                </a:lnTo>
                <a:lnTo>
                  <a:pt x="521" y="328"/>
                </a:lnTo>
                <a:lnTo>
                  <a:pt x="520" y="326"/>
                </a:lnTo>
                <a:lnTo>
                  <a:pt x="518" y="325"/>
                </a:lnTo>
                <a:lnTo>
                  <a:pt x="507" y="319"/>
                </a:lnTo>
                <a:lnTo>
                  <a:pt x="501" y="307"/>
                </a:lnTo>
                <a:lnTo>
                  <a:pt x="494" y="294"/>
                </a:lnTo>
                <a:lnTo>
                  <a:pt x="487" y="279"/>
                </a:lnTo>
                <a:lnTo>
                  <a:pt x="481" y="266"/>
                </a:lnTo>
                <a:lnTo>
                  <a:pt x="480" y="264"/>
                </a:lnTo>
                <a:lnTo>
                  <a:pt x="466" y="250"/>
                </a:lnTo>
                <a:lnTo>
                  <a:pt x="460" y="238"/>
                </a:lnTo>
                <a:lnTo>
                  <a:pt x="453" y="224"/>
                </a:lnTo>
                <a:lnTo>
                  <a:pt x="447" y="211"/>
                </a:lnTo>
                <a:lnTo>
                  <a:pt x="440" y="197"/>
                </a:lnTo>
                <a:lnTo>
                  <a:pt x="439" y="195"/>
                </a:lnTo>
                <a:lnTo>
                  <a:pt x="437" y="194"/>
                </a:lnTo>
                <a:lnTo>
                  <a:pt x="424" y="188"/>
                </a:lnTo>
                <a:lnTo>
                  <a:pt x="413" y="169"/>
                </a:lnTo>
                <a:lnTo>
                  <a:pt x="412" y="167"/>
                </a:lnTo>
                <a:lnTo>
                  <a:pt x="398" y="153"/>
                </a:lnTo>
                <a:lnTo>
                  <a:pt x="385" y="140"/>
                </a:lnTo>
                <a:lnTo>
                  <a:pt x="379" y="128"/>
                </a:lnTo>
                <a:lnTo>
                  <a:pt x="378" y="126"/>
                </a:lnTo>
                <a:lnTo>
                  <a:pt x="376" y="125"/>
                </a:lnTo>
                <a:lnTo>
                  <a:pt x="364" y="119"/>
                </a:lnTo>
                <a:lnTo>
                  <a:pt x="359" y="107"/>
                </a:lnTo>
                <a:lnTo>
                  <a:pt x="358" y="105"/>
                </a:lnTo>
                <a:lnTo>
                  <a:pt x="344" y="92"/>
                </a:lnTo>
                <a:lnTo>
                  <a:pt x="342" y="91"/>
                </a:lnTo>
                <a:lnTo>
                  <a:pt x="330" y="85"/>
                </a:lnTo>
                <a:lnTo>
                  <a:pt x="324" y="73"/>
                </a:lnTo>
                <a:lnTo>
                  <a:pt x="323" y="71"/>
                </a:lnTo>
                <a:lnTo>
                  <a:pt x="321" y="70"/>
                </a:lnTo>
                <a:lnTo>
                  <a:pt x="318" y="69"/>
                </a:lnTo>
                <a:lnTo>
                  <a:pt x="309" y="69"/>
                </a:lnTo>
                <a:lnTo>
                  <a:pt x="304" y="59"/>
                </a:lnTo>
                <a:lnTo>
                  <a:pt x="303" y="57"/>
                </a:lnTo>
                <a:lnTo>
                  <a:pt x="283" y="43"/>
                </a:lnTo>
                <a:lnTo>
                  <a:pt x="281" y="42"/>
                </a:lnTo>
                <a:lnTo>
                  <a:pt x="278" y="41"/>
                </a:lnTo>
                <a:lnTo>
                  <a:pt x="266" y="41"/>
                </a:lnTo>
                <a:lnTo>
                  <a:pt x="253" y="36"/>
                </a:lnTo>
                <a:lnTo>
                  <a:pt x="233" y="29"/>
                </a:lnTo>
                <a:lnTo>
                  <a:pt x="220" y="21"/>
                </a:lnTo>
                <a:lnTo>
                  <a:pt x="217" y="20"/>
                </a:lnTo>
                <a:lnTo>
                  <a:pt x="204" y="20"/>
                </a:lnTo>
                <a:lnTo>
                  <a:pt x="186" y="15"/>
                </a:lnTo>
                <a:lnTo>
                  <a:pt x="172" y="8"/>
                </a:lnTo>
                <a:lnTo>
                  <a:pt x="169" y="7"/>
                </a:lnTo>
                <a:lnTo>
                  <a:pt x="156" y="7"/>
                </a:lnTo>
                <a:lnTo>
                  <a:pt x="144" y="7"/>
                </a:lnTo>
                <a:lnTo>
                  <a:pt x="131" y="1"/>
                </a:lnTo>
                <a:lnTo>
                  <a:pt x="128" y="0"/>
                </a:lnTo>
                <a:lnTo>
                  <a:pt x="115" y="0"/>
                </a:lnTo>
                <a:lnTo>
                  <a:pt x="101" y="0"/>
                </a:lnTo>
                <a:lnTo>
                  <a:pt x="99" y="1"/>
                </a:lnTo>
                <a:lnTo>
                  <a:pt x="86" y="7"/>
                </a:lnTo>
                <a:lnTo>
                  <a:pt x="74" y="7"/>
                </a:lnTo>
                <a:lnTo>
                  <a:pt x="60" y="7"/>
                </a:lnTo>
                <a:lnTo>
                  <a:pt x="58" y="8"/>
                </a:lnTo>
                <a:lnTo>
                  <a:pt x="45" y="15"/>
                </a:lnTo>
                <a:lnTo>
                  <a:pt x="31" y="21"/>
                </a:lnTo>
                <a:lnTo>
                  <a:pt x="18" y="29"/>
                </a:lnTo>
                <a:lnTo>
                  <a:pt x="16" y="30"/>
                </a:lnTo>
                <a:lnTo>
                  <a:pt x="15" y="32"/>
                </a:lnTo>
                <a:lnTo>
                  <a:pt x="8" y="45"/>
                </a:lnTo>
                <a:lnTo>
                  <a:pt x="1" y="59"/>
                </a:lnTo>
                <a:lnTo>
                  <a:pt x="0" y="61"/>
                </a:lnTo>
                <a:lnTo>
                  <a:pt x="0" y="75"/>
                </a:lnTo>
                <a:lnTo>
                  <a:pt x="0" y="89"/>
                </a:lnTo>
                <a:lnTo>
                  <a:pt x="0" y="102"/>
                </a:lnTo>
                <a:lnTo>
                  <a:pt x="1" y="105"/>
                </a:lnTo>
                <a:lnTo>
                  <a:pt x="8" y="120"/>
                </a:lnTo>
                <a:lnTo>
                  <a:pt x="15" y="133"/>
                </a:lnTo>
                <a:lnTo>
                  <a:pt x="21" y="147"/>
                </a:lnTo>
                <a:lnTo>
                  <a:pt x="22" y="149"/>
                </a:lnTo>
                <a:lnTo>
                  <a:pt x="24" y="150"/>
                </a:lnTo>
                <a:lnTo>
                  <a:pt x="36" y="156"/>
                </a:lnTo>
                <a:lnTo>
                  <a:pt x="42" y="168"/>
                </a:lnTo>
                <a:lnTo>
                  <a:pt x="43" y="170"/>
                </a:lnTo>
                <a:lnTo>
                  <a:pt x="45" y="171"/>
                </a:lnTo>
                <a:lnTo>
                  <a:pt x="47" y="171"/>
                </a:lnTo>
                <a:lnTo>
                  <a:pt x="59" y="171"/>
                </a:lnTo>
                <a:lnTo>
                  <a:pt x="79" y="184"/>
                </a:lnTo>
                <a:lnTo>
                  <a:pt x="92" y="191"/>
                </a:lnTo>
                <a:lnTo>
                  <a:pt x="94" y="191"/>
                </a:lnTo>
                <a:lnTo>
                  <a:pt x="108" y="191"/>
                </a:lnTo>
                <a:lnTo>
                  <a:pt x="121" y="191"/>
                </a:lnTo>
                <a:lnTo>
                  <a:pt x="133" y="198"/>
                </a:lnTo>
                <a:lnTo>
                  <a:pt x="135" y="198"/>
                </a:lnTo>
                <a:lnTo>
                  <a:pt x="138" y="198"/>
                </a:lnTo>
                <a:lnTo>
                  <a:pt x="140" y="197"/>
                </a:lnTo>
                <a:lnTo>
                  <a:pt x="141" y="195"/>
                </a:lnTo>
                <a:lnTo>
                  <a:pt x="141" y="192"/>
                </a:lnTo>
                <a:lnTo>
                  <a:pt x="141" y="190"/>
                </a:lnTo>
                <a:lnTo>
                  <a:pt x="140" y="188"/>
                </a:lnTo>
                <a:lnTo>
                  <a:pt x="138" y="187"/>
                </a:lnTo>
                <a:lnTo>
                  <a:pt x="125" y="180"/>
                </a:lnTo>
                <a:lnTo>
                  <a:pt x="122" y="179"/>
                </a:lnTo>
                <a:lnTo>
                  <a:pt x="108" y="179"/>
                </a:lnTo>
                <a:lnTo>
                  <a:pt x="96" y="179"/>
                </a:lnTo>
                <a:lnTo>
                  <a:pt x="84" y="173"/>
                </a:lnTo>
                <a:lnTo>
                  <a:pt x="63" y="160"/>
                </a:lnTo>
                <a:lnTo>
                  <a:pt x="60" y="159"/>
                </a:lnTo>
                <a:lnTo>
                  <a:pt x="51" y="159"/>
                </a:lnTo>
                <a:lnTo>
                  <a:pt x="46" y="149"/>
                </a:lnTo>
                <a:lnTo>
                  <a:pt x="45" y="147"/>
                </a:lnTo>
                <a:lnTo>
                  <a:pt x="43" y="146"/>
                </a:lnTo>
                <a:lnTo>
                  <a:pt x="31" y="140"/>
                </a:lnTo>
                <a:lnTo>
                  <a:pt x="26" y="128"/>
                </a:lnTo>
                <a:lnTo>
                  <a:pt x="19" y="115"/>
                </a:lnTo>
                <a:lnTo>
                  <a:pt x="12" y="101"/>
                </a:lnTo>
                <a:lnTo>
                  <a:pt x="12" y="89"/>
                </a:lnTo>
                <a:lnTo>
                  <a:pt x="12" y="75"/>
                </a:lnTo>
                <a:lnTo>
                  <a:pt x="12" y="63"/>
                </a:lnTo>
                <a:lnTo>
                  <a:pt x="19" y="50"/>
                </a:lnTo>
                <a:lnTo>
                  <a:pt x="25" y="38"/>
                </a:lnTo>
                <a:lnTo>
                  <a:pt x="36" y="32"/>
                </a:lnTo>
                <a:lnTo>
                  <a:pt x="50" y="26"/>
                </a:lnTo>
                <a:lnTo>
                  <a:pt x="62" y="19"/>
                </a:lnTo>
                <a:lnTo>
                  <a:pt x="74" y="19"/>
                </a:lnTo>
                <a:lnTo>
                  <a:pt x="87" y="19"/>
                </a:lnTo>
                <a:lnTo>
                  <a:pt x="90" y="19"/>
                </a:lnTo>
                <a:lnTo>
                  <a:pt x="103" y="12"/>
                </a:lnTo>
                <a:lnTo>
                  <a:pt x="115" y="12"/>
                </a:lnTo>
                <a:lnTo>
                  <a:pt x="127" y="12"/>
                </a:lnTo>
                <a:lnTo>
                  <a:pt x="140" y="19"/>
                </a:lnTo>
                <a:lnTo>
                  <a:pt x="142" y="19"/>
                </a:lnTo>
                <a:lnTo>
                  <a:pt x="156" y="19"/>
                </a:lnTo>
                <a:lnTo>
                  <a:pt x="168" y="19"/>
                </a:lnTo>
                <a:lnTo>
                  <a:pt x="181" y="26"/>
                </a:lnTo>
                <a:lnTo>
                  <a:pt x="201" y="32"/>
                </a:lnTo>
                <a:lnTo>
                  <a:pt x="203" y="32"/>
                </a:lnTo>
                <a:lnTo>
                  <a:pt x="216" y="32"/>
                </a:lnTo>
                <a:lnTo>
                  <a:pt x="228" y="40"/>
                </a:lnTo>
                <a:lnTo>
                  <a:pt x="248" y="47"/>
                </a:lnTo>
                <a:lnTo>
                  <a:pt x="262" y="53"/>
                </a:lnTo>
                <a:lnTo>
                  <a:pt x="264" y="53"/>
                </a:lnTo>
                <a:lnTo>
                  <a:pt x="276" y="53"/>
                </a:lnTo>
                <a:lnTo>
                  <a:pt x="294" y="66"/>
                </a:lnTo>
                <a:lnTo>
                  <a:pt x="300" y="78"/>
                </a:lnTo>
                <a:lnTo>
                  <a:pt x="301" y="80"/>
                </a:lnTo>
                <a:lnTo>
                  <a:pt x="303" y="81"/>
                </a:lnTo>
                <a:lnTo>
                  <a:pt x="305" y="81"/>
                </a:lnTo>
                <a:lnTo>
                  <a:pt x="315" y="81"/>
                </a:lnTo>
                <a:lnTo>
                  <a:pt x="320" y="92"/>
                </a:lnTo>
                <a:lnTo>
                  <a:pt x="321" y="94"/>
                </a:lnTo>
                <a:lnTo>
                  <a:pt x="323" y="95"/>
                </a:lnTo>
                <a:lnTo>
                  <a:pt x="335" y="101"/>
                </a:lnTo>
                <a:lnTo>
                  <a:pt x="349" y="114"/>
                </a:lnTo>
                <a:lnTo>
                  <a:pt x="354" y="126"/>
                </a:lnTo>
                <a:lnTo>
                  <a:pt x="355" y="128"/>
                </a:lnTo>
                <a:lnTo>
                  <a:pt x="357" y="129"/>
                </a:lnTo>
                <a:lnTo>
                  <a:pt x="369" y="135"/>
                </a:lnTo>
                <a:lnTo>
                  <a:pt x="375" y="147"/>
                </a:lnTo>
                <a:lnTo>
                  <a:pt x="376" y="149"/>
                </a:lnTo>
                <a:lnTo>
                  <a:pt x="389" y="162"/>
                </a:lnTo>
                <a:lnTo>
                  <a:pt x="403" y="176"/>
                </a:lnTo>
                <a:lnTo>
                  <a:pt x="403" y="176"/>
                </a:lnTo>
                <a:lnTo>
                  <a:pt x="415" y="195"/>
                </a:lnTo>
                <a:lnTo>
                  <a:pt x="416" y="197"/>
                </a:lnTo>
                <a:lnTo>
                  <a:pt x="418" y="198"/>
                </a:lnTo>
                <a:lnTo>
                  <a:pt x="430" y="204"/>
                </a:lnTo>
                <a:lnTo>
                  <a:pt x="436" y="216"/>
                </a:lnTo>
                <a:lnTo>
                  <a:pt x="442" y="229"/>
                </a:lnTo>
                <a:lnTo>
                  <a:pt x="449" y="243"/>
                </a:lnTo>
                <a:lnTo>
                  <a:pt x="456" y="257"/>
                </a:lnTo>
                <a:lnTo>
                  <a:pt x="457" y="259"/>
                </a:lnTo>
                <a:lnTo>
                  <a:pt x="471" y="273"/>
                </a:lnTo>
                <a:lnTo>
                  <a:pt x="476" y="284"/>
                </a:lnTo>
                <a:lnTo>
                  <a:pt x="483" y="299"/>
                </a:lnTo>
                <a:lnTo>
                  <a:pt x="490" y="312"/>
                </a:lnTo>
                <a:lnTo>
                  <a:pt x="497" y="326"/>
                </a:lnTo>
                <a:lnTo>
                  <a:pt x="498" y="328"/>
                </a:lnTo>
                <a:lnTo>
                  <a:pt x="500" y="329"/>
                </a:lnTo>
                <a:lnTo>
                  <a:pt x="511" y="335"/>
                </a:lnTo>
                <a:lnTo>
                  <a:pt x="517" y="347"/>
                </a:lnTo>
                <a:lnTo>
                  <a:pt x="524" y="360"/>
                </a:lnTo>
                <a:lnTo>
                  <a:pt x="531" y="374"/>
                </a:lnTo>
                <a:lnTo>
                  <a:pt x="532" y="376"/>
                </a:lnTo>
                <a:lnTo>
                  <a:pt x="534" y="377"/>
                </a:lnTo>
                <a:lnTo>
                  <a:pt x="546" y="383"/>
                </a:lnTo>
                <a:lnTo>
                  <a:pt x="559" y="397"/>
                </a:lnTo>
                <a:lnTo>
                  <a:pt x="565" y="409"/>
                </a:lnTo>
                <a:lnTo>
                  <a:pt x="566" y="411"/>
                </a:lnTo>
                <a:lnTo>
                  <a:pt x="586" y="425"/>
                </a:lnTo>
                <a:lnTo>
                  <a:pt x="588" y="426"/>
                </a:lnTo>
                <a:lnTo>
                  <a:pt x="599" y="431"/>
                </a:lnTo>
                <a:lnTo>
                  <a:pt x="606" y="443"/>
                </a:lnTo>
                <a:lnTo>
                  <a:pt x="607" y="445"/>
                </a:lnTo>
                <a:lnTo>
                  <a:pt x="620" y="459"/>
                </a:lnTo>
                <a:lnTo>
                  <a:pt x="626" y="471"/>
                </a:lnTo>
                <a:lnTo>
                  <a:pt x="627" y="473"/>
                </a:lnTo>
                <a:lnTo>
                  <a:pt x="629" y="474"/>
                </a:lnTo>
                <a:lnTo>
                  <a:pt x="640" y="480"/>
                </a:lnTo>
                <a:lnTo>
                  <a:pt x="646" y="491"/>
                </a:lnTo>
                <a:lnTo>
                  <a:pt x="647" y="493"/>
                </a:lnTo>
                <a:lnTo>
                  <a:pt x="661" y="507"/>
                </a:lnTo>
                <a:lnTo>
                  <a:pt x="681" y="528"/>
                </a:lnTo>
                <a:lnTo>
                  <a:pt x="683" y="529"/>
                </a:lnTo>
                <a:lnTo>
                  <a:pt x="695" y="535"/>
                </a:lnTo>
                <a:lnTo>
                  <a:pt x="715" y="556"/>
                </a:lnTo>
                <a:lnTo>
                  <a:pt x="729" y="569"/>
                </a:lnTo>
                <a:lnTo>
                  <a:pt x="734" y="581"/>
                </a:lnTo>
                <a:lnTo>
                  <a:pt x="735" y="583"/>
                </a:lnTo>
                <a:lnTo>
                  <a:pt x="747" y="595"/>
                </a:lnTo>
                <a:lnTo>
                  <a:pt x="747" y="606"/>
                </a:lnTo>
                <a:lnTo>
                  <a:pt x="748" y="609"/>
                </a:lnTo>
                <a:lnTo>
                  <a:pt x="749" y="611"/>
                </a:lnTo>
                <a:lnTo>
                  <a:pt x="763" y="624"/>
                </a:lnTo>
                <a:lnTo>
                  <a:pt x="768" y="636"/>
                </a:lnTo>
                <a:lnTo>
                  <a:pt x="769" y="638"/>
                </a:lnTo>
                <a:lnTo>
                  <a:pt x="771" y="639"/>
                </a:lnTo>
                <a:lnTo>
                  <a:pt x="790" y="652"/>
                </a:lnTo>
                <a:lnTo>
                  <a:pt x="790" y="652"/>
                </a:lnTo>
                <a:lnTo>
                  <a:pt x="804" y="672"/>
                </a:lnTo>
                <a:lnTo>
                  <a:pt x="824" y="686"/>
                </a:lnTo>
                <a:lnTo>
                  <a:pt x="830" y="698"/>
                </a:lnTo>
                <a:lnTo>
                  <a:pt x="831" y="700"/>
                </a:lnTo>
                <a:lnTo>
                  <a:pt x="833" y="701"/>
                </a:lnTo>
                <a:lnTo>
                  <a:pt x="846" y="708"/>
                </a:lnTo>
                <a:lnTo>
                  <a:pt x="858" y="714"/>
                </a:lnTo>
                <a:lnTo>
                  <a:pt x="878" y="728"/>
                </a:lnTo>
                <a:lnTo>
                  <a:pt x="898" y="748"/>
                </a:lnTo>
                <a:lnTo>
                  <a:pt x="900" y="749"/>
                </a:lnTo>
                <a:lnTo>
                  <a:pt x="912" y="755"/>
                </a:lnTo>
                <a:lnTo>
                  <a:pt x="926" y="769"/>
                </a:lnTo>
                <a:lnTo>
                  <a:pt x="928" y="770"/>
                </a:lnTo>
                <a:lnTo>
                  <a:pt x="941" y="777"/>
                </a:lnTo>
                <a:lnTo>
                  <a:pt x="953" y="783"/>
                </a:lnTo>
                <a:lnTo>
                  <a:pt x="966" y="796"/>
                </a:lnTo>
                <a:lnTo>
                  <a:pt x="980" y="810"/>
                </a:lnTo>
                <a:lnTo>
                  <a:pt x="982" y="811"/>
                </a:lnTo>
                <a:lnTo>
                  <a:pt x="995" y="818"/>
                </a:lnTo>
                <a:lnTo>
                  <a:pt x="997" y="818"/>
                </a:lnTo>
                <a:lnTo>
                  <a:pt x="1008" y="818"/>
                </a:lnTo>
                <a:lnTo>
                  <a:pt x="1021" y="831"/>
                </a:lnTo>
                <a:lnTo>
                  <a:pt x="1041" y="845"/>
                </a:lnTo>
                <a:lnTo>
                  <a:pt x="1043" y="846"/>
                </a:lnTo>
                <a:lnTo>
                  <a:pt x="1045" y="846"/>
                </a:lnTo>
                <a:lnTo>
                  <a:pt x="1055" y="846"/>
                </a:lnTo>
                <a:lnTo>
                  <a:pt x="1061" y="857"/>
                </a:lnTo>
                <a:lnTo>
                  <a:pt x="1062" y="859"/>
                </a:lnTo>
                <a:lnTo>
                  <a:pt x="1064" y="860"/>
                </a:lnTo>
                <a:lnTo>
                  <a:pt x="1077" y="867"/>
                </a:lnTo>
                <a:lnTo>
                  <a:pt x="1089" y="872"/>
                </a:lnTo>
                <a:lnTo>
                  <a:pt x="1102" y="886"/>
                </a:lnTo>
                <a:lnTo>
                  <a:pt x="1104" y="887"/>
                </a:lnTo>
                <a:lnTo>
                  <a:pt x="1118" y="894"/>
                </a:lnTo>
                <a:lnTo>
                  <a:pt x="1131" y="901"/>
                </a:lnTo>
                <a:lnTo>
                  <a:pt x="1145" y="908"/>
                </a:lnTo>
                <a:lnTo>
                  <a:pt x="1159" y="915"/>
                </a:lnTo>
                <a:lnTo>
                  <a:pt x="1172" y="922"/>
                </a:lnTo>
                <a:lnTo>
                  <a:pt x="1190" y="927"/>
                </a:lnTo>
                <a:lnTo>
                  <a:pt x="1204" y="941"/>
                </a:lnTo>
                <a:lnTo>
                  <a:pt x="1206" y="942"/>
                </a:lnTo>
                <a:lnTo>
                  <a:pt x="1224" y="948"/>
                </a:lnTo>
                <a:lnTo>
                  <a:pt x="1238" y="962"/>
                </a:lnTo>
                <a:lnTo>
                  <a:pt x="1240" y="963"/>
                </a:lnTo>
                <a:lnTo>
                  <a:pt x="1253" y="970"/>
                </a:lnTo>
                <a:lnTo>
                  <a:pt x="1267" y="976"/>
                </a:lnTo>
                <a:lnTo>
                  <a:pt x="1281" y="983"/>
                </a:lnTo>
                <a:lnTo>
                  <a:pt x="1294" y="991"/>
                </a:lnTo>
                <a:lnTo>
                  <a:pt x="1306" y="996"/>
                </a:lnTo>
                <a:lnTo>
                  <a:pt x="1320" y="1010"/>
                </a:lnTo>
                <a:lnTo>
                  <a:pt x="1322" y="1011"/>
                </a:lnTo>
                <a:lnTo>
                  <a:pt x="1324" y="1011"/>
                </a:lnTo>
                <a:lnTo>
                  <a:pt x="1334" y="1011"/>
                </a:lnTo>
                <a:lnTo>
                  <a:pt x="1347" y="1024"/>
                </a:lnTo>
                <a:lnTo>
                  <a:pt x="1349" y="1025"/>
                </a:lnTo>
                <a:lnTo>
                  <a:pt x="1362" y="1032"/>
                </a:lnTo>
                <a:lnTo>
                  <a:pt x="1364" y="1032"/>
                </a:lnTo>
                <a:lnTo>
                  <a:pt x="1377" y="1032"/>
                </a:lnTo>
                <a:lnTo>
                  <a:pt x="1389" y="1039"/>
                </a:lnTo>
                <a:lnTo>
                  <a:pt x="1410" y="1046"/>
                </a:lnTo>
                <a:lnTo>
                  <a:pt x="1423" y="1052"/>
                </a:lnTo>
                <a:close/>
              </a:path>
            </a:pathLst>
          </a:custGeom>
          <a:solidFill>
            <a:schemeClr val="tx1"/>
          </a:solidFill>
          <a:ln w="9525">
            <a:solidFill>
              <a:schemeClr val="tx1"/>
            </a:solidFill>
            <a:round/>
            <a:headEnd/>
            <a:tailEnd/>
          </a:ln>
          <a:effectLst>
            <a:outerShdw blurRad="63500" dist="38099" dir="2700000" algn="ctr" rotWithShape="0">
              <a:schemeClr val="bg1">
                <a:alpha val="74998"/>
              </a:schemeClr>
            </a:outerShdw>
          </a:effectLst>
        </p:spPr>
        <p:txBody>
          <a:bodyPr/>
          <a:lstStyle/>
          <a:p>
            <a:pPr>
              <a:defRPr/>
            </a:pPr>
            <a:endParaRPr lang="en-US" sz="455">
              <a:latin typeface="Century Gothic" pitchFamily="-107" charset="0"/>
              <a:ea typeface="+mn-ea"/>
              <a:cs typeface="+mn-cs"/>
            </a:endParaRPr>
          </a:p>
        </p:txBody>
      </p:sp>
      <p:sp>
        <p:nvSpPr>
          <p:cNvPr id="226443" name="Rectangle 139"/>
          <p:cNvSpPr>
            <a:spLocks noChangeArrowheads="1"/>
          </p:cNvSpPr>
          <p:nvPr/>
        </p:nvSpPr>
        <p:spPr bwMode="auto">
          <a:xfrm>
            <a:off x="2111375" y="4012046"/>
            <a:ext cx="511358" cy="447687"/>
          </a:xfrm>
          <a:prstGeom prst="rect">
            <a:avLst/>
          </a:prstGeom>
          <a:noFill/>
          <a:ln w="9525">
            <a:noFill/>
            <a:miter lim="800000"/>
            <a:headEnd/>
            <a:tailEnd/>
          </a:ln>
          <a:effectLst/>
        </p:spPr>
        <p:txBody>
          <a:bodyPr wrap="none" lIns="0" tIns="0" rIns="0" bIns="0">
            <a:spAutoFit/>
          </a:bodyPr>
          <a:lstStyle/>
          <a:p>
            <a:pPr>
              <a:defRPr/>
            </a:pPr>
            <a:r>
              <a:rPr lang="en-US" sz="2909" b="1">
                <a:solidFill>
                  <a:srgbClr val="E32434"/>
                </a:solidFill>
                <a:effectLst>
                  <a:outerShdw blurRad="38100" dist="38100" dir="2700000" algn="tl">
                    <a:srgbClr val="DDDDDD"/>
                  </a:outerShdw>
                </a:effectLst>
                <a:latin typeface="Comic Sans MS" charset="0"/>
              </a:rPr>
              <a:t>SG</a:t>
            </a:r>
            <a:endParaRPr lang="en-US" sz="4000">
              <a:solidFill>
                <a:srgbClr val="E32434"/>
              </a:solidFill>
              <a:effectLst>
                <a:outerShdw blurRad="38100" dist="38100" dir="2700000" algn="tl">
                  <a:srgbClr val="DDDDDD"/>
                </a:outerShdw>
              </a:effectLst>
              <a:latin typeface="Comic Sans MS" charset="0"/>
            </a:endParaRPr>
          </a:p>
        </p:txBody>
      </p:sp>
      <p:sp>
        <p:nvSpPr>
          <p:cNvPr id="10280" name="Line 143"/>
          <p:cNvSpPr>
            <a:spLocks noChangeShapeType="1"/>
          </p:cNvSpPr>
          <p:nvPr/>
        </p:nvSpPr>
        <p:spPr bwMode="auto">
          <a:xfrm flipH="1" flipV="1">
            <a:off x="3558887" y="2366818"/>
            <a:ext cx="14432" cy="5727989"/>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0281" name="Text Box 144"/>
          <p:cNvSpPr txBox="1">
            <a:spLocks noChangeArrowheads="1"/>
          </p:cNvSpPr>
          <p:nvPr/>
        </p:nvSpPr>
        <p:spPr bwMode="auto">
          <a:xfrm>
            <a:off x="5994977" y="743240"/>
            <a:ext cx="617682" cy="344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36" b="1">
                <a:latin typeface="Comic Sans MS" charset="0"/>
              </a:rPr>
              <a:t>03a</a:t>
            </a:r>
          </a:p>
        </p:txBody>
      </p:sp>
      <p:sp>
        <p:nvSpPr>
          <p:cNvPr id="10282" name="Rectangle 145"/>
          <p:cNvSpPr>
            <a:spLocks noChangeArrowheads="1"/>
          </p:cNvSpPr>
          <p:nvPr/>
        </p:nvSpPr>
        <p:spPr bwMode="auto">
          <a:xfrm>
            <a:off x="3306330" y="4934240"/>
            <a:ext cx="184731" cy="1623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endParaRPr lang="en-US" sz="455">
              <a:solidFill>
                <a:srgbClr val="E32434"/>
              </a:solidFill>
            </a:endParaRPr>
          </a:p>
        </p:txBody>
      </p:sp>
      <p:sp>
        <p:nvSpPr>
          <p:cNvPr id="226450" name="Rectangle 146"/>
          <p:cNvSpPr>
            <a:spLocks noChangeArrowheads="1"/>
          </p:cNvSpPr>
          <p:nvPr/>
        </p:nvSpPr>
        <p:spPr bwMode="auto">
          <a:xfrm>
            <a:off x="627784" y="1633682"/>
            <a:ext cx="5511124" cy="223907"/>
          </a:xfrm>
          <a:prstGeom prst="rect">
            <a:avLst/>
          </a:prstGeom>
          <a:noFill/>
          <a:ln w="9525">
            <a:noFill/>
            <a:miter lim="800000"/>
            <a:headEnd/>
            <a:tailEnd/>
          </a:ln>
          <a:effectLst/>
        </p:spPr>
        <p:txBody>
          <a:bodyPr wrap="none" lIns="0" tIns="0" rIns="0" bIns="0">
            <a:spAutoFit/>
          </a:bodyPr>
          <a:lstStyle/>
          <a:p>
            <a:pPr>
              <a:defRPr/>
            </a:pPr>
            <a:r>
              <a:rPr lang="en-US" sz="1455" b="1" i="1">
                <a:effectLst>
                  <a:outerShdw blurRad="38100" dist="38100" dir="2700000" algn="tl">
                    <a:srgbClr val="DDDDDD"/>
                  </a:outerShdw>
                </a:effectLst>
                <a:latin typeface="Comic Sans MS" charset="0"/>
              </a:rPr>
              <a:t> (This page intentionally blank for map drawing during seminar.)</a:t>
            </a:r>
            <a:endParaRPr lang="en-US" sz="1455" b="1" i="1">
              <a:effectLst>
                <a:outerShdw blurRad="38100" dist="38100" dir="2700000" algn="tl">
                  <a:srgbClr val="DDDDDD"/>
                </a:outerShdw>
              </a:effectLst>
              <a:latin typeface="Times"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ChangeArrowheads="1"/>
          </p:cNvSpPr>
          <p:nvPr/>
        </p:nvSpPr>
        <p:spPr bwMode="auto">
          <a:xfrm>
            <a:off x="1321954" y="7557944"/>
            <a:ext cx="492122" cy="447687"/>
          </a:xfrm>
          <a:prstGeom prst="rect">
            <a:avLst/>
          </a:prstGeom>
          <a:noFill/>
          <a:ln w="9525">
            <a:noFill/>
            <a:miter lim="800000"/>
            <a:headEnd/>
            <a:tailEnd/>
          </a:ln>
          <a:effectLst/>
        </p:spPr>
        <p:txBody>
          <a:bodyPr wrap="none" lIns="0" tIns="0" rIns="0" bIns="0">
            <a:spAutoFit/>
          </a:bodyPr>
          <a:lstStyle/>
          <a:p>
            <a:pPr>
              <a:defRPr/>
            </a:pPr>
            <a:r>
              <a:rPr lang="en-US" sz="2909" b="1">
                <a:solidFill>
                  <a:srgbClr val="E32434"/>
                </a:solidFill>
                <a:effectLst>
                  <a:outerShdw blurRad="38100" dist="38100" dir="2700000" algn="tl">
                    <a:srgbClr val="DDDDDD"/>
                  </a:outerShdw>
                </a:effectLst>
                <a:latin typeface="Comic Sans MS" charset="0"/>
              </a:rPr>
              <a:t>RS</a:t>
            </a:r>
            <a:endParaRPr lang="en-US" sz="4000">
              <a:solidFill>
                <a:srgbClr val="E32434"/>
              </a:solidFill>
              <a:effectLst>
                <a:outerShdw blurRad="38100" dist="38100" dir="2700000" algn="tl">
                  <a:srgbClr val="DDDDDD"/>
                </a:outerShdw>
              </a:effectLst>
              <a:latin typeface="Comic Sans MS" charset="0"/>
            </a:endParaRPr>
          </a:p>
        </p:txBody>
      </p:sp>
      <p:sp>
        <p:nvSpPr>
          <p:cNvPr id="11266" name="Freeform 3"/>
          <p:cNvSpPr>
            <a:spLocks/>
          </p:cNvSpPr>
          <p:nvPr/>
        </p:nvSpPr>
        <p:spPr bwMode="auto">
          <a:xfrm>
            <a:off x="5059796" y="5639955"/>
            <a:ext cx="1291648" cy="2133023"/>
          </a:xfrm>
          <a:custGeom>
            <a:avLst/>
            <a:gdLst>
              <a:gd name="T0" fmla="*/ 2147483647 w 507"/>
              <a:gd name="T1" fmla="*/ 2147483647 h 760"/>
              <a:gd name="T2" fmla="*/ 2147483647 w 507"/>
              <a:gd name="T3" fmla="*/ 0 h 760"/>
              <a:gd name="T4" fmla="*/ 2147483647 w 507"/>
              <a:gd name="T5" fmla="*/ 2147483647 h 760"/>
              <a:gd name="T6" fmla="*/ 2147483647 w 507"/>
              <a:gd name="T7" fmla="*/ 2147483647 h 760"/>
              <a:gd name="T8" fmla="*/ 2147483647 w 507"/>
              <a:gd name="T9" fmla="*/ 2147483647 h 760"/>
              <a:gd name="T10" fmla="*/ 2147483647 w 507"/>
              <a:gd name="T11" fmla="*/ 2147483647 h 760"/>
              <a:gd name="T12" fmla="*/ 2147483647 w 507"/>
              <a:gd name="T13" fmla="*/ 2147483647 h 760"/>
              <a:gd name="T14" fmla="*/ 2147483647 w 507"/>
              <a:gd name="T15" fmla="*/ 2147483647 h 760"/>
              <a:gd name="T16" fmla="*/ 2147483647 w 507"/>
              <a:gd name="T17" fmla="*/ 2147483647 h 760"/>
              <a:gd name="T18" fmla="*/ 2147483647 w 507"/>
              <a:gd name="T19" fmla="*/ 2147483647 h 760"/>
              <a:gd name="T20" fmla="*/ 2147483647 w 507"/>
              <a:gd name="T21" fmla="*/ 2147483647 h 760"/>
              <a:gd name="T22" fmla="*/ 2147483647 w 507"/>
              <a:gd name="T23" fmla="*/ 2147483647 h 760"/>
              <a:gd name="T24" fmla="*/ 2147483647 w 507"/>
              <a:gd name="T25" fmla="*/ 2147483647 h 760"/>
              <a:gd name="T26" fmla="*/ 2147483647 w 507"/>
              <a:gd name="T27" fmla="*/ 2147483647 h 760"/>
              <a:gd name="T28" fmla="*/ 2147483647 w 507"/>
              <a:gd name="T29" fmla="*/ 2147483647 h 760"/>
              <a:gd name="T30" fmla="*/ 2147483647 w 507"/>
              <a:gd name="T31" fmla="*/ 2147483647 h 760"/>
              <a:gd name="T32" fmla="*/ 2147483647 w 507"/>
              <a:gd name="T33" fmla="*/ 2147483647 h 760"/>
              <a:gd name="T34" fmla="*/ 2147483647 w 507"/>
              <a:gd name="T35" fmla="*/ 2147483647 h 760"/>
              <a:gd name="T36" fmla="*/ 2147483647 w 507"/>
              <a:gd name="T37" fmla="*/ 2147483647 h 760"/>
              <a:gd name="T38" fmla="*/ 2147483647 w 507"/>
              <a:gd name="T39" fmla="*/ 2147483647 h 760"/>
              <a:gd name="T40" fmla="*/ 2147483647 w 507"/>
              <a:gd name="T41" fmla="*/ 2147483647 h 760"/>
              <a:gd name="T42" fmla="*/ 2147483647 w 507"/>
              <a:gd name="T43" fmla="*/ 2147483647 h 760"/>
              <a:gd name="T44" fmla="*/ 2147483647 w 507"/>
              <a:gd name="T45" fmla="*/ 2147483647 h 760"/>
              <a:gd name="T46" fmla="*/ 2147483647 w 507"/>
              <a:gd name="T47" fmla="*/ 2147483647 h 760"/>
              <a:gd name="T48" fmla="*/ 2147483647 w 507"/>
              <a:gd name="T49" fmla="*/ 2147483647 h 760"/>
              <a:gd name="T50" fmla="*/ 2147483647 w 507"/>
              <a:gd name="T51" fmla="*/ 2147483647 h 760"/>
              <a:gd name="T52" fmla="*/ 2147483647 w 507"/>
              <a:gd name="T53" fmla="*/ 2147483647 h 760"/>
              <a:gd name="T54" fmla="*/ 2147483647 w 507"/>
              <a:gd name="T55" fmla="*/ 2147483647 h 760"/>
              <a:gd name="T56" fmla="*/ 2147483647 w 507"/>
              <a:gd name="T57" fmla="*/ 2147483647 h 760"/>
              <a:gd name="T58" fmla="*/ 2147483647 w 507"/>
              <a:gd name="T59" fmla="*/ 2147483647 h 760"/>
              <a:gd name="T60" fmla="*/ 2147483647 w 507"/>
              <a:gd name="T61" fmla="*/ 2147483647 h 760"/>
              <a:gd name="T62" fmla="*/ 2147483647 w 507"/>
              <a:gd name="T63" fmla="*/ 2147483647 h 760"/>
              <a:gd name="T64" fmla="*/ 2147483647 w 507"/>
              <a:gd name="T65" fmla="*/ 2147483647 h 760"/>
              <a:gd name="T66" fmla="*/ 2147483647 w 507"/>
              <a:gd name="T67" fmla="*/ 2147483647 h 760"/>
              <a:gd name="T68" fmla="*/ 2147483647 w 507"/>
              <a:gd name="T69" fmla="*/ 2147483647 h 760"/>
              <a:gd name="T70" fmla="*/ 2147483647 w 507"/>
              <a:gd name="T71" fmla="*/ 2147483647 h 760"/>
              <a:gd name="T72" fmla="*/ 2147483647 w 507"/>
              <a:gd name="T73" fmla="*/ 2147483647 h 760"/>
              <a:gd name="T74" fmla="*/ 2147483647 w 507"/>
              <a:gd name="T75" fmla="*/ 2147483647 h 760"/>
              <a:gd name="T76" fmla="*/ 2147483647 w 507"/>
              <a:gd name="T77" fmla="*/ 2147483647 h 760"/>
              <a:gd name="T78" fmla="*/ 2147483647 w 507"/>
              <a:gd name="T79" fmla="*/ 2147483647 h 760"/>
              <a:gd name="T80" fmla="*/ 2147483647 w 507"/>
              <a:gd name="T81" fmla="*/ 2147483647 h 760"/>
              <a:gd name="T82" fmla="*/ 2147483647 w 507"/>
              <a:gd name="T83" fmla="*/ 2147483647 h 760"/>
              <a:gd name="T84" fmla="*/ 2147483647 w 507"/>
              <a:gd name="T85" fmla="*/ 2147483647 h 760"/>
              <a:gd name="T86" fmla="*/ 2147483647 w 507"/>
              <a:gd name="T87" fmla="*/ 2147483647 h 760"/>
              <a:gd name="T88" fmla="*/ 2147483647 w 507"/>
              <a:gd name="T89" fmla="*/ 2147483647 h 760"/>
              <a:gd name="T90" fmla="*/ 2147483647 w 507"/>
              <a:gd name="T91" fmla="*/ 2147483647 h 760"/>
              <a:gd name="T92" fmla="*/ 2147483647 w 507"/>
              <a:gd name="T93" fmla="*/ 2147483647 h 760"/>
              <a:gd name="T94" fmla="*/ 2147483647 w 507"/>
              <a:gd name="T95" fmla="*/ 2147483647 h 7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7"/>
              <a:gd name="T145" fmla="*/ 0 h 760"/>
              <a:gd name="T146" fmla="*/ 507 w 507"/>
              <a:gd name="T147" fmla="*/ 760 h 7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7" h="760">
                <a:moveTo>
                  <a:pt x="504" y="12"/>
                </a:moveTo>
                <a:lnTo>
                  <a:pt x="506" y="11"/>
                </a:lnTo>
                <a:lnTo>
                  <a:pt x="507" y="9"/>
                </a:lnTo>
                <a:lnTo>
                  <a:pt x="507" y="6"/>
                </a:lnTo>
                <a:lnTo>
                  <a:pt x="507" y="4"/>
                </a:lnTo>
                <a:lnTo>
                  <a:pt x="506" y="2"/>
                </a:lnTo>
                <a:lnTo>
                  <a:pt x="504" y="1"/>
                </a:lnTo>
                <a:lnTo>
                  <a:pt x="501" y="0"/>
                </a:lnTo>
                <a:lnTo>
                  <a:pt x="499" y="1"/>
                </a:lnTo>
                <a:lnTo>
                  <a:pt x="486" y="8"/>
                </a:lnTo>
                <a:lnTo>
                  <a:pt x="473" y="15"/>
                </a:lnTo>
                <a:lnTo>
                  <a:pt x="460" y="21"/>
                </a:lnTo>
                <a:lnTo>
                  <a:pt x="447" y="28"/>
                </a:lnTo>
                <a:lnTo>
                  <a:pt x="433" y="35"/>
                </a:lnTo>
                <a:lnTo>
                  <a:pt x="431" y="36"/>
                </a:lnTo>
                <a:lnTo>
                  <a:pt x="430" y="38"/>
                </a:lnTo>
                <a:lnTo>
                  <a:pt x="425" y="50"/>
                </a:lnTo>
                <a:lnTo>
                  <a:pt x="414" y="55"/>
                </a:lnTo>
                <a:lnTo>
                  <a:pt x="412" y="56"/>
                </a:lnTo>
                <a:lnTo>
                  <a:pt x="398" y="70"/>
                </a:lnTo>
                <a:lnTo>
                  <a:pt x="387" y="76"/>
                </a:lnTo>
                <a:lnTo>
                  <a:pt x="385" y="77"/>
                </a:lnTo>
                <a:lnTo>
                  <a:pt x="384" y="79"/>
                </a:lnTo>
                <a:lnTo>
                  <a:pt x="379" y="90"/>
                </a:lnTo>
                <a:lnTo>
                  <a:pt x="367" y="96"/>
                </a:lnTo>
                <a:lnTo>
                  <a:pt x="365" y="97"/>
                </a:lnTo>
                <a:lnTo>
                  <a:pt x="364" y="99"/>
                </a:lnTo>
                <a:lnTo>
                  <a:pt x="359" y="111"/>
                </a:lnTo>
                <a:lnTo>
                  <a:pt x="346" y="124"/>
                </a:lnTo>
                <a:lnTo>
                  <a:pt x="345" y="126"/>
                </a:lnTo>
                <a:lnTo>
                  <a:pt x="339" y="138"/>
                </a:lnTo>
                <a:lnTo>
                  <a:pt x="328" y="144"/>
                </a:lnTo>
                <a:lnTo>
                  <a:pt x="326" y="145"/>
                </a:lnTo>
                <a:lnTo>
                  <a:pt x="325" y="147"/>
                </a:lnTo>
                <a:lnTo>
                  <a:pt x="319" y="158"/>
                </a:lnTo>
                <a:lnTo>
                  <a:pt x="308" y="164"/>
                </a:lnTo>
                <a:lnTo>
                  <a:pt x="306" y="165"/>
                </a:lnTo>
                <a:lnTo>
                  <a:pt x="293" y="179"/>
                </a:lnTo>
                <a:lnTo>
                  <a:pt x="292" y="181"/>
                </a:lnTo>
                <a:lnTo>
                  <a:pt x="286" y="192"/>
                </a:lnTo>
                <a:lnTo>
                  <a:pt x="273" y="206"/>
                </a:lnTo>
                <a:lnTo>
                  <a:pt x="262" y="212"/>
                </a:lnTo>
                <a:lnTo>
                  <a:pt x="260" y="213"/>
                </a:lnTo>
                <a:lnTo>
                  <a:pt x="259" y="215"/>
                </a:lnTo>
                <a:lnTo>
                  <a:pt x="253" y="226"/>
                </a:lnTo>
                <a:lnTo>
                  <a:pt x="240" y="240"/>
                </a:lnTo>
                <a:lnTo>
                  <a:pt x="227" y="254"/>
                </a:lnTo>
                <a:lnTo>
                  <a:pt x="226" y="256"/>
                </a:lnTo>
                <a:lnTo>
                  <a:pt x="220" y="267"/>
                </a:lnTo>
                <a:lnTo>
                  <a:pt x="207" y="281"/>
                </a:lnTo>
                <a:lnTo>
                  <a:pt x="206" y="283"/>
                </a:lnTo>
                <a:lnTo>
                  <a:pt x="200" y="294"/>
                </a:lnTo>
                <a:lnTo>
                  <a:pt x="187" y="308"/>
                </a:lnTo>
                <a:lnTo>
                  <a:pt x="186" y="310"/>
                </a:lnTo>
                <a:lnTo>
                  <a:pt x="179" y="324"/>
                </a:lnTo>
                <a:lnTo>
                  <a:pt x="173" y="337"/>
                </a:lnTo>
                <a:lnTo>
                  <a:pt x="160" y="358"/>
                </a:lnTo>
                <a:lnTo>
                  <a:pt x="153" y="371"/>
                </a:lnTo>
                <a:lnTo>
                  <a:pt x="146" y="390"/>
                </a:lnTo>
                <a:lnTo>
                  <a:pt x="134" y="403"/>
                </a:lnTo>
                <a:lnTo>
                  <a:pt x="133" y="405"/>
                </a:lnTo>
                <a:lnTo>
                  <a:pt x="127" y="419"/>
                </a:lnTo>
                <a:lnTo>
                  <a:pt x="120" y="432"/>
                </a:lnTo>
                <a:lnTo>
                  <a:pt x="113" y="446"/>
                </a:lnTo>
                <a:lnTo>
                  <a:pt x="107" y="460"/>
                </a:lnTo>
                <a:lnTo>
                  <a:pt x="100" y="473"/>
                </a:lnTo>
                <a:lnTo>
                  <a:pt x="93" y="487"/>
                </a:lnTo>
                <a:lnTo>
                  <a:pt x="87" y="500"/>
                </a:lnTo>
                <a:lnTo>
                  <a:pt x="80" y="514"/>
                </a:lnTo>
                <a:lnTo>
                  <a:pt x="74" y="528"/>
                </a:lnTo>
                <a:lnTo>
                  <a:pt x="67" y="541"/>
                </a:lnTo>
                <a:lnTo>
                  <a:pt x="66" y="543"/>
                </a:lnTo>
                <a:lnTo>
                  <a:pt x="66" y="556"/>
                </a:lnTo>
                <a:lnTo>
                  <a:pt x="60" y="568"/>
                </a:lnTo>
                <a:lnTo>
                  <a:pt x="54" y="582"/>
                </a:lnTo>
                <a:lnTo>
                  <a:pt x="53" y="584"/>
                </a:lnTo>
                <a:lnTo>
                  <a:pt x="53" y="597"/>
                </a:lnTo>
                <a:lnTo>
                  <a:pt x="47" y="609"/>
                </a:lnTo>
                <a:lnTo>
                  <a:pt x="41" y="623"/>
                </a:lnTo>
                <a:lnTo>
                  <a:pt x="34" y="636"/>
                </a:lnTo>
                <a:lnTo>
                  <a:pt x="33" y="638"/>
                </a:lnTo>
                <a:lnTo>
                  <a:pt x="33" y="651"/>
                </a:lnTo>
                <a:lnTo>
                  <a:pt x="27" y="664"/>
                </a:lnTo>
                <a:lnTo>
                  <a:pt x="21" y="677"/>
                </a:lnTo>
                <a:lnTo>
                  <a:pt x="20" y="679"/>
                </a:lnTo>
                <a:lnTo>
                  <a:pt x="20" y="692"/>
                </a:lnTo>
                <a:lnTo>
                  <a:pt x="14" y="704"/>
                </a:lnTo>
                <a:lnTo>
                  <a:pt x="8" y="718"/>
                </a:lnTo>
                <a:lnTo>
                  <a:pt x="7" y="720"/>
                </a:lnTo>
                <a:lnTo>
                  <a:pt x="7" y="739"/>
                </a:lnTo>
                <a:lnTo>
                  <a:pt x="1" y="752"/>
                </a:lnTo>
                <a:lnTo>
                  <a:pt x="0" y="754"/>
                </a:lnTo>
                <a:lnTo>
                  <a:pt x="1" y="757"/>
                </a:lnTo>
                <a:lnTo>
                  <a:pt x="2" y="759"/>
                </a:lnTo>
                <a:lnTo>
                  <a:pt x="4" y="760"/>
                </a:lnTo>
                <a:lnTo>
                  <a:pt x="6" y="760"/>
                </a:lnTo>
                <a:lnTo>
                  <a:pt x="9" y="760"/>
                </a:lnTo>
                <a:lnTo>
                  <a:pt x="11" y="759"/>
                </a:lnTo>
                <a:lnTo>
                  <a:pt x="12" y="757"/>
                </a:lnTo>
                <a:lnTo>
                  <a:pt x="19" y="743"/>
                </a:lnTo>
                <a:lnTo>
                  <a:pt x="19" y="740"/>
                </a:lnTo>
                <a:lnTo>
                  <a:pt x="19" y="722"/>
                </a:lnTo>
                <a:lnTo>
                  <a:pt x="25" y="709"/>
                </a:lnTo>
                <a:lnTo>
                  <a:pt x="32" y="696"/>
                </a:lnTo>
                <a:lnTo>
                  <a:pt x="32" y="693"/>
                </a:lnTo>
                <a:lnTo>
                  <a:pt x="32" y="681"/>
                </a:lnTo>
                <a:lnTo>
                  <a:pt x="38" y="669"/>
                </a:lnTo>
                <a:lnTo>
                  <a:pt x="45" y="655"/>
                </a:lnTo>
                <a:lnTo>
                  <a:pt x="45" y="652"/>
                </a:lnTo>
                <a:lnTo>
                  <a:pt x="45" y="640"/>
                </a:lnTo>
                <a:lnTo>
                  <a:pt x="52" y="628"/>
                </a:lnTo>
                <a:lnTo>
                  <a:pt x="58" y="614"/>
                </a:lnTo>
                <a:lnTo>
                  <a:pt x="65" y="601"/>
                </a:lnTo>
                <a:lnTo>
                  <a:pt x="65" y="598"/>
                </a:lnTo>
                <a:lnTo>
                  <a:pt x="65" y="586"/>
                </a:lnTo>
                <a:lnTo>
                  <a:pt x="71" y="573"/>
                </a:lnTo>
                <a:lnTo>
                  <a:pt x="78" y="560"/>
                </a:lnTo>
                <a:lnTo>
                  <a:pt x="78" y="557"/>
                </a:lnTo>
                <a:lnTo>
                  <a:pt x="78" y="545"/>
                </a:lnTo>
                <a:lnTo>
                  <a:pt x="85" y="533"/>
                </a:lnTo>
                <a:lnTo>
                  <a:pt x="91" y="519"/>
                </a:lnTo>
                <a:lnTo>
                  <a:pt x="98" y="505"/>
                </a:lnTo>
                <a:lnTo>
                  <a:pt x="104" y="492"/>
                </a:lnTo>
                <a:lnTo>
                  <a:pt x="111" y="478"/>
                </a:lnTo>
                <a:lnTo>
                  <a:pt x="118" y="465"/>
                </a:lnTo>
                <a:lnTo>
                  <a:pt x="124" y="451"/>
                </a:lnTo>
                <a:lnTo>
                  <a:pt x="131" y="437"/>
                </a:lnTo>
                <a:lnTo>
                  <a:pt x="138" y="424"/>
                </a:lnTo>
                <a:lnTo>
                  <a:pt x="143" y="412"/>
                </a:lnTo>
                <a:lnTo>
                  <a:pt x="156" y="399"/>
                </a:lnTo>
                <a:lnTo>
                  <a:pt x="157" y="397"/>
                </a:lnTo>
                <a:lnTo>
                  <a:pt x="164" y="376"/>
                </a:lnTo>
                <a:lnTo>
                  <a:pt x="171" y="363"/>
                </a:lnTo>
                <a:lnTo>
                  <a:pt x="184" y="342"/>
                </a:lnTo>
                <a:lnTo>
                  <a:pt x="190" y="329"/>
                </a:lnTo>
                <a:lnTo>
                  <a:pt x="196" y="317"/>
                </a:lnTo>
                <a:lnTo>
                  <a:pt x="209" y="303"/>
                </a:lnTo>
                <a:lnTo>
                  <a:pt x="210" y="301"/>
                </a:lnTo>
                <a:lnTo>
                  <a:pt x="216" y="290"/>
                </a:lnTo>
                <a:lnTo>
                  <a:pt x="229" y="276"/>
                </a:lnTo>
                <a:lnTo>
                  <a:pt x="230" y="274"/>
                </a:lnTo>
                <a:lnTo>
                  <a:pt x="236" y="263"/>
                </a:lnTo>
                <a:lnTo>
                  <a:pt x="249" y="249"/>
                </a:lnTo>
                <a:lnTo>
                  <a:pt x="262" y="235"/>
                </a:lnTo>
                <a:lnTo>
                  <a:pt x="263" y="233"/>
                </a:lnTo>
                <a:lnTo>
                  <a:pt x="269" y="222"/>
                </a:lnTo>
                <a:lnTo>
                  <a:pt x="280" y="216"/>
                </a:lnTo>
                <a:lnTo>
                  <a:pt x="282" y="215"/>
                </a:lnTo>
                <a:lnTo>
                  <a:pt x="295" y="201"/>
                </a:lnTo>
                <a:lnTo>
                  <a:pt x="296" y="199"/>
                </a:lnTo>
                <a:lnTo>
                  <a:pt x="302" y="188"/>
                </a:lnTo>
                <a:lnTo>
                  <a:pt x="315" y="174"/>
                </a:lnTo>
                <a:lnTo>
                  <a:pt x="326" y="168"/>
                </a:lnTo>
                <a:lnTo>
                  <a:pt x="328" y="167"/>
                </a:lnTo>
                <a:lnTo>
                  <a:pt x="329" y="165"/>
                </a:lnTo>
                <a:lnTo>
                  <a:pt x="335" y="154"/>
                </a:lnTo>
                <a:lnTo>
                  <a:pt x="346" y="148"/>
                </a:lnTo>
                <a:lnTo>
                  <a:pt x="348" y="147"/>
                </a:lnTo>
                <a:lnTo>
                  <a:pt x="349" y="145"/>
                </a:lnTo>
                <a:lnTo>
                  <a:pt x="355" y="133"/>
                </a:lnTo>
                <a:lnTo>
                  <a:pt x="368" y="120"/>
                </a:lnTo>
                <a:lnTo>
                  <a:pt x="369" y="118"/>
                </a:lnTo>
                <a:lnTo>
                  <a:pt x="374" y="106"/>
                </a:lnTo>
                <a:lnTo>
                  <a:pt x="386" y="100"/>
                </a:lnTo>
                <a:lnTo>
                  <a:pt x="388" y="99"/>
                </a:lnTo>
                <a:lnTo>
                  <a:pt x="389" y="97"/>
                </a:lnTo>
                <a:lnTo>
                  <a:pt x="394" y="86"/>
                </a:lnTo>
                <a:lnTo>
                  <a:pt x="405" y="80"/>
                </a:lnTo>
                <a:lnTo>
                  <a:pt x="407" y="79"/>
                </a:lnTo>
                <a:lnTo>
                  <a:pt x="421" y="65"/>
                </a:lnTo>
                <a:lnTo>
                  <a:pt x="432" y="60"/>
                </a:lnTo>
                <a:lnTo>
                  <a:pt x="434" y="59"/>
                </a:lnTo>
                <a:lnTo>
                  <a:pt x="435" y="57"/>
                </a:lnTo>
                <a:lnTo>
                  <a:pt x="440" y="45"/>
                </a:lnTo>
                <a:lnTo>
                  <a:pt x="452" y="39"/>
                </a:lnTo>
                <a:lnTo>
                  <a:pt x="465" y="32"/>
                </a:lnTo>
                <a:lnTo>
                  <a:pt x="478" y="26"/>
                </a:lnTo>
                <a:lnTo>
                  <a:pt x="491" y="19"/>
                </a:lnTo>
                <a:lnTo>
                  <a:pt x="504" y="12"/>
                </a:lnTo>
                <a:close/>
              </a:path>
            </a:pathLst>
          </a:custGeom>
          <a:solidFill>
            <a:schemeClr val="tx1"/>
          </a:solidFill>
          <a:ln w="9525">
            <a:solidFill>
              <a:schemeClr val="tx1"/>
            </a:solidFill>
            <a:round/>
            <a:headEnd/>
            <a:tailEnd/>
          </a:ln>
        </p:spPr>
        <p:txBody>
          <a:bodyPr/>
          <a:lstStyle/>
          <a:p>
            <a:endParaRPr lang="en-US" sz="455"/>
          </a:p>
        </p:txBody>
      </p:sp>
      <p:sp>
        <p:nvSpPr>
          <p:cNvPr id="242692" name="Rectangle 4"/>
          <p:cNvSpPr>
            <a:spLocks noChangeArrowheads="1"/>
          </p:cNvSpPr>
          <p:nvPr/>
        </p:nvSpPr>
        <p:spPr bwMode="auto">
          <a:xfrm>
            <a:off x="3670012" y="5088660"/>
            <a:ext cx="466474" cy="447687"/>
          </a:xfrm>
          <a:prstGeom prst="rect">
            <a:avLst/>
          </a:prstGeom>
          <a:noFill/>
          <a:ln w="9525">
            <a:noFill/>
            <a:miter lim="800000"/>
            <a:headEnd/>
            <a:tailEnd/>
          </a:ln>
          <a:effectLst/>
        </p:spPr>
        <p:txBody>
          <a:bodyPr wrap="none" lIns="0" tIns="0" rIns="0" bIns="0">
            <a:spAutoFit/>
          </a:bodyPr>
          <a:lstStyle/>
          <a:p>
            <a:pPr>
              <a:defRPr/>
            </a:pPr>
            <a:r>
              <a:rPr lang="en-US" sz="2909" b="1">
                <a:solidFill>
                  <a:srgbClr val="E32434"/>
                </a:solidFill>
                <a:effectLst>
                  <a:outerShdw blurRad="38100" dist="38100" dir="2700000" algn="tl">
                    <a:srgbClr val="DDDDDD"/>
                  </a:outerShdw>
                </a:effectLst>
                <a:latin typeface="Comic Sans MS" charset="0"/>
              </a:rPr>
              <a:t>ER</a:t>
            </a:r>
            <a:endParaRPr lang="en-US" sz="4000">
              <a:solidFill>
                <a:srgbClr val="E32434"/>
              </a:solidFill>
              <a:effectLst>
                <a:outerShdw blurRad="38100" dist="38100" dir="2700000" algn="tl">
                  <a:srgbClr val="DDDDDD"/>
                </a:outerShdw>
              </a:effectLst>
              <a:latin typeface="Comic Sans MS" charset="0"/>
            </a:endParaRPr>
          </a:p>
        </p:txBody>
      </p:sp>
      <p:sp>
        <p:nvSpPr>
          <p:cNvPr id="11268" name="Freeform 5"/>
          <p:cNvSpPr>
            <a:spLocks/>
          </p:cNvSpPr>
          <p:nvPr/>
        </p:nvSpPr>
        <p:spPr bwMode="auto">
          <a:xfrm>
            <a:off x="783648" y="6393296"/>
            <a:ext cx="1691409" cy="1522557"/>
          </a:xfrm>
          <a:custGeom>
            <a:avLst/>
            <a:gdLst>
              <a:gd name="T0" fmla="*/ 2147483647 w 665"/>
              <a:gd name="T1" fmla="*/ 2147483647 h 542"/>
              <a:gd name="T2" fmla="*/ 2147483647 w 665"/>
              <a:gd name="T3" fmla="*/ 2147483647 h 542"/>
              <a:gd name="T4" fmla="*/ 2147483647 w 665"/>
              <a:gd name="T5" fmla="*/ 2147483647 h 542"/>
              <a:gd name="T6" fmla="*/ 2147483647 w 665"/>
              <a:gd name="T7" fmla="*/ 2147483647 h 542"/>
              <a:gd name="T8" fmla="*/ 2147483647 w 665"/>
              <a:gd name="T9" fmla="*/ 2147483647 h 542"/>
              <a:gd name="T10" fmla="*/ 2147483647 w 665"/>
              <a:gd name="T11" fmla="*/ 2147483647 h 542"/>
              <a:gd name="T12" fmla="*/ 2147483647 w 665"/>
              <a:gd name="T13" fmla="*/ 2147483647 h 542"/>
              <a:gd name="T14" fmla="*/ 2147483647 w 665"/>
              <a:gd name="T15" fmla="*/ 2147483647 h 542"/>
              <a:gd name="T16" fmla="*/ 2147483647 w 665"/>
              <a:gd name="T17" fmla="*/ 2147483647 h 542"/>
              <a:gd name="T18" fmla="*/ 2147483647 w 665"/>
              <a:gd name="T19" fmla="*/ 2147483647 h 542"/>
              <a:gd name="T20" fmla="*/ 2147483647 w 665"/>
              <a:gd name="T21" fmla="*/ 2147483647 h 542"/>
              <a:gd name="T22" fmla="*/ 2147483647 w 665"/>
              <a:gd name="T23" fmla="*/ 2147483647 h 542"/>
              <a:gd name="T24" fmla="*/ 2147483647 w 665"/>
              <a:gd name="T25" fmla="*/ 2147483647 h 542"/>
              <a:gd name="T26" fmla="*/ 2147483647 w 665"/>
              <a:gd name="T27" fmla="*/ 2147483647 h 542"/>
              <a:gd name="T28" fmla="*/ 2147483647 w 665"/>
              <a:gd name="T29" fmla="*/ 2147483647 h 542"/>
              <a:gd name="T30" fmla="*/ 2147483647 w 665"/>
              <a:gd name="T31" fmla="*/ 2147483647 h 542"/>
              <a:gd name="T32" fmla="*/ 2147483647 w 665"/>
              <a:gd name="T33" fmla="*/ 2147483647 h 542"/>
              <a:gd name="T34" fmla="*/ 2147483647 w 665"/>
              <a:gd name="T35" fmla="*/ 2147483647 h 542"/>
              <a:gd name="T36" fmla="*/ 2147483647 w 665"/>
              <a:gd name="T37" fmla="*/ 2147483647 h 542"/>
              <a:gd name="T38" fmla="*/ 2147483647 w 665"/>
              <a:gd name="T39" fmla="*/ 2147483647 h 542"/>
              <a:gd name="T40" fmla="*/ 2147483647 w 665"/>
              <a:gd name="T41" fmla="*/ 2147483647 h 542"/>
              <a:gd name="T42" fmla="*/ 2147483647 w 665"/>
              <a:gd name="T43" fmla="*/ 2147483647 h 542"/>
              <a:gd name="T44" fmla="*/ 2147483647 w 665"/>
              <a:gd name="T45" fmla="*/ 2147483647 h 542"/>
              <a:gd name="T46" fmla="*/ 2147483647 w 665"/>
              <a:gd name="T47" fmla="*/ 2147483647 h 542"/>
              <a:gd name="T48" fmla="*/ 2147483647 w 665"/>
              <a:gd name="T49" fmla="*/ 2147483647 h 542"/>
              <a:gd name="T50" fmla="*/ 2147483647 w 665"/>
              <a:gd name="T51" fmla="*/ 2147483647 h 542"/>
              <a:gd name="T52" fmla="*/ 2147483647 w 665"/>
              <a:gd name="T53" fmla="*/ 2147483647 h 542"/>
              <a:gd name="T54" fmla="*/ 2147483647 w 665"/>
              <a:gd name="T55" fmla="*/ 2147483647 h 542"/>
              <a:gd name="T56" fmla="*/ 2147483647 w 665"/>
              <a:gd name="T57" fmla="*/ 2147483647 h 542"/>
              <a:gd name="T58" fmla="*/ 2147483647 w 665"/>
              <a:gd name="T59" fmla="*/ 2147483647 h 542"/>
              <a:gd name="T60" fmla="*/ 2147483647 w 665"/>
              <a:gd name="T61" fmla="*/ 2147483647 h 542"/>
              <a:gd name="T62" fmla="*/ 2147483647 w 665"/>
              <a:gd name="T63" fmla="*/ 2147483647 h 542"/>
              <a:gd name="T64" fmla="*/ 2147483647 w 665"/>
              <a:gd name="T65" fmla="*/ 2147483647 h 542"/>
              <a:gd name="T66" fmla="*/ 2147483647 w 665"/>
              <a:gd name="T67" fmla="*/ 2147483647 h 542"/>
              <a:gd name="T68" fmla="*/ 2147483647 w 665"/>
              <a:gd name="T69" fmla="*/ 2147483647 h 542"/>
              <a:gd name="T70" fmla="*/ 2147483647 w 665"/>
              <a:gd name="T71" fmla="*/ 2147483647 h 542"/>
              <a:gd name="T72" fmla="*/ 2147483647 w 665"/>
              <a:gd name="T73" fmla="*/ 2147483647 h 542"/>
              <a:gd name="T74" fmla="*/ 2147483647 w 665"/>
              <a:gd name="T75" fmla="*/ 2147483647 h 542"/>
              <a:gd name="T76" fmla="*/ 2147483647 w 665"/>
              <a:gd name="T77" fmla="*/ 2147483647 h 542"/>
              <a:gd name="T78" fmla="*/ 2147483647 w 665"/>
              <a:gd name="T79" fmla="*/ 2147483647 h 542"/>
              <a:gd name="T80" fmla="*/ 2147483647 w 665"/>
              <a:gd name="T81" fmla="*/ 2147483647 h 542"/>
              <a:gd name="T82" fmla="*/ 2147483647 w 665"/>
              <a:gd name="T83" fmla="*/ 2147483647 h 542"/>
              <a:gd name="T84" fmla="*/ 2147483647 w 665"/>
              <a:gd name="T85" fmla="*/ 2147483647 h 542"/>
              <a:gd name="T86" fmla="*/ 2147483647 w 665"/>
              <a:gd name="T87" fmla="*/ 2147483647 h 542"/>
              <a:gd name="T88" fmla="*/ 2147483647 w 665"/>
              <a:gd name="T89" fmla="*/ 2147483647 h 542"/>
              <a:gd name="T90" fmla="*/ 2147483647 w 665"/>
              <a:gd name="T91" fmla="*/ 2147483647 h 542"/>
              <a:gd name="T92" fmla="*/ 2147483647 w 665"/>
              <a:gd name="T93" fmla="*/ 2147483647 h 542"/>
              <a:gd name="T94" fmla="*/ 2147483647 w 665"/>
              <a:gd name="T95" fmla="*/ 2147483647 h 542"/>
              <a:gd name="T96" fmla="*/ 2147483647 w 665"/>
              <a:gd name="T97" fmla="*/ 2147483647 h 542"/>
              <a:gd name="T98" fmla="*/ 2147483647 w 665"/>
              <a:gd name="T99" fmla="*/ 2147483647 h 542"/>
              <a:gd name="T100" fmla="*/ 0 w 665"/>
              <a:gd name="T101" fmla="*/ 2147483647 h 542"/>
              <a:gd name="T102" fmla="*/ 2147483647 w 665"/>
              <a:gd name="T103" fmla="*/ 2147483647 h 542"/>
              <a:gd name="T104" fmla="*/ 2147483647 w 665"/>
              <a:gd name="T105" fmla="*/ 2147483647 h 542"/>
              <a:gd name="T106" fmla="*/ 2147483647 w 665"/>
              <a:gd name="T107" fmla="*/ 2147483647 h 542"/>
              <a:gd name="T108" fmla="*/ 2147483647 w 665"/>
              <a:gd name="T109" fmla="*/ 2147483647 h 542"/>
              <a:gd name="T110" fmla="*/ 2147483647 w 665"/>
              <a:gd name="T111" fmla="*/ 2147483647 h 542"/>
              <a:gd name="T112" fmla="*/ 2147483647 w 665"/>
              <a:gd name="T113" fmla="*/ 2147483647 h 5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5"/>
              <a:gd name="T172" fmla="*/ 0 h 542"/>
              <a:gd name="T173" fmla="*/ 665 w 665"/>
              <a:gd name="T174" fmla="*/ 542 h 5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5" h="542">
                <a:moveTo>
                  <a:pt x="166" y="539"/>
                </a:moveTo>
                <a:lnTo>
                  <a:pt x="167" y="541"/>
                </a:lnTo>
                <a:lnTo>
                  <a:pt x="169" y="542"/>
                </a:lnTo>
                <a:lnTo>
                  <a:pt x="171" y="542"/>
                </a:lnTo>
                <a:lnTo>
                  <a:pt x="174" y="542"/>
                </a:lnTo>
                <a:lnTo>
                  <a:pt x="176" y="541"/>
                </a:lnTo>
                <a:lnTo>
                  <a:pt x="177" y="539"/>
                </a:lnTo>
                <a:lnTo>
                  <a:pt x="177" y="536"/>
                </a:lnTo>
                <a:lnTo>
                  <a:pt x="177" y="534"/>
                </a:lnTo>
                <a:lnTo>
                  <a:pt x="170" y="521"/>
                </a:lnTo>
                <a:lnTo>
                  <a:pt x="164" y="508"/>
                </a:lnTo>
                <a:lnTo>
                  <a:pt x="164" y="496"/>
                </a:lnTo>
                <a:lnTo>
                  <a:pt x="164" y="482"/>
                </a:lnTo>
                <a:lnTo>
                  <a:pt x="164" y="468"/>
                </a:lnTo>
                <a:lnTo>
                  <a:pt x="164" y="455"/>
                </a:lnTo>
                <a:lnTo>
                  <a:pt x="164" y="453"/>
                </a:lnTo>
                <a:lnTo>
                  <a:pt x="157" y="440"/>
                </a:lnTo>
                <a:lnTo>
                  <a:pt x="157" y="428"/>
                </a:lnTo>
                <a:lnTo>
                  <a:pt x="157" y="426"/>
                </a:lnTo>
                <a:lnTo>
                  <a:pt x="151" y="413"/>
                </a:lnTo>
                <a:lnTo>
                  <a:pt x="151" y="400"/>
                </a:lnTo>
                <a:lnTo>
                  <a:pt x="151" y="398"/>
                </a:lnTo>
                <a:lnTo>
                  <a:pt x="144" y="385"/>
                </a:lnTo>
                <a:lnTo>
                  <a:pt x="143" y="383"/>
                </a:lnTo>
                <a:lnTo>
                  <a:pt x="141" y="382"/>
                </a:lnTo>
                <a:lnTo>
                  <a:pt x="131" y="377"/>
                </a:lnTo>
                <a:lnTo>
                  <a:pt x="131" y="366"/>
                </a:lnTo>
                <a:lnTo>
                  <a:pt x="131" y="364"/>
                </a:lnTo>
                <a:lnTo>
                  <a:pt x="124" y="351"/>
                </a:lnTo>
                <a:lnTo>
                  <a:pt x="118" y="337"/>
                </a:lnTo>
                <a:lnTo>
                  <a:pt x="111" y="324"/>
                </a:lnTo>
                <a:lnTo>
                  <a:pt x="104" y="310"/>
                </a:lnTo>
                <a:lnTo>
                  <a:pt x="98" y="296"/>
                </a:lnTo>
                <a:lnTo>
                  <a:pt x="91" y="283"/>
                </a:lnTo>
                <a:lnTo>
                  <a:pt x="85" y="269"/>
                </a:lnTo>
                <a:lnTo>
                  <a:pt x="78" y="249"/>
                </a:lnTo>
                <a:lnTo>
                  <a:pt x="77" y="247"/>
                </a:lnTo>
                <a:lnTo>
                  <a:pt x="64" y="233"/>
                </a:lnTo>
                <a:lnTo>
                  <a:pt x="58" y="222"/>
                </a:lnTo>
                <a:lnTo>
                  <a:pt x="57" y="220"/>
                </a:lnTo>
                <a:lnTo>
                  <a:pt x="44" y="206"/>
                </a:lnTo>
                <a:lnTo>
                  <a:pt x="38" y="194"/>
                </a:lnTo>
                <a:lnTo>
                  <a:pt x="37" y="192"/>
                </a:lnTo>
                <a:lnTo>
                  <a:pt x="24" y="179"/>
                </a:lnTo>
                <a:lnTo>
                  <a:pt x="19" y="167"/>
                </a:lnTo>
                <a:lnTo>
                  <a:pt x="12" y="155"/>
                </a:lnTo>
                <a:lnTo>
                  <a:pt x="12" y="142"/>
                </a:lnTo>
                <a:lnTo>
                  <a:pt x="12" y="128"/>
                </a:lnTo>
                <a:lnTo>
                  <a:pt x="12" y="115"/>
                </a:lnTo>
                <a:lnTo>
                  <a:pt x="12" y="101"/>
                </a:lnTo>
                <a:lnTo>
                  <a:pt x="12" y="90"/>
                </a:lnTo>
                <a:lnTo>
                  <a:pt x="19" y="77"/>
                </a:lnTo>
                <a:lnTo>
                  <a:pt x="25" y="63"/>
                </a:lnTo>
                <a:lnTo>
                  <a:pt x="31" y="52"/>
                </a:lnTo>
                <a:lnTo>
                  <a:pt x="44" y="38"/>
                </a:lnTo>
                <a:lnTo>
                  <a:pt x="55" y="32"/>
                </a:lnTo>
                <a:lnTo>
                  <a:pt x="57" y="31"/>
                </a:lnTo>
                <a:lnTo>
                  <a:pt x="58" y="29"/>
                </a:lnTo>
                <a:lnTo>
                  <a:pt x="63" y="19"/>
                </a:lnTo>
                <a:lnTo>
                  <a:pt x="72" y="19"/>
                </a:lnTo>
                <a:lnTo>
                  <a:pt x="85" y="19"/>
                </a:lnTo>
                <a:lnTo>
                  <a:pt x="88" y="19"/>
                </a:lnTo>
                <a:lnTo>
                  <a:pt x="98" y="13"/>
                </a:lnTo>
                <a:lnTo>
                  <a:pt x="110" y="19"/>
                </a:lnTo>
                <a:lnTo>
                  <a:pt x="129" y="26"/>
                </a:lnTo>
                <a:lnTo>
                  <a:pt x="131" y="26"/>
                </a:lnTo>
                <a:lnTo>
                  <a:pt x="142" y="26"/>
                </a:lnTo>
                <a:lnTo>
                  <a:pt x="154" y="38"/>
                </a:lnTo>
                <a:lnTo>
                  <a:pt x="156" y="39"/>
                </a:lnTo>
                <a:lnTo>
                  <a:pt x="167" y="45"/>
                </a:lnTo>
                <a:lnTo>
                  <a:pt x="180" y="59"/>
                </a:lnTo>
                <a:lnTo>
                  <a:pt x="186" y="70"/>
                </a:lnTo>
                <a:lnTo>
                  <a:pt x="192" y="84"/>
                </a:lnTo>
                <a:lnTo>
                  <a:pt x="199" y="97"/>
                </a:lnTo>
                <a:lnTo>
                  <a:pt x="206" y="111"/>
                </a:lnTo>
                <a:lnTo>
                  <a:pt x="211" y="124"/>
                </a:lnTo>
                <a:lnTo>
                  <a:pt x="211" y="135"/>
                </a:lnTo>
                <a:lnTo>
                  <a:pt x="212" y="138"/>
                </a:lnTo>
                <a:lnTo>
                  <a:pt x="219" y="152"/>
                </a:lnTo>
                <a:lnTo>
                  <a:pt x="224" y="164"/>
                </a:lnTo>
                <a:lnTo>
                  <a:pt x="224" y="176"/>
                </a:lnTo>
                <a:lnTo>
                  <a:pt x="225" y="179"/>
                </a:lnTo>
                <a:lnTo>
                  <a:pt x="232" y="193"/>
                </a:lnTo>
                <a:lnTo>
                  <a:pt x="238" y="205"/>
                </a:lnTo>
                <a:lnTo>
                  <a:pt x="238" y="217"/>
                </a:lnTo>
                <a:lnTo>
                  <a:pt x="238" y="230"/>
                </a:lnTo>
                <a:lnTo>
                  <a:pt x="239" y="233"/>
                </a:lnTo>
                <a:lnTo>
                  <a:pt x="244" y="246"/>
                </a:lnTo>
                <a:lnTo>
                  <a:pt x="244" y="258"/>
                </a:lnTo>
                <a:lnTo>
                  <a:pt x="244" y="271"/>
                </a:lnTo>
                <a:lnTo>
                  <a:pt x="245" y="274"/>
                </a:lnTo>
                <a:lnTo>
                  <a:pt x="251" y="287"/>
                </a:lnTo>
                <a:lnTo>
                  <a:pt x="251" y="298"/>
                </a:lnTo>
                <a:lnTo>
                  <a:pt x="252" y="301"/>
                </a:lnTo>
                <a:lnTo>
                  <a:pt x="258" y="315"/>
                </a:lnTo>
                <a:lnTo>
                  <a:pt x="264" y="328"/>
                </a:lnTo>
                <a:lnTo>
                  <a:pt x="264" y="339"/>
                </a:lnTo>
                <a:lnTo>
                  <a:pt x="265" y="342"/>
                </a:lnTo>
                <a:lnTo>
                  <a:pt x="266" y="344"/>
                </a:lnTo>
                <a:lnTo>
                  <a:pt x="279" y="358"/>
                </a:lnTo>
                <a:lnTo>
                  <a:pt x="285" y="369"/>
                </a:lnTo>
                <a:lnTo>
                  <a:pt x="286" y="371"/>
                </a:lnTo>
                <a:lnTo>
                  <a:pt x="288" y="372"/>
                </a:lnTo>
                <a:lnTo>
                  <a:pt x="301" y="379"/>
                </a:lnTo>
                <a:lnTo>
                  <a:pt x="314" y="386"/>
                </a:lnTo>
                <a:lnTo>
                  <a:pt x="334" y="393"/>
                </a:lnTo>
                <a:lnTo>
                  <a:pt x="347" y="400"/>
                </a:lnTo>
                <a:lnTo>
                  <a:pt x="349" y="400"/>
                </a:lnTo>
                <a:lnTo>
                  <a:pt x="362" y="400"/>
                </a:lnTo>
                <a:lnTo>
                  <a:pt x="376" y="400"/>
                </a:lnTo>
                <a:lnTo>
                  <a:pt x="389" y="400"/>
                </a:lnTo>
                <a:lnTo>
                  <a:pt x="392" y="400"/>
                </a:lnTo>
                <a:lnTo>
                  <a:pt x="405" y="393"/>
                </a:lnTo>
                <a:lnTo>
                  <a:pt x="418" y="386"/>
                </a:lnTo>
                <a:lnTo>
                  <a:pt x="420" y="385"/>
                </a:lnTo>
                <a:lnTo>
                  <a:pt x="433" y="371"/>
                </a:lnTo>
                <a:lnTo>
                  <a:pt x="434" y="369"/>
                </a:lnTo>
                <a:lnTo>
                  <a:pt x="440" y="358"/>
                </a:lnTo>
                <a:lnTo>
                  <a:pt x="453" y="344"/>
                </a:lnTo>
                <a:lnTo>
                  <a:pt x="454" y="342"/>
                </a:lnTo>
                <a:lnTo>
                  <a:pt x="454" y="339"/>
                </a:lnTo>
                <a:lnTo>
                  <a:pt x="454" y="328"/>
                </a:lnTo>
                <a:lnTo>
                  <a:pt x="461" y="315"/>
                </a:lnTo>
                <a:lnTo>
                  <a:pt x="467" y="295"/>
                </a:lnTo>
                <a:lnTo>
                  <a:pt x="467" y="292"/>
                </a:lnTo>
                <a:lnTo>
                  <a:pt x="467" y="280"/>
                </a:lnTo>
                <a:lnTo>
                  <a:pt x="474" y="267"/>
                </a:lnTo>
                <a:lnTo>
                  <a:pt x="474" y="264"/>
                </a:lnTo>
                <a:lnTo>
                  <a:pt x="474" y="253"/>
                </a:lnTo>
                <a:lnTo>
                  <a:pt x="481" y="240"/>
                </a:lnTo>
                <a:lnTo>
                  <a:pt x="487" y="227"/>
                </a:lnTo>
                <a:lnTo>
                  <a:pt x="493" y="215"/>
                </a:lnTo>
                <a:lnTo>
                  <a:pt x="506" y="201"/>
                </a:lnTo>
                <a:lnTo>
                  <a:pt x="507" y="199"/>
                </a:lnTo>
                <a:lnTo>
                  <a:pt x="514" y="186"/>
                </a:lnTo>
                <a:lnTo>
                  <a:pt x="519" y="174"/>
                </a:lnTo>
                <a:lnTo>
                  <a:pt x="530" y="168"/>
                </a:lnTo>
                <a:lnTo>
                  <a:pt x="532" y="167"/>
                </a:lnTo>
                <a:lnTo>
                  <a:pt x="533" y="165"/>
                </a:lnTo>
                <a:lnTo>
                  <a:pt x="538" y="155"/>
                </a:lnTo>
                <a:lnTo>
                  <a:pt x="547" y="155"/>
                </a:lnTo>
                <a:lnTo>
                  <a:pt x="550" y="155"/>
                </a:lnTo>
                <a:lnTo>
                  <a:pt x="562" y="148"/>
                </a:lnTo>
                <a:lnTo>
                  <a:pt x="574" y="148"/>
                </a:lnTo>
                <a:lnTo>
                  <a:pt x="587" y="148"/>
                </a:lnTo>
                <a:lnTo>
                  <a:pt x="599" y="148"/>
                </a:lnTo>
                <a:lnTo>
                  <a:pt x="611" y="155"/>
                </a:lnTo>
                <a:lnTo>
                  <a:pt x="624" y="162"/>
                </a:lnTo>
                <a:lnTo>
                  <a:pt x="636" y="167"/>
                </a:lnTo>
                <a:lnTo>
                  <a:pt x="641" y="179"/>
                </a:lnTo>
                <a:lnTo>
                  <a:pt x="647" y="192"/>
                </a:lnTo>
                <a:lnTo>
                  <a:pt x="647" y="203"/>
                </a:lnTo>
                <a:lnTo>
                  <a:pt x="648" y="206"/>
                </a:lnTo>
                <a:lnTo>
                  <a:pt x="653" y="219"/>
                </a:lnTo>
                <a:lnTo>
                  <a:pt x="653" y="230"/>
                </a:lnTo>
                <a:lnTo>
                  <a:pt x="653" y="243"/>
                </a:lnTo>
                <a:lnTo>
                  <a:pt x="648" y="256"/>
                </a:lnTo>
                <a:lnTo>
                  <a:pt x="641" y="269"/>
                </a:lnTo>
                <a:lnTo>
                  <a:pt x="635" y="283"/>
                </a:lnTo>
                <a:lnTo>
                  <a:pt x="628" y="296"/>
                </a:lnTo>
                <a:lnTo>
                  <a:pt x="621" y="310"/>
                </a:lnTo>
                <a:lnTo>
                  <a:pt x="616" y="322"/>
                </a:lnTo>
                <a:lnTo>
                  <a:pt x="603" y="335"/>
                </a:lnTo>
                <a:lnTo>
                  <a:pt x="602" y="337"/>
                </a:lnTo>
                <a:lnTo>
                  <a:pt x="596" y="349"/>
                </a:lnTo>
                <a:lnTo>
                  <a:pt x="585" y="355"/>
                </a:lnTo>
                <a:lnTo>
                  <a:pt x="583" y="356"/>
                </a:lnTo>
                <a:lnTo>
                  <a:pt x="582" y="358"/>
                </a:lnTo>
                <a:lnTo>
                  <a:pt x="575" y="376"/>
                </a:lnTo>
                <a:lnTo>
                  <a:pt x="565" y="382"/>
                </a:lnTo>
                <a:lnTo>
                  <a:pt x="563" y="383"/>
                </a:lnTo>
                <a:lnTo>
                  <a:pt x="562" y="385"/>
                </a:lnTo>
                <a:lnTo>
                  <a:pt x="561" y="387"/>
                </a:lnTo>
                <a:lnTo>
                  <a:pt x="561" y="397"/>
                </a:lnTo>
                <a:lnTo>
                  <a:pt x="550" y="410"/>
                </a:lnTo>
                <a:lnTo>
                  <a:pt x="549" y="412"/>
                </a:lnTo>
                <a:lnTo>
                  <a:pt x="543" y="424"/>
                </a:lnTo>
                <a:lnTo>
                  <a:pt x="530" y="437"/>
                </a:lnTo>
                <a:lnTo>
                  <a:pt x="529" y="439"/>
                </a:lnTo>
                <a:lnTo>
                  <a:pt x="522" y="453"/>
                </a:lnTo>
                <a:lnTo>
                  <a:pt x="516" y="466"/>
                </a:lnTo>
                <a:lnTo>
                  <a:pt x="509" y="480"/>
                </a:lnTo>
                <a:lnTo>
                  <a:pt x="503" y="494"/>
                </a:lnTo>
                <a:lnTo>
                  <a:pt x="496" y="507"/>
                </a:lnTo>
                <a:lnTo>
                  <a:pt x="495" y="509"/>
                </a:lnTo>
                <a:lnTo>
                  <a:pt x="495" y="522"/>
                </a:lnTo>
                <a:lnTo>
                  <a:pt x="489" y="534"/>
                </a:lnTo>
                <a:lnTo>
                  <a:pt x="488" y="536"/>
                </a:lnTo>
                <a:lnTo>
                  <a:pt x="489" y="539"/>
                </a:lnTo>
                <a:lnTo>
                  <a:pt x="490" y="541"/>
                </a:lnTo>
                <a:lnTo>
                  <a:pt x="492" y="542"/>
                </a:lnTo>
                <a:lnTo>
                  <a:pt x="494" y="542"/>
                </a:lnTo>
                <a:lnTo>
                  <a:pt x="497" y="542"/>
                </a:lnTo>
                <a:lnTo>
                  <a:pt x="499" y="541"/>
                </a:lnTo>
                <a:lnTo>
                  <a:pt x="500" y="539"/>
                </a:lnTo>
                <a:lnTo>
                  <a:pt x="507" y="526"/>
                </a:lnTo>
                <a:lnTo>
                  <a:pt x="507" y="523"/>
                </a:lnTo>
                <a:lnTo>
                  <a:pt x="507" y="511"/>
                </a:lnTo>
                <a:lnTo>
                  <a:pt x="514" y="499"/>
                </a:lnTo>
                <a:lnTo>
                  <a:pt x="520" y="485"/>
                </a:lnTo>
                <a:lnTo>
                  <a:pt x="527" y="471"/>
                </a:lnTo>
                <a:lnTo>
                  <a:pt x="533" y="458"/>
                </a:lnTo>
                <a:lnTo>
                  <a:pt x="539" y="446"/>
                </a:lnTo>
                <a:lnTo>
                  <a:pt x="552" y="433"/>
                </a:lnTo>
                <a:lnTo>
                  <a:pt x="553" y="431"/>
                </a:lnTo>
                <a:lnTo>
                  <a:pt x="559" y="419"/>
                </a:lnTo>
                <a:lnTo>
                  <a:pt x="572" y="405"/>
                </a:lnTo>
                <a:lnTo>
                  <a:pt x="573" y="403"/>
                </a:lnTo>
                <a:lnTo>
                  <a:pt x="573" y="400"/>
                </a:lnTo>
                <a:lnTo>
                  <a:pt x="573" y="391"/>
                </a:lnTo>
                <a:lnTo>
                  <a:pt x="583" y="386"/>
                </a:lnTo>
                <a:lnTo>
                  <a:pt x="585" y="385"/>
                </a:lnTo>
                <a:lnTo>
                  <a:pt x="586" y="383"/>
                </a:lnTo>
                <a:lnTo>
                  <a:pt x="592" y="364"/>
                </a:lnTo>
                <a:lnTo>
                  <a:pt x="603" y="359"/>
                </a:lnTo>
                <a:lnTo>
                  <a:pt x="605" y="358"/>
                </a:lnTo>
                <a:lnTo>
                  <a:pt x="606" y="356"/>
                </a:lnTo>
                <a:lnTo>
                  <a:pt x="612" y="344"/>
                </a:lnTo>
                <a:lnTo>
                  <a:pt x="625" y="331"/>
                </a:lnTo>
                <a:lnTo>
                  <a:pt x="626" y="329"/>
                </a:lnTo>
                <a:lnTo>
                  <a:pt x="632" y="315"/>
                </a:lnTo>
                <a:lnTo>
                  <a:pt x="639" y="301"/>
                </a:lnTo>
                <a:lnTo>
                  <a:pt x="646" y="288"/>
                </a:lnTo>
                <a:lnTo>
                  <a:pt x="652" y="274"/>
                </a:lnTo>
                <a:lnTo>
                  <a:pt x="659" y="261"/>
                </a:lnTo>
                <a:lnTo>
                  <a:pt x="665" y="247"/>
                </a:lnTo>
                <a:lnTo>
                  <a:pt x="665" y="244"/>
                </a:lnTo>
                <a:lnTo>
                  <a:pt x="665" y="230"/>
                </a:lnTo>
                <a:lnTo>
                  <a:pt x="665" y="217"/>
                </a:lnTo>
                <a:lnTo>
                  <a:pt x="665" y="215"/>
                </a:lnTo>
                <a:lnTo>
                  <a:pt x="659" y="202"/>
                </a:lnTo>
                <a:lnTo>
                  <a:pt x="659" y="190"/>
                </a:lnTo>
                <a:lnTo>
                  <a:pt x="659" y="188"/>
                </a:lnTo>
                <a:lnTo>
                  <a:pt x="652" y="174"/>
                </a:lnTo>
                <a:lnTo>
                  <a:pt x="646" y="160"/>
                </a:lnTo>
                <a:lnTo>
                  <a:pt x="645" y="158"/>
                </a:lnTo>
                <a:lnTo>
                  <a:pt x="643" y="157"/>
                </a:lnTo>
                <a:lnTo>
                  <a:pt x="629" y="151"/>
                </a:lnTo>
                <a:lnTo>
                  <a:pt x="616" y="144"/>
                </a:lnTo>
                <a:lnTo>
                  <a:pt x="603" y="137"/>
                </a:lnTo>
                <a:lnTo>
                  <a:pt x="600" y="136"/>
                </a:lnTo>
                <a:lnTo>
                  <a:pt x="587" y="136"/>
                </a:lnTo>
                <a:lnTo>
                  <a:pt x="574" y="136"/>
                </a:lnTo>
                <a:lnTo>
                  <a:pt x="560" y="136"/>
                </a:lnTo>
                <a:lnTo>
                  <a:pt x="558" y="137"/>
                </a:lnTo>
                <a:lnTo>
                  <a:pt x="546" y="143"/>
                </a:lnTo>
                <a:lnTo>
                  <a:pt x="534" y="143"/>
                </a:lnTo>
                <a:lnTo>
                  <a:pt x="532" y="144"/>
                </a:lnTo>
                <a:lnTo>
                  <a:pt x="530" y="145"/>
                </a:lnTo>
                <a:lnTo>
                  <a:pt x="529" y="147"/>
                </a:lnTo>
                <a:lnTo>
                  <a:pt x="523" y="158"/>
                </a:lnTo>
                <a:lnTo>
                  <a:pt x="512" y="164"/>
                </a:lnTo>
                <a:lnTo>
                  <a:pt x="510" y="165"/>
                </a:lnTo>
                <a:lnTo>
                  <a:pt x="509" y="167"/>
                </a:lnTo>
                <a:lnTo>
                  <a:pt x="503" y="181"/>
                </a:lnTo>
                <a:lnTo>
                  <a:pt x="497" y="192"/>
                </a:lnTo>
                <a:lnTo>
                  <a:pt x="484" y="206"/>
                </a:lnTo>
                <a:lnTo>
                  <a:pt x="483" y="208"/>
                </a:lnTo>
                <a:lnTo>
                  <a:pt x="476" y="222"/>
                </a:lnTo>
                <a:lnTo>
                  <a:pt x="470" y="235"/>
                </a:lnTo>
                <a:lnTo>
                  <a:pt x="463" y="249"/>
                </a:lnTo>
                <a:lnTo>
                  <a:pt x="462" y="251"/>
                </a:lnTo>
                <a:lnTo>
                  <a:pt x="462" y="263"/>
                </a:lnTo>
                <a:lnTo>
                  <a:pt x="456" y="276"/>
                </a:lnTo>
                <a:lnTo>
                  <a:pt x="455" y="278"/>
                </a:lnTo>
                <a:lnTo>
                  <a:pt x="455" y="291"/>
                </a:lnTo>
                <a:lnTo>
                  <a:pt x="450" y="310"/>
                </a:lnTo>
                <a:lnTo>
                  <a:pt x="443" y="324"/>
                </a:lnTo>
                <a:lnTo>
                  <a:pt x="442" y="326"/>
                </a:lnTo>
                <a:lnTo>
                  <a:pt x="442" y="336"/>
                </a:lnTo>
                <a:lnTo>
                  <a:pt x="431" y="349"/>
                </a:lnTo>
                <a:lnTo>
                  <a:pt x="430" y="351"/>
                </a:lnTo>
                <a:lnTo>
                  <a:pt x="424" y="362"/>
                </a:lnTo>
                <a:lnTo>
                  <a:pt x="411" y="376"/>
                </a:lnTo>
                <a:lnTo>
                  <a:pt x="400" y="382"/>
                </a:lnTo>
                <a:lnTo>
                  <a:pt x="388" y="388"/>
                </a:lnTo>
                <a:lnTo>
                  <a:pt x="376" y="388"/>
                </a:lnTo>
                <a:lnTo>
                  <a:pt x="362" y="388"/>
                </a:lnTo>
                <a:lnTo>
                  <a:pt x="351" y="388"/>
                </a:lnTo>
                <a:lnTo>
                  <a:pt x="339" y="382"/>
                </a:lnTo>
                <a:lnTo>
                  <a:pt x="319" y="375"/>
                </a:lnTo>
                <a:lnTo>
                  <a:pt x="306" y="368"/>
                </a:lnTo>
                <a:lnTo>
                  <a:pt x="295" y="362"/>
                </a:lnTo>
                <a:lnTo>
                  <a:pt x="289" y="351"/>
                </a:lnTo>
                <a:lnTo>
                  <a:pt x="288" y="349"/>
                </a:lnTo>
                <a:lnTo>
                  <a:pt x="276" y="336"/>
                </a:lnTo>
                <a:lnTo>
                  <a:pt x="276" y="326"/>
                </a:lnTo>
                <a:lnTo>
                  <a:pt x="276" y="324"/>
                </a:lnTo>
                <a:lnTo>
                  <a:pt x="269" y="310"/>
                </a:lnTo>
                <a:lnTo>
                  <a:pt x="263" y="297"/>
                </a:lnTo>
                <a:lnTo>
                  <a:pt x="263" y="285"/>
                </a:lnTo>
                <a:lnTo>
                  <a:pt x="263" y="283"/>
                </a:lnTo>
                <a:lnTo>
                  <a:pt x="256" y="270"/>
                </a:lnTo>
                <a:lnTo>
                  <a:pt x="256" y="258"/>
                </a:lnTo>
                <a:lnTo>
                  <a:pt x="256" y="244"/>
                </a:lnTo>
                <a:lnTo>
                  <a:pt x="256" y="242"/>
                </a:lnTo>
                <a:lnTo>
                  <a:pt x="250" y="229"/>
                </a:lnTo>
                <a:lnTo>
                  <a:pt x="250" y="217"/>
                </a:lnTo>
                <a:lnTo>
                  <a:pt x="250" y="203"/>
                </a:lnTo>
                <a:lnTo>
                  <a:pt x="250" y="201"/>
                </a:lnTo>
                <a:lnTo>
                  <a:pt x="243" y="188"/>
                </a:lnTo>
                <a:lnTo>
                  <a:pt x="236" y="175"/>
                </a:lnTo>
                <a:lnTo>
                  <a:pt x="236" y="162"/>
                </a:lnTo>
                <a:lnTo>
                  <a:pt x="236" y="160"/>
                </a:lnTo>
                <a:lnTo>
                  <a:pt x="230" y="147"/>
                </a:lnTo>
                <a:lnTo>
                  <a:pt x="223" y="134"/>
                </a:lnTo>
                <a:lnTo>
                  <a:pt x="223" y="122"/>
                </a:lnTo>
                <a:lnTo>
                  <a:pt x="223" y="120"/>
                </a:lnTo>
                <a:lnTo>
                  <a:pt x="217" y="106"/>
                </a:lnTo>
                <a:lnTo>
                  <a:pt x="210" y="92"/>
                </a:lnTo>
                <a:lnTo>
                  <a:pt x="203" y="79"/>
                </a:lnTo>
                <a:lnTo>
                  <a:pt x="197" y="65"/>
                </a:lnTo>
                <a:lnTo>
                  <a:pt x="190" y="52"/>
                </a:lnTo>
                <a:lnTo>
                  <a:pt x="189" y="50"/>
                </a:lnTo>
                <a:lnTo>
                  <a:pt x="176" y="36"/>
                </a:lnTo>
                <a:lnTo>
                  <a:pt x="174" y="35"/>
                </a:lnTo>
                <a:lnTo>
                  <a:pt x="163" y="29"/>
                </a:lnTo>
                <a:lnTo>
                  <a:pt x="150" y="16"/>
                </a:lnTo>
                <a:lnTo>
                  <a:pt x="148" y="15"/>
                </a:lnTo>
                <a:lnTo>
                  <a:pt x="145" y="14"/>
                </a:lnTo>
                <a:lnTo>
                  <a:pt x="132" y="14"/>
                </a:lnTo>
                <a:lnTo>
                  <a:pt x="115" y="8"/>
                </a:lnTo>
                <a:lnTo>
                  <a:pt x="101" y="1"/>
                </a:lnTo>
                <a:lnTo>
                  <a:pt x="98" y="0"/>
                </a:lnTo>
                <a:lnTo>
                  <a:pt x="96" y="1"/>
                </a:lnTo>
                <a:lnTo>
                  <a:pt x="84" y="7"/>
                </a:lnTo>
                <a:lnTo>
                  <a:pt x="72" y="7"/>
                </a:lnTo>
                <a:lnTo>
                  <a:pt x="59" y="7"/>
                </a:lnTo>
                <a:lnTo>
                  <a:pt x="57" y="8"/>
                </a:lnTo>
                <a:lnTo>
                  <a:pt x="55" y="9"/>
                </a:lnTo>
                <a:lnTo>
                  <a:pt x="54" y="11"/>
                </a:lnTo>
                <a:lnTo>
                  <a:pt x="48" y="22"/>
                </a:lnTo>
                <a:lnTo>
                  <a:pt x="37" y="28"/>
                </a:lnTo>
                <a:lnTo>
                  <a:pt x="35" y="29"/>
                </a:lnTo>
                <a:lnTo>
                  <a:pt x="22" y="43"/>
                </a:lnTo>
                <a:lnTo>
                  <a:pt x="21" y="45"/>
                </a:lnTo>
                <a:lnTo>
                  <a:pt x="14" y="58"/>
                </a:lnTo>
                <a:lnTo>
                  <a:pt x="8" y="72"/>
                </a:lnTo>
                <a:lnTo>
                  <a:pt x="1" y="86"/>
                </a:lnTo>
                <a:lnTo>
                  <a:pt x="0" y="88"/>
                </a:lnTo>
                <a:lnTo>
                  <a:pt x="0" y="101"/>
                </a:lnTo>
                <a:lnTo>
                  <a:pt x="0" y="115"/>
                </a:lnTo>
                <a:lnTo>
                  <a:pt x="0" y="128"/>
                </a:lnTo>
                <a:lnTo>
                  <a:pt x="0" y="142"/>
                </a:lnTo>
                <a:lnTo>
                  <a:pt x="0" y="156"/>
                </a:lnTo>
                <a:lnTo>
                  <a:pt x="1" y="159"/>
                </a:lnTo>
                <a:lnTo>
                  <a:pt x="8" y="172"/>
                </a:lnTo>
                <a:lnTo>
                  <a:pt x="14" y="186"/>
                </a:lnTo>
                <a:lnTo>
                  <a:pt x="15" y="188"/>
                </a:lnTo>
                <a:lnTo>
                  <a:pt x="28" y="201"/>
                </a:lnTo>
                <a:lnTo>
                  <a:pt x="34" y="213"/>
                </a:lnTo>
                <a:lnTo>
                  <a:pt x="35" y="215"/>
                </a:lnTo>
                <a:lnTo>
                  <a:pt x="48" y="229"/>
                </a:lnTo>
                <a:lnTo>
                  <a:pt x="54" y="240"/>
                </a:lnTo>
                <a:lnTo>
                  <a:pt x="55" y="242"/>
                </a:lnTo>
                <a:lnTo>
                  <a:pt x="67" y="255"/>
                </a:lnTo>
                <a:lnTo>
                  <a:pt x="74" y="274"/>
                </a:lnTo>
                <a:lnTo>
                  <a:pt x="80" y="288"/>
                </a:lnTo>
                <a:lnTo>
                  <a:pt x="87" y="301"/>
                </a:lnTo>
                <a:lnTo>
                  <a:pt x="93" y="315"/>
                </a:lnTo>
                <a:lnTo>
                  <a:pt x="100" y="329"/>
                </a:lnTo>
                <a:lnTo>
                  <a:pt x="107" y="342"/>
                </a:lnTo>
                <a:lnTo>
                  <a:pt x="113" y="356"/>
                </a:lnTo>
                <a:lnTo>
                  <a:pt x="119" y="368"/>
                </a:lnTo>
                <a:lnTo>
                  <a:pt x="119" y="380"/>
                </a:lnTo>
                <a:lnTo>
                  <a:pt x="120" y="383"/>
                </a:lnTo>
                <a:lnTo>
                  <a:pt x="121" y="385"/>
                </a:lnTo>
                <a:lnTo>
                  <a:pt x="123" y="386"/>
                </a:lnTo>
                <a:lnTo>
                  <a:pt x="134" y="392"/>
                </a:lnTo>
                <a:lnTo>
                  <a:pt x="139" y="402"/>
                </a:lnTo>
                <a:lnTo>
                  <a:pt x="139" y="414"/>
                </a:lnTo>
                <a:lnTo>
                  <a:pt x="140" y="417"/>
                </a:lnTo>
                <a:lnTo>
                  <a:pt x="145" y="430"/>
                </a:lnTo>
                <a:lnTo>
                  <a:pt x="145" y="441"/>
                </a:lnTo>
                <a:lnTo>
                  <a:pt x="146" y="444"/>
                </a:lnTo>
                <a:lnTo>
                  <a:pt x="152" y="457"/>
                </a:lnTo>
                <a:lnTo>
                  <a:pt x="152" y="468"/>
                </a:lnTo>
                <a:lnTo>
                  <a:pt x="152" y="482"/>
                </a:lnTo>
                <a:lnTo>
                  <a:pt x="152" y="496"/>
                </a:lnTo>
                <a:lnTo>
                  <a:pt x="152" y="509"/>
                </a:lnTo>
                <a:lnTo>
                  <a:pt x="153" y="512"/>
                </a:lnTo>
                <a:lnTo>
                  <a:pt x="159" y="526"/>
                </a:lnTo>
                <a:lnTo>
                  <a:pt x="166" y="539"/>
                </a:lnTo>
                <a:close/>
              </a:path>
            </a:pathLst>
          </a:custGeom>
          <a:solidFill>
            <a:schemeClr val="tx1"/>
          </a:solidFill>
          <a:ln w="9525">
            <a:solidFill>
              <a:schemeClr val="tx1"/>
            </a:solidFill>
            <a:round/>
            <a:headEnd/>
            <a:tailEnd/>
          </a:ln>
        </p:spPr>
        <p:txBody>
          <a:bodyPr/>
          <a:lstStyle/>
          <a:p>
            <a:endParaRPr lang="en-US" sz="455"/>
          </a:p>
        </p:txBody>
      </p:sp>
      <p:sp>
        <p:nvSpPr>
          <p:cNvPr id="242694" name="Rectangle 6"/>
          <p:cNvSpPr>
            <a:spLocks noChangeArrowheads="1"/>
          </p:cNvSpPr>
          <p:nvPr/>
        </p:nvSpPr>
        <p:spPr bwMode="auto">
          <a:xfrm>
            <a:off x="5660159" y="6365876"/>
            <a:ext cx="447238" cy="447687"/>
          </a:xfrm>
          <a:prstGeom prst="rect">
            <a:avLst/>
          </a:prstGeom>
          <a:noFill/>
          <a:ln w="9525">
            <a:noFill/>
            <a:miter lim="800000"/>
            <a:headEnd/>
            <a:tailEnd/>
          </a:ln>
          <a:effectLst/>
        </p:spPr>
        <p:txBody>
          <a:bodyPr wrap="none" lIns="0" tIns="0" rIns="0" bIns="0">
            <a:spAutoFit/>
          </a:bodyPr>
          <a:lstStyle/>
          <a:p>
            <a:pPr>
              <a:defRPr/>
            </a:pPr>
            <a:r>
              <a:rPr lang="en-US" sz="2909" b="1">
                <a:solidFill>
                  <a:srgbClr val="E32434"/>
                </a:solidFill>
                <a:effectLst>
                  <a:outerShdw blurRad="38100" dist="38100" dir="2700000" algn="tl">
                    <a:srgbClr val="DDDDDD"/>
                  </a:outerShdw>
                </a:effectLst>
                <a:latin typeface="Comic Sans MS" charset="0"/>
              </a:rPr>
              <a:t>PG</a:t>
            </a:r>
            <a:endParaRPr lang="en-US" sz="4000">
              <a:solidFill>
                <a:srgbClr val="E32434"/>
              </a:solidFill>
              <a:effectLst>
                <a:outerShdw blurRad="38100" dist="38100" dir="2700000" algn="tl">
                  <a:srgbClr val="DDDDDD"/>
                </a:outerShdw>
              </a:effectLst>
              <a:latin typeface="Comic Sans MS" charset="0"/>
            </a:endParaRPr>
          </a:p>
        </p:txBody>
      </p:sp>
      <p:sp>
        <p:nvSpPr>
          <p:cNvPr id="11270" name="Freeform 7"/>
          <p:cNvSpPr>
            <a:spLocks/>
          </p:cNvSpPr>
          <p:nvPr/>
        </p:nvSpPr>
        <p:spPr bwMode="auto">
          <a:xfrm>
            <a:off x="1814080" y="4188114"/>
            <a:ext cx="278534" cy="355023"/>
          </a:xfrm>
          <a:custGeom>
            <a:avLst/>
            <a:gdLst>
              <a:gd name="T0" fmla="*/ 2147483647 w 110"/>
              <a:gd name="T1" fmla="*/ 2147483647 h 126"/>
              <a:gd name="T2" fmla="*/ 2147483647 w 110"/>
              <a:gd name="T3" fmla="*/ 2147483647 h 126"/>
              <a:gd name="T4" fmla="*/ 2147483647 w 110"/>
              <a:gd name="T5" fmla="*/ 2147483647 h 126"/>
              <a:gd name="T6" fmla="*/ 2147483647 w 110"/>
              <a:gd name="T7" fmla="*/ 2147483647 h 126"/>
              <a:gd name="T8" fmla="*/ 2147483647 w 110"/>
              <a:gd name="T9" fmla="*/ 2147483647 h 126"/>
              <a:gd name="T10" fmla="*/ 2147483647 w 110"/>
              <a:gd name="T11" fmla="*/ 2147483647 h 126"/>
              <a:gd name="T12" fmla="*/ 2147483647 w 110"/>
              <a:gd name="T13" fmla="*/ 2147483647 h 126"/>
              <a:gd name="T14" fmla="*/ 2147483647 w 110"/>
              <a:gd name="T15" fmla="*/ 2147483647 h 126"/>
              <a:gd name="T16" fmla="*/ 2147483647 w 110"/>
              <a:gd name="T17" fmla="*/ 2147483647 h 126"/>
              <a:gd name="T18" fmla="*/ 2147483647 w 110"/>
              <a:gd name="T19" fmla="*/ 2147483647 h 126"/>
              <a:gd name="T20" fmla="*/ 2147483647 w 110"/>
              <a:gd name="T21" fmla="*/ 2147483647 h 126"/>
              <a:gd name="T22" fmla="*/ 2147483647 w 110"/>
              <a:gd name="T23" fmla="*/ 2147483647 h 126"/>
              <a:gd name="T24" fmla="*/ 2147483647 w 110"/>
              <a:gd name="T25" fmla="*/ 2147483647 h 126"/>
              <a:gd name="T26" fmla="*/ 2147483647 w 110"/>
              <a:gd name="T27" fmla="*/ 2147483647 h 126"/>
              <a:gd name="T28" fmla="*/ 2147483647 w 110"/>
              <a:gd name="T29" fmla="*/ 2147483647 h 126"/>
              <a:gd name="T30" fmla="*/ 2147483647 w 110"/>
              <a:gd name="T31" fmla="*/ 2147483647 h 126"/>
              <a:gd name="T32" fmla="*/ 2147483647 w 110"/>
              <a:gd name="T33" fmla="*/ 2147483647 h 126"/>
              <a:gd name="T34" fmla="*/ 2147483647 w 110"/>
              <a:gd name="T35" fmla="*/ 2147483647 h 126"/>
              <a:gd name="T36" fmla="*/ 0 w 110"/>
              <a:gd name="T37" fmla="*/ 2147483647 h 126"/>
              <a:gd name="T38" fmla="*/ 0 w 110"/>
              <a:gd name="T39" fmla="*/ 2147483647 h 126"/>
              <a:gd name="T40" fmla="*/ 2147483647 w 110"/>
              <a:gd name="T41" fmla="*/ 2147483647 h 126"/>
              <a:gd name="T42" fmla="*/ 2147483647 w 110"/>
              <a:gd name="T43" fmla="*/ 2147483647 h 126"/>
              <a:gd name="T44" fmla="*/ 2147483647 w 110"/>
              <a:gd name="T45" fmla="*/ 2147483647 h 126"/>
              <a:gd name="T46" fmla="*/ 2147483647 w 110"/>
              <a:gd name="T47" fmla="*/ 2147483647 h 126"/>
              <a:gd name="T48" fmla="*/ 2147483647 w 110"/>
              <a:gd name="T49" fmla="*/ 2147483647 h 126"/>
              <a:gd name="T50" fmla="*/ 2147483647 w 110"/>
              <a:gd name="T51" fmla="*/ 2147483647 h 126"/>
              <a:gd name="T52" fmla="*/ 2147483647 w 110"/>
              <a:gd name="T53" fmla="*/ 2147483647 h 126"/>
              <a:gd name="T54" fmla="*/ 2147483647 w 110"/>
              <a:gd name="T55" fmla="*/ 2147483647 h 126"/>
              <a:gd name="T56" fmla="*/ 2147483647 w 110"/>
              <a:gd name="T57" fmla="*/ 2147483647 h 126"/>
              <a:gd name="T58" fmla="*/ 2147483647 w 110"/>
              <a:gd name="T59" fmla="*/ 2147483647 h 126"/>
              <a:gd name="T60" fmla="*/ 2147483647 w 110"/>
              <a:gd name="T61" fmla="*/ 2147483647 h 126"/>
              <a:gd name="T62" fmla="*/ 2147483647 w 110"/>
              <a:gd name="T63" fmla="*/ 2147483647 h 126"/>
              <a:gd name="T64" fmla="*/ 2147483647 w 110"/>
              <a:gd name="T65" fmla="*/ 2147483647 h 126"/>
              <a:gd name="T66" fmla="*/ 2147483647 w 110"/>
              <a:gd name="T67" fmla="*/ 0 h 126"/>
              <a:gd name="T68" fmla="*/ 2147483647 w 110"/>
              <a:gd name="T69" fmla="*/ 2147483647 h 126"/>
              <a:gd name="T70" fmla="*/ 2147483647 w 110"/>
              <a:gd name="T71" fmla="*/ 2147483647 h 1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
              <a:gd name="T109" fmla="*/ 0 h 126"/>
              <a:gd name="T110" fmla="*/ 110 w 110"/>
              <a:gd name="T111" fmla="*/ 126 h 1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 h="126">
                <a:moveTo>
                  <a:pt x="72" y="24"/>
                </a:moveTo>
                <a:lnTo>
                  <a:pt x="73" y="23"/>
                </a:lnTo>
                <a:lnTo>
                  <a:pt x="75" y="22"/>
                </a:lnTo>
                <a:lnTo>
                  <a:pt x="77" y="20"/>
                </a:lnTo>
                <a:lnTo>
                  <a:pt x="81" y="22"/>
                </a:lnTo>
                <a:lnTo>
                  <a:pt x="86" y="33"/>
                </a:lnTo>
                <a:lnTo>
                  <a:pt x="92" y="46"/>
                </a:lnTo>
                <a:lnTo>
                  <a:pt x="92" y="56"/>
                </a:lnTo>
                <a:lnTo>
                  <a:pt x="92" y="68"/>
                </a:lnTo>
                <a:lnTo>
                  <a:pt x="86" y="80"/>
                </a:lnTo>
                <a:lnTo>
                  <a:pt x="80" y="94"/>
                </a:lnTo>
                <a:lnTo>
                  <a:pt x="75" y="104"/>
                </a:lnTo>
                <a:lnTo>
                  <a:pt x="66" y="108"/>
                </a:lnTo>
                <a:lnTo>
                  <a:pt x="55" y="108"/>
                </a:lnTo>
                <a:lnTo>
                  <a:pt x="45" y="108"/>
                </a:lnTo>
                <a:lnTo>
                  <a:pt x="35" y="104"/>
                </a:lnTo>
                <a:lnTo>
                  <a:pt x="31" y="94"/>
                </a:lnTo>
                <a:lnTo>
                  <a:pt x="29" y="91"/>
                </a:lnTo>
                <a:lnTo>
                  <a:pt x="26" y="89"/>
                </a:lnTo>
                <a:lnTo>
                  <a:pt x="18" y="85"/>
                </a:lnTo>
                <a:lnTo>
                  <a:pt x="18" y="77"/>
                </a:lnTo>
                <a:lnTo>
                  <a:pt x="18" y="67"/>
                </a:lnTo>
                <a:lnTo>
                  <a:pt x="29" y="56"/>
                </a:lnTo>
                <a:lnTo>
                  <a:pt x="31" y="53"/>
                </a:lnTo>
                <a:lnTo>
                  <a:pt x="35" y="43"/>
                </a:lnTo>
                <a:lnTo>
                  <a:pt x="46" y="38"/>
                </a:lnTo>
                <a:lnTo>
                  <a:pt x="59" y="31"/>
                </a:lnTo>
                <a:lnTo>
                  <a:pt x="72" y="24"/>
                </a:lnTo>
                <a:lnTo>
                  <a:pt x="63" y="8"/>
                </a:lnTo>
                <a:lnTo>
                  <a:pt x="52" y="14"/>
                </a:lnTo>
                <a:lnTo>
                  <a:pt x="39" y="21"/>
                </a:lnTo>
                <a:lnTo>
                  <a:pt x="25" y="28"/>
                </a:lnTo>
                <a:lnTo>
                  <a:pt x="22" y="30"/>
                </a:lnTo>
                <a:lnTo>
                  <a:pt x="20" y="33"/>
                </a:lnTo>
                <a:lnTo>
                  <a:pt x="15" y="44"/>
                </a:lnTo>
                <a:lnTo>
                  <a:pt x="3" y="57"/>
                </a:lnTo>
                <a:lnTo>
                  <a:pt x="1" y="60"/>
                </a:lnTo>
                <a:lnTo>
                  <a:pt x="0" y="63"/>
                </a:lnTo>
                <a:lnTo>
                  <a:pt x="0" y="77"/>
                </a:lnTo>
                <a:lnTo>
                  <a:pt x="0" y="90"/>
                </a:lnTo>
                <a:lnTo>
                  <a:pt x="1" y="94"/>
                </a:lnTo>
                <a:lnTo>
                  <a:pt x="3" y="97"/>
                </a:lnTo>
                <a:lnTo>
                  <a:pt x="6" y="99"/>
                </a:lnTo>
                <a:lnTo>
                  <a:pt x="15" y="104"/>
                </a:lnTo>
                <a:lnTo>
                  <a:pt x="20" y="115"/>
                </a:lnTo>
                <a:lnTo>
                  <a:pt x="22" y="118"/>
                </a:lnTo>
                <a:lnTo>
                  <a:pt x="25" y="120"/>
                </a:lnTo>
                <a:lnTo>
                  <a:pt x="39" y="126"/>
                </a:lnTo>
                <a:lnTo>
                  <a:pt x="42" y="126"/>
                </a:lnTo>
                <a:lnTo>
                  <a:pt x="55" y="126"/>
                </a:lnTo>
                <a:lnTo>
                  <a:pt x="68" y="126"/>
                </a:lnTo>
                <a:lnTo>
                  <a:pt x="72" y="126"/>
                </a:lnTo>
                <a:lnTo>
                  <a:pt x="85" y="120"/>
                </a:lnTo>
                <a:lnTo>
                  <a:pt x="88" y="118"/>
                </a:lnTo>
                <a:lnTo>
                  <a:pt x="90" y="115"/>
                </a:lnTo>
                <a:lnTo>
                  <a:pt x="97" y="101"/>
                </a:lnTo>
                <a:lnTo>
                  <a:pt x="103" y="87"/>
                </a:lnTo>
                <a:lnTo>
                  <a:pt x="110" y="74"/>
                </a:lnTo>
                <a:lnTo>
                  <a:pt x="110" y="70"/>
                </a:lnTo>
                <a:lnTo>
                  <a:pt x="110" y="56"/>
                </a:lnTo>
                <a:lnTo>
                  <a:pt x="110" y="43"/>
                </a:lnTo>
                <a:lnTo>
                  <a:pt x="110" y="40"/>
                </a:lnTo>
                <a:lnTo>
                  <a:pt x="103" y="26"/>
                </a:lnTo>
                <a:lnTo>
                  <a:pt x="97" y="12"/>
                </a:lnTo>
                <a:lnTo>
                  <a:pt x="95" y="9"/>
                </a:lnTo>
                <a:lnTo>
                  <a:pt x="92" y="7"/>
                </a:lnTo>
                <a:lnTo>
                  <a:pt x="79" y="1"/>
                </a:lnTo>
                <a:lnTo>
                  <a:pt x="75" y="0"/>
                </a:lnTo>
                <a:lnTo>
                  <a:pt x="72" y="1"/>
                </a:lnTo>
                <a:lnTo>
                  <a:pt x="69" y="3"/>
                </a:lnTo>
                <a:lnTo>
                  <a:pt x="63" y="8"/>
                </a:lnTo>
                <a:lnTo>
                  <a:pt x="72" y="24"/>
                </a:lnTo>
                <a:close/>
              </a:path>
            </a:pathLst>
          </a:custGeom>
          <a:solidFill>
            <a:schemeClr val="tx1"/>
          </a:solidFill>
          <a:ln w="9525">
            <a:solidFill>
              <a:schemeClr val="tx1"/>
            </a:solidFill>
            <a:round/>
            <a:headEnd/>
            <a:tailEnd/>
          </a:ln>
        </p:spPr>
        <p:txBody>
          <a:bodyPr/>
          <a:lstStyle/>
          <a:p>
            <a:endParaRPr lang="en-US" sz="455"/>
          </a:p>
        </p:txBody>
      </p:sp>
      <p:sp>
        <p:nvSpPr>
          <p:cNvPr id="11271" name="Freeform 8"/>
          <p:cNvSpPr>
            <a:spLocks/>
          </p:cNvSpPr>
          <p:nvPr/>
        </p:nvSpPr>
        <p:spPr bwMode="auto">
          <a:xfrm>
            <a:off x="1645228" y="4889500"/>
            <a:ext cx="414194" cy="949614"/>
          </a:xfrm>
          <a:custGeom>
            <a:avLst/>
            <a:gdLst>
              <a:gd name="T0" fmla="*/ 2147483647 w 163"/>
              <a:gd name="T1" fmla="*/ 2147483647 h 338"/>
              <a:gd name="T2" fmla="*/ 2147483647 w 163"/>
              <a:gd name="T3" fmla="*/ 2147483647 h 338"/>
              <a:gd name="T4" fmla="*/ 2147483647 w 163"/>
              <a:gd name="T5" fmla="*/ 2147483647 h 338"/>
              <a:gd name="T6" fmla="*/ 2147483647 w 163"/>
              <a:gd name="T7" fmla="*/ 2147483647 h 338"/>
              <a:gd name="T8" fmla="*/ 2147483647 w 163"/>
              <a:gd name="T9" fmla="*/ 2147483647 h 338"/>
              <a:gd name="T10" fmla="*/ 2147483647 w 163"/>
              <a:gd name="T11" fmla="*/ 2147483647 h 338"/>
              <a:gd name="T12" fmla="*/ 2147483647 w 163"/>
              <a:gd name="T13" fmla="*/ 2147483647 h 338"/>
              <a:gd name="T14" fmla="*/ 2147483647 w 163"/>
              <a:gd name="T15" fmla="*/ 2147483647 h 338"/>
              <a:gd name="T16" fmla="*/ 2147483647 w 163"/>
              <a:gd name="T17" fmla="*/ 2147483647 h 338"/>
              <a:gd name="T18" fmla="*/ 2147483647 w 163"/>
              <a:gd name="T19" fmla="*/ 2147483647 h 338"/>
              <a:gd name="T20" fmla="*/ 2147483647 w 163"/>
              <a:gd name="T21" fmla="*/ 2147483647 h 338"/>
              <a:gd name="T22" fmla="*/ 2147483647 w 163"/>
              <a:gd name="T23" fmla="*/ 2147483647 h 338"/>
              <a:gd name="T24" fmla="*/ 2147483647 w 163"/>
              <a:gd name="T25" fmla="*/ 2147483647 h 338"/>
              <a:gd name="T26" fmla="*/ 0 w 163"/>
              <a:gd name="T27" fmla="*/ 2147483647 h 338"/>
              <a:gd name="T28" fmla="*/ 2147483647 w 163"/>
              <a:gd name="T29" fmla="*/ 2147483647 h 338"/>
              <a:gd name="T30" fmla="*/ 2147483647 w 163"/>
              <a:gd name="T31" fmla="*/ 2147483647 h 338"/>
              <a:gd name="T32" fmla="*/ 2147483647 w 163"/>
              <a:gd name="T33" fmla="*/ 2147483647 h 338"/>
              <a:gd name="T34" fmla="*/ 2147483647 w 163"/>
              <a:gd name="T35" fmla="*/ 2147483647 h 338"/>
              <a:gd name="T36" fmla="*/ 2147483647 w 163"/>
              <a:gd name="T37" fmla="*/ 2147483647 h 338"/>
              <a:gd name="T38" fmla="*/ 2147483647 w 163"/>
              <a:gd name="T39" fmla="*/ 2147483647 h 338"/>
              <a:gd name="T40" fmla="*/ 2147483647 w 163"/>
              <a:gd name="T41" fmla="*/ 2147483647 h 338"/>
              <a:gd name="T42" fmla="*/ 2147483647 w 163"/>
              <a:gd name="T43" fmla="*/ 2147483647 h 338"/>
              <a:gd name="T44" fmla="*/ 2147483647 w 163"/>
              <a:gd name="T45" fmla="*/ 2147483647 h 338"/>
              <a:gd name="T46" fmla="*/ 2147483647 w 163"/>
              <a:gd name="T47" fmla="*/ 2147483647 h 338"/>
              <a:gd name="T48" fmla="*/ 2147483647 w 163"/>
              <a:gd name="T49" fmla="*/ 2147483647 h 338"/>
              <a:gd name="T50" fmla="*/ 2147483647 w 163"/>
              <a:gd name="T51" fmla="*/ 2147483647 h 338"/>
              <a:gd name="T52" fmla="*/ 2147483647 w 163"/>
              <a:gd name="T53" fmla="*/ 2147483647 h 338"/>
              <a:gd name="T54" fmla="*/ 2147483647 w 163"/>
              <a:gd name="T55" fmla="*/ 2147483647 h 338"/>
              <a:gd name="T56" fmla="*/ 2147483647 w 163"/>
              <a:gd name="T57" fmla="*/ 2147483647 h 338"/>
              <a:gd name="T58" fmla="*/ 2147483647 w 163"/>
              <a:gd name="T59" fmla="*/ 2147483647 h 338"/>
              <a:gd name="T60" fmla="*/ 2147483647 w 163"/>
              <a:gd name="T61" fmla="*/ 2147483647 h 338"/>
              <a:gd name="T62" fmla="*/ 2147483647 w 163"/>
              <a:gd name="T63" fmla="*/ 2147483647 h 338"/>
              <a:gd name="T64" fmla="*/ 2147483647 w 163"/>
              <a:gd name="T65" fmla="*/ 2147483647 h 338"/>
              <a:gd name="T66" fmla="*/ 2147483647 w 163"/>
              <a:gd name="T67" fmla="*/ 2147483647 h 338"/>
              <a:gd name="T68" fmla="*/ 2147483647 w 163"/>
              <a:gd name="T69" fmla="*/ 2147483647 h 338"/>
              <a:gd name="T70" fmla="*/ 2147483647 w 163"/>
              <a:gd name="T71" fmla="*/ 2147483647 h 338"/>
              <a:gd name="T72" fmla="*/ 2147483647 w 163"/>
              <a:gd name="T73" fmla="*/ 2147483647 h 338"/>
              <a:gd name="T74" fmla="*/ 2147483647 w 163"/>
              <a:gd name="T75" fmla="*/ 2147483647 h 338"/>
              <a:gd name="T76" fmla="*/ 2147483647 w 163"/>
              <a:gd name="T77" fmla="*/ 2147483647 h 338"/>
              <a:gd name="T78" fmla="*/ 2147483647 w 163"/>
              <a:gd name="T79" fmla="*/ 2147483647 h 338"/>
              <a:gd name="T80" fmla="*/ 2147483647 w 163"/>
              <a:gd name="T81" fmla="*/ 2147483647 h 338"/>
              <a:gd name="T82" fmla="*/ 2147483647 w 163"/>
              <a:gd name="T83" fmla="*/ 2147483647 h 338"/>
              <a:gd name="T84" fmla="*/ 2147483647 w 163"/>
              <a:gd name="T85" fmla="*/ 2147483647 h 338"/>
              <a:gd name="T86" fmla="*/ 2147483647 w 163"/>
              <a:gd name="T87" fmla="*/ 2147483647 h 338"/>
              <a:gd name="T88" fmla="*/ 2147483647 w 163"/>
              <a:gd name="T89" fmla="*/ 2147483647 h 338"/>
              <a:gd name="T90" fmla="*/ 2147483647 w 163"/>
              <a:gd name="T91" fmla="*/ 2147483647 h 338"/>
              <a:gd name="T92" fmla="*/ 2147483647 w 163"/>
              <a:gd name="T93" fmla="*/ 2147483647 h 338"/>
              <a:gd name="T94" fmla="*/ 2147483647 w 163"/>
              <a:gd name="T95" fmla="*/ 2147483647 h 338"/>
              <a:gd name="T96" fmla="*/ 2147483647 w 163"/>
              <a:gd name="T97" fmla="*/ 2147483647 h 338"/>
              <a:gd name="T98" fmla="*/ 2147483647 w 163"/>
              <a:gd name="T99" fmla="*/ 2147483647 h 338"/>
              <a:gd name="T100" fmla="*/ 2147483647 w 163"/>
              <a:gd name="T101" fmla="*/ 2147483647 h 338"/>
              <a:gd name="T102" fmla="*/ 2147483647 w 163"/>
              <a:gd name="T103" fmla="*/ 2147483647 h 338"/>
              <a:gd name="T104" fmla="*/ 2147483647 w 163"/>
              <a:gd name="T105" fmla="*/ 2147483647 h 338"/>
              <a:gd name="T106" fmla="*/ 2147483647 w 163"/>
              <a:gd name="T107" fmla="*/ 2147483647 h 338"/>
              <a:gd name="T108" fmla="*/ 2147483647 w 163"/>
              <a:gd name="T109" fmla="*/ 2147483647 h 338"/>
              <a:gd name="T110" fmla="*/ 2147483647 w 163"/>
              <a:gd name="T111" fmla="*/ 2147483647 h 338"/>
              <a:gd name="T112" fmla="*/ 2147483647 w 163"/>
              <a:gd name="T113" fmla="*/ 2147483647 h 338"/>
              <a:gd name="T114" fmla="*/ 2147483647 w 163"/>
              <a:gd name="T115" fmla="*/ 2147483647 h 338"/>
              <a:gd name="T116" fmla="*/ 2147483647 w 163"/>
              <a:gd name="T117" fmla="*/ 2147483647 h 338"/>
              <a:gd name="T118" fmla="*/ 2147483647 w 163"/>
              <a:gd name="T119" fmla="*/ 2147483647 h 3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3"/>
              <a:gd name="T181" fmla="*/ 0 h 338"/>
              <a:gd name="T182" fmla="*/ 163 w 163"/>
              <a:gd name="T183" fmla="*/ 338 h 3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3" h="338">
                <a:moveTo>
                  <a:pt x="106" y="0"/>
                </a:moveTo>
                <a:lnTo>
                  <a:pt x="105" y="0"/>
                </a:lnTo>
                <a:lnTo>
                  <a:pt x="103" y="1"/>
                </a:lnTo>
                <a:lnTo>
                  <a:pt x="101" y="2"/>
                </a:lnTo>
                <a:lnTo>
                  <a:pt x="100" y="4"/>
                </a:lnTo>
                <a:lnTo>
                  <a:pt x="99" y="6"/>
                </a:lnTo>
                <a:lnTo>
                  <a:pt x="100" y="9"/>
                </a:lnTo>
                <a:lnTo>
                  <a:pt x="100" y="10"/>
                </a:lnTo>
                <a:lnTo>
                  <a:pt x="100" y="11"/>
                </a:lnTo>
                <a:lnTo>
                  <a:pt x="99" y="13"/>
                </a:lnTo>
                <a:lnTo>
                  <a:pt x="99" y="26"/>
                </a:lnTo>
                <a:lnTo>
                  <a:pt x="99" y="40"/>
                </a:lnTo>
                <a:lnTo>
                  <a:pt x="99" y="54"/>
                </a:lnTo>
                <a:lnTo>
                  <a:pt x="99" y="67"/>
                </a:lnTo>
                <a:lnTo>
                  <a:pt x="99" y="81"/>
                </a:lnTo>
                <a:lnTo>
                  <a:pt x="99" y="94"/>
                </a:lnTo>
                <a:lnTo>
                  <a:pt x="99" y="107"/>
                </a:lnTo>
                <a:lnTo>
                  <a:pt x="93" y="120"/>
                </a:lnTo>
                <a:lnTo>
                  <a:pt x="86" y="133"/>
                </a:lnTo>
                <a:lnTo>
                  <a:pt x="80" y="147"/>
                </a:lnTo>
                <a:lnTo>
                  <a:pt x="73" y="160"/>
                </a:lnTo>
                <a:lnTo>
                  <a:pt x="67" y="179"/>
                </a:lnTo>
                <a:lnTo>
                  <a:pt x="54" y="192"/>
                </a:lnTo>
                <a:lnTo>
                  <a:pt x="53" y="194"/>
                </a:lnTo>
                <a:lnTo>
                  <a:pt x="52" y="196"/>
                </a:lnTo>
                <a:lnTo>
                  <a:pt x="52" y="207"/>
                </a:lnTo>
                <a:lnTo>
                  <a:pt x="43" y="212"/>
                </a:lnTo>
                <a:lnTo>
                  <a:pt x="41" y="213"/>
                </a:lnTo>
                <a:lnTo>
                  <a:pt x="40" y="215"/>
                </a:lnTo>
                <a:lnTo>
                  <a:pt x="34" y="228"/>
                </a:lnTo>
                <a:lnTo>
                  <a:pt x="28" y="240"/>
                </a:lnTo>
                <a:lnTo>
                  <a:pt x="17" y="246"/>
                </a:lnTo>
                <a:lnTo>
                  <a:pt x="15" y="247"/>
                </a:lnTo>
                <a:lnTo>
                  <a:pt x="14" y="249"/>
                </a:lnTo>
                <a:lnTo>
                  <a:pt x="13" y="251"/>
                </a:lnTo>
                <a:lnTo>
                  <a:pt x="13" y="263"/>
                </a:lnTo>
                <a:lnTo>
                  <a:pt x="7" y="276"/>
                </a:lnTo>
                <a:lnTo>
                  <a:pt x="1" y="290"/>
                </a:lnTo>
                <a:lnTo>
                  <a:pt x="0" y="292"/>
                </a:lnTo>
                <a:lnTo>
                  <a:pt x="1" y="295"/>
                </a:lnTo>
                <a:lnTo>
                  <a:pt x="6" y="307"/>
                </a:lnTo>
                <a:lnTo>
                  <a:pt x="6" y="319"/>
                </a:lnTo>
                <a:lnTo>
                  <a:pt x="7" y="322"/>
                </a:lnTo>
                <a:lnTo>
                  <a:pt x="8" y="324"/>
                </a:lnTo>
                <a:lnTo>
                  <a:pt x="10" y="325"/>
                </a:lnTo>
                <a:lnTo>
                  <a:pt x="30" y="338"/>
                </a:lnTo>
                <a:lnTo>
                  <a:pt x="32" y="338"/>
                </a:lnTo>
                <a:lnTo>
                  <a:pt x="45" y="338"/>
                </a:lnTo>
                <a:lnTo>
                  <a:pt x="58" y="338"/>
                </a:lnTo>
                <a:lnTo>
                  <a:pt x="61" y="338"/>
                </a:lnTo>
                <a:lnTo>
                  <a:pt x="63" y="337"/>
                </a:lnTo>
                <a:lnTo>
                  <a:pt x="64" y="335"/>
                </a:lnTo>
                <a:lnTo>
                  <a:pt x="70" y="324"/>
                </a:lnTo>
                <a:lnTo>
                  <a:pt x="81" y="318"/>
                </a:lnTo>
                <a:lnTo>
                  <a:pt x="83" y="317"/>
                </a:lnTo>
                <a:lnTo>
                  <a:pt x="84" y="315"/>
                </a:lnTo>
                <a:lnTo>
                  <a:pt x="90" y="303"/>
                </a:lnTo>
                <a:lnTo>
                  <a:pt x="101" y="298"/>
                </a:lnTo>
                <a:lnTo>
                  <a:pt x="103" y="297"/>
                </a:lnTo>
                <a:lnTo>
                  <a:pt x="104" y="295"/>
                </a:lnTo>
                <a:lnTo>
                  <a:pt x="104" y="292"/>
                </a:lnTo>
                <a:lnTo>
                  <a:pt x="104" y="282"/>
                </a:lnTo>
                <a:lnTo>
                  <a:pt x="114" y="277"/>
                </a:lnTo>
                <a:lnTo>
                  <a:pt x="116" y="276"/>
                </a:lnTo>
                <a:lnTo>
                  <a:pt x="117" y="274"/>
                </a:lnTo>
                <a:lnTo>
                  <a:pt x="124" y="261"/>
                </a:lnTo>
                <a:lnTo>
                  <a:pt x="129" y="249"/>
                </a:lnTo>
                <a:lnTo>
                  <a:pt x="143" y="235"/>
                </a:lnTo>
                <a:lnTo>
                  <a:pt x="144" y="233"/>
                </a:lnTo>
                <a:lnTo>
                  <a:pt x="150" y="220"/>
                </a:lnTo>
                <a:lnTo>
                  <a:pt x="157" y="206"/>
                </a:lnTo>
                <a:lnTo>
                  <a:pt x="157" y="203"/>
                </a:lnTo>
                <a:lnTo>
                  <a:pt x="157" y="192"/>
                </a:lnTo>
                <a:lnTo>
                  <a:pt x="163" y="179"/>
                </a:lnTo>
                <a:lnTo>
                  <a:pt x="163" y="176"/>
                </a:lnTo>
                <a:lnTo>
                  <a:pt x="163" y="162"/>
                </a:lnTo>
                <a:lnTo>
                  <a:pt x="163" y="149"/>
                </a:lnTo>
                <a:lnTo>
                  <a:pt x="163" y="135"/>
                </a:lnTo>
                <a:lnTo>
                  <a:pt x="163" y="122"/>
                </a:lnTo>
                <a:lnTo>
                  <a:pt x="163" y="108"/>
                </a:lnTo>
                <a:lnTo>
                  <a:pt x="163" y="94"/>
                </a:lnTo>
                <a:lnTo>
                  <a:pt x="163" y="81"/>
                </a:lnTo>
                <a:lnTo>
                  <a:pt x="163" y="67"/>
                </a:lnTo>
                <a:lnTo>
                  <a:pt x="163" y="65"/>
                </a:lnTo>
                <a:lnTo>
                  <a:pt x="157" y="52"/>
                </a:lnTo>
                <a:lnTo>
                  <a:pt x="156" y="50"/>
                </a:lnTo>
                <a:lnTo>
                  <a:pt x="143" y="36"/>
                </a:lnTo>
                <a:lnTo>
                  <a:pt x="137" y="24"/>
                </a:lnTo>
                <a:lnTo>
                  <a:pt x="136" y="22"/>
                </a:lnTo>
                <a:lnTo>
                  <a:pt x="134" y="21"/>
                </a:lnTo>
                <a:lnTo>
                  <a:pt x="123" y="16"/>
                </a:lnTo>
                <a:lnTo>
                  <a:pt x="120" y="12"/>
                </a:lnTo>
                <a:lnTo>
                  <a:pt x="121" y="12"/>
                </a:lnTo>
                <a:lnTo>
                  <a:pt x="123" y="11"/>
                </a:lnTo>
                <a:lnTo>
                  <a:pt x="124" y="9"/>
                </a:lnTo>
                <a:lnTo>
                  <a:pt x="124" y="6"/>
                </a:lnTo>
                <a:lnTo>
                  <a:pt x="124" y="4"/>
                </a:lnTo>
                <a:lnTo>
                  <a:pt x="123" y="2"/>
                </a:lnTo>
                <a:lnTo>
                  <a:pt x="121" y="1"/>
                </a:lnTo>
                <a:lnTo>
                  <a:pt x="118" y="0"/>
                </a:lnTo>
                <a:lnTo>
                  <a:pt x="106" y="0"/>
                </a:lnTo>
                <a:lnTo>
                  <a:pt x="111" y="22"/>
                </a:lnTo>
                <a:lnTo>
                  <a:pt x="114" y="25"/>
                </a:lnTo>
                <a:lnTo>
                  <a:pt x="116" y="26"/>
                </a:lnTo>
                <a:lnTo>
                  <a:pt x="127" y="31"/>
                </a:lnTo>
                <a:lnTo>
                  <a:pt x="133" y="43"/>
                </a:lnTo>
                <a:lnTo>
                  <a:pt x="134" y="45"/>
                </a:lnTo>
                <a:lnTo>
                  <a:pt x="147" y="59"/>
                </a:lnTo>
                <a:lnTo>
                  <a:pt x="151" y="69"/>
                </a:lnTo>
                <a:lnTo>
                  <a:pt x="151" y="81"/>
                </a:lnTo>
                <a:lnTo>
                  <a:pt x="151" y="94"/>
                </a:lnTo>
                <a:lnTo>
                  <a:pt x="151" y="108"/>
                </a:lnTo>
                <a:lnTo>
                  <a:pt x="151" y="122"/>
                </a:lnTo>
                <a:lnTo>
                  <a:pt x="151" y="135"/>
                </a:lnTo>
                <a:lnTo>
                  <a:pt x="151" y="149"/>
                </a:lnTo>
                <a:lnTo>
                  <a:pt x="151" y="162"/>
                </a:lnTo>
                <a:lnTo>
                  <a:pt x="151" y="175"/>
                </a:lnTo>
                <a:lnTo>
                  <a:pt x="146" y="188"/>
                </a:lnTo>
                <a:lnTo>
                  <a:pt x="145" y="190"/>
                </a:lnTo>
                <a:lnTo>
                  <a:pt x="145" y="202"/>
                </a:lnTo>
                <a:lnTo>
                  <a:pt x="139" y="215"/>
                </a:lnTo>
                <a:lnTo>
                  <a:pt x="134" y="226"/>
                </a:lnTo>
                <a:lnTo>
                  <a:pt x="120" y="240"/>
                </a:lnTo>
                <a:lnTo>
                  <a:pt x="119" y="242"/>
                </a:lnTo>
                <a:lnTo>
                  <a:pt x="113" y="256"/>
                </a:lnTo>
                <a:lnTo>
                  <a:pt x="107" y="267"/>
                </a:lnTo>
                <a:lnTo>
                  <a:pt x="96" y="273"/>
                </a:lnTo>
                <a:lnTo>
                  <a:pt x="94" y="274"/>
                </a:lnTo>
                <a:lnTo>
                  <a:pt x="93" y="276"/>
                </a:lnTo>
                <a:lnTo>
                  <a:pt x="92" y="278"/>
                </a:lnTo>
                <a:lnTo>
                  <a:pt x="92" y="288"/>
                </a:lnTo>
                <a:lnTo>
                  <a:pt x="83" y="293"/>
                </a:lnTo>
                <a:lnTo>
                  <a:pt x="81" y="294"/>
                </a:lnTo>
                <a:lnTo>
                  <a:pt x="80" y="296"/>
                </a:lnTo>
                <a:lnTo>
                  <a:pt x="74" y="308"/>
                </a:lnTo>
                <a:lnTo>
                  <a:pt x="63" y="314"/>
                </a:lnTo>
                <a:lnTo>
                  <a:pt x="61" y="315"/>
                </a:lnTo>
                <a:lnTo>
                  <a:pt x="60" y="317"/>
                </a:lnTo>
                <a:lnTo>
                  <a:pt x="55" y="326"/>
                </a:lnTo>
                <a:lnTo>
                  <a:pt x="45" y="326"/>
                </a:lnTo>
                <a:lnTo>
                  <a:pt x="34" y="326"/>
                </a:lnTo>
                <a:lnTo>
                  <a:pt x="18" y="316"/>
                </a:lnTo>
                <a:lnTo>
                  <a:pt x="18" y="305"/>
                </a:lnTo>
                <a:lnTo>
                  <a:pt x="18" y="303"/>
                </a:lnTo>
                <a:lnTo>
                  <a:pt x="13" y="292"/>
                </a:lnTo>
                <a:lnTo>
                  <a:pt x="18" y="281"/>
                </a:lnTo>
                <a:lnTo>
                  <a:pt x="25" y="267"/>
                </a:lnTo>
                <a:lnTo>
                  <a:pt x="25" y="264"/>
                </a:lnTo>
                <a:lnTo>
                  <a:pt x="25" y="255"/>
                </a:lnTo>
                <a:lnTo>
                  <a:pt x="35" y="250"/>
                </a:lnTo>
                <a:lnTo>
                  <a:pt x="37" y="249"/>
                </a:lnTo>
                <a:lnTo>
                  <a:pt x="38" y="247"/>
                </a:lnTo>
                <a:lnTo>
                  <a:pt x="45" y="233"/>
                </a:lnTo>
                <a:lnTo>
                  <a:pt x="50" y="222"/>
                </a:lnTo>
                <a:lnTo>
                  <a:pt x="61" y="216"/>
                </a:lnTo>
                <a:lnTo>
                  <a:pt x="63" y="215"/>
                </a:lnTo>
                <a:lnTo>
                  <a:pt x="64" y="213"/>
                </a:lnTo>
                <a:lnTo>
                  <a:pt x="64" y="210"/>
                </a:lnTo>
                <a:lnTo>
                  <a:pt x="64" y="199"/>
                </a:lnTo>
                <a:lnTo>
                  <a:pt x="77" y="188"/>
                </a:lnTo>
                <a:lnTo>
                  <a:pt x="78" y="186"/>
                </a:lnTo>
                <a:lnTo>
                  <a:pt x="84" y="165"/>
                </a:lnTo>
                <a:lnTo>
                  <a:pt x="91" y="152"/>
                </a:lnTo>
                <a:lnTo>
                  <a:pt x="97" y="138"/>
                </a:lnTo>
                <a:lnTo>
                  <a:pt x="104" y="125"/>
                </a:lnTo>
                <a:lnTo>
                  <a:pt x="111" y="111"/>
                </a:lnTo>
                <a:lnTo>
                  <a:pt x="111" y="108"/>
                </a:lnTo>
                <a:lnTo>
                  <a:pt x="111" y="94"/>
                </a:lnTo>
                <a:lnTo>
                  <a:pt x="111" y="81"/>
                </a:lnTo>
                <a:lnTo>
                  <a:pt x="111" y="67"/>
                </a:lnTo>
                <a:lnTo>
                  <a:pt x="111" y="54"/>
                </a:lnTo>
                <a:lnTo>
                  <a:pt x="111" y="40"/>
                </a:lnTo>
                <a:lnTo>
                  <a:pt x="111" y="26"/>
                </a:lnTo>
                <a:lnTo>
                  <a:pt x="111" y="22"/>
                </a:lnTo>
                <a:lnTo>
                  <a:pt x="106" y="0"/>
                </a:lnTo>
                <a:close/>
              </a:path>
            </a:pathLst>
          </a:custGeom>
          <a:solidFill>
            <a:schemeClr val="tx1"/>
          </a:solidFill>
          <a:ln w="19050">
            <a:solidFill>
              <a:schemeClr val="tx1"/>
            </a:solidFill>
            <a:round/>
            <a:headEnd/>
            <a:tailEnd/>
          </a:ln>
        </p:spPr>
        <p:txBody>
          <a:bodyPr/>
          <a:lstStyle/>
          <a:p>
            <a:endParaRPr lang="en-US" sz="455"/>
          </a:p>
        </p:txBody>
      </p:sp>
      <p:sp>
        <p:nvSpPr>
          <p:cNvPr id="11272" name="Freeform 9"/>
          <p:cNvSpPr>
            <a:spLocks/>
          </p:cNvSpPr>
          <p:nvPr/>
        </p:nvSpPr>
        <p:spPr bwMode="auto">
          <a:xfrm>
            <a:off x="1880467" y="4492625"/>
            <a:ext cx="98136" cy="473364"/>
          </a:xfrm>
          <a:custGeom>
            <a:avLst/>
            <a:gdLst>
              <a:gd name="T0" fmla="*/ 2147483647 w 38"/>
              <a:gd name="T1" fmla="*/ 2147483647 h 168"/>
              <a:gd name="T2" fmla="*/ 2147483647 w 38"/>
              <a:gd name="T3" fmla="*/ 2147483647 h 168"/>
              <a:gd name="T4" fmla="*/ 2147483647 w 38"/>
              <a:gd name="T5" fmla="*/ 2147483647 h 168"/>
              <a:gd name="T6" fmla="*/ 2147483647 w 38"/>
              <a:gd name="T7" fmla="*/ 2147483647 h 168"/>
              <a:gd name="T8" fmla="*/ 2147483647 w 38"/>
              <a:gd name="T9" fmla="*/ 2147483647 h 168"/>
              <a:gd name="T10" fmla="*/ 2147483647 w 38"/>
              <a:gd name="T11" fmla="*/ 2147483647 h 168"/>
              <a:gd name="T12" fmla="*/ 2147483647 w 38"/>
              <a:gd name="T13" fmla="*/ 2147483647 h 168"/>
              <a:gd name="T14" fmla="*/ 2147483647 w 38"/>
              <a:gd name="T15" fmla="*/ 2147483647 h 168"/>
              <a:gd name="T16" fmla="*/ 2147483647 w 38"/>
              <a:gd name="T17" fmla="*/ 2147483647 h 168"/>
              <a:gd name="T18" fmla="*/ 2147483647 w 38"/>
              <a:gd name="T19" fmla="*/ 2147483647 h 168"/>
              <a:gd name="T20" fmla="*/ 2147483647 w 38"/>
              <a:gd name="T21" fmla="*/ 2147483647 h 168"/>
              <a:gd name="T22" fmla="*/ 2147483647 w 38"/>
              <a:gd name="T23" fmla="*/ 2147483647 h 168"/>
              <a:gd name="T24" fmla="*/ 2147483647 w 38"/>
              <a:gd name="T25" fmla="*/ 2147483647 h 168"/>
              <a:gd name="T26" fmla="*/ 2147483647 w 38"/>
              <a:gd name="T27" fmla="*/ 2147483647 h 168"/>
              <a:gd name="T28" fmla="*/ 2147483647 w 38"/>
              <a:gd name="T29" fmla="*/ 2147483647 h 168"/>
              <a:gd name="T30" fmla="*/ 2147483647 w 38"/>
              <a:gd name="T31" fmla="*/ 2147483647 h 168"/>
              <a:gd name="T32" fmla="*/ 0 w 38"/>
              <a:gd name="T33" fmla="*/ 2147483647 h 168"/>
              <a:gd name="T34" fmla="*/ 0 w 38"/>
              <a:gd name="T35" fmla="*/ 2147483647 h 168"/>
              <a:gd name="T36" fmla="*/ 0 w 38"/>
              <a:gd name="T37" fmla="*/ 2147483647 h 168"/>
              <a:gd name="T38" fmla="*/ 0 w 38"/>
              <a:gd name="T39" fmla="*/ 2147483647 h 168"/>
              <a:gd name="T40" fmla="*/ 2147483647 w 38"/>
              <a:gd name="T41" fmla="*/ 2147483647 h 168"/>
              <a:gd name="T42" fmla="*/ 2147483647 w 38"/>
              <a:gd name="T43" fmla="*/ 2147483647 h 168"/>
              <a:gd name="T44" fmla="*/ 2147483647 w 38"/>
              <a:gd name="T45" fmla="*/ 2147483647 h 168"/>
              <a:gd name="T46" fmla="*/ 2147483647 w 38"/>
              <a:gd name="T47" fmla="*/ 2147483647 h 168"/>
              <a:gd name="T48" fmla="*/ 2147483647 w 38"/>
              <a:gd name="T49" fmla="*/ 2147483647 h 168"/>
              <a:gd name="T50" fmla="*/ 2147483647 w 38"/>
              <a:gd name="T51" fmla="*/ 2147483647 h 168"/>
              <a:gd name="T52" fmla="*/ 2147483647 w 38"/>
              <a:gd name="T53" fmla="*/ 2147483647 h 168"/>
              <a:gd name="T54" fmla="*/ 2147483647 w 38"/>
              <a:gd name="T55" fmla="*/ 2147483647 h 168"/>
              <a:gd name="T56" fmla="*/ 2147483647 w 38"/>
              <a:gd name="T57" fmla="*/ 2147483647 h 168"/>
              <a:gd name="T58" fmla="*/ 2147483647 w 38"/>
              <a:gd name="T59" fmla="*/ 2147483647 h 168"/>
              <a:gd name="T60" fmla="*/ 2147483647 w 38"/>
              <a:gd name="T61" fmla="*/ 2147483647 h 168"/>
              <a:gd name="T62" fmla="*/ 2147483647 w 38"/>
              <a:gd name="T63" fmla="*/ 2147483647 h 168"/>
              <a:gd name="T64" fmla="*/ 2147483647 w 38"/>
              <a:gd name="T65" fmla="*/ 2147483647 h 168"/>
              <a:gd name="T66" fmla="*/ 2147483647 w 38"/>
              <a:gd name="T67" fmla="*/ 2147483647 h 168"/>
              <a:gd name="T68" fmla="*/ 2147483647 w 38"/>
              <a:gd name="T69" fmla="*/ 2147483647 h 168"/>
              <a:gd name="T70" fmla="*/ 2147483647 w 38"/>
              <a:gd name="T71" fmla="*/ 2147483647 h 168"/>
              <a:gd name="T72" fmla="*/ 2147483647 w 38"/>
              <a:gd name="T73" fmla="*/ 2147483647 h 168"/>
              <a:gd name="T74" fmla="*/ 2147483647 w 38"/>
              <a:gd name="T75" fmla="*/ 2147483647 h 168"/>
              <a:gd name="T76" fmla="*/ 2147483647 w 38"/>
              <a:gd name="T77" fmla="*/ 2147483647 h 168"/>
              <a:gd name="T78" fmla="*/ 2147483647 w 38"/>
              <a:gd name="T79" fmla="*/ 2147483647 h 168"/>
              <a:gd name="T80" fmla="*/ 2147483647 w 38"/>
              <a:gd name="T81" fmla="*/ 2147483647 h 168"/>
              <a:gd name="T82" fmla="*/ 2147483647 w 38"/>
              <a:gd name="T83" fmla="*/ 2147483647 h 168"/>
              <a:gd name="T84" fmla="*/ 2147483647 w 38"/>
              <a:gd name="T85" fmla="*/ 2147483647 h 168"/>
              <a:gd name="T86" fmla="*/ 2147483647 w 38"/>
              <a:gd name="T87" fmla="*/ 2147483647 h 168"/>
              <a:gd name="T88" fmla="*/ 2147483647 w 38"/>
              <a:gd name="T89" fmla="*/ 2147483647 h 168"/>
              <a:gd name="T90" fmla="*/ 2147483647 w 38"/>
              <a:gd name="T91" fmla="*/ 2147483647 h 168"/>
              <a:gd name="T92" fmla="*/ 2147483647 w 38"/>
              <a:gd name="T93" fmla="*/ 0 h 168"/>
              <a:gd name="T94" fmla="*/ 2147483647 w 38"/>
              <a:gd name="T95" fmla="*/ 2147483647 h 168"/>
              <a:gd name="T96" fmla="*/ 2147483647 w 38"/>
              <a:gd name="T97" fmla="*/ 2147483647 h 1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168"/>
              <a:gd name="T149" fmla="*/ 38 w 38"/>
              <a:gd name="T150" fmla="*/ 168 h 1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168">
                <a:moveTo>
                  <a:pt x="13" y="8"/>
                </a:moveTo>
                <a:lnTo>
                  <a:pt x="10" y="10"/>
                </a:lnTo>
                <a:lnTo>
                  <a:pt x="8" y="13"/>
                </a:lnTo>
                <a:lnTo>
                  <a:pt x="7" y="16"/>
                </a:lnTo>
                <a:lnTo>
                  <a:pt x="8" y="20"/>
                </a:lnTo>
                <a:lnTo>
                  <a:pt x="10" y="23"/>
                </a:lnTo>
                <a:lnTo>
                  <a:pt x="13" y="25"/>
                </a:lnTo>
                <a:lnTo>
                  <a:pt x="16" y="25"/>
                </a:lnTo>
                <a:lnTo>
                  <a:pt x="20" y="25"/>
                </a:lnTo>
                <a:lnTo>
                  <a:pt x="20" y="24"/>
                </a:lnTo>
                <a:lnTo>
                  <a:pt x="20" y="36"/>
                </a:lnTo>
                <a:lnTo>
                  <a:pt x="20" y="50"/>
                </a:lnTo>
                <a:lnTo>
                  <a:pt x="20" y="62"/>
                </a:lnTo>
                <a:lnTo>
                  <a:pt x="14" y="74"/>
                </a:lnTo>
                <a:lnTo>
                  <a:pt x="8" y="88"/>
                </a:lnTo>
                <a:lnTo>
                  <a:pt x="1" y="101"/>
                </a:lnTo>
                <a:lnTo>
                  <a:pt x="0" y="104"/>
                </a:lnTo>
                <a:lnTo>
                  <a:pt x="0" y="118"/>
                </a:lnTo>
                <a:lnTo>
                  <a:pt x="0" y="132"/>
                </a:lnTo>
                <a:lnTo>
                  <a:pt x="0" y="145"/>
                </a:lnTo>
                <a:lnTo>
                  <a:pt x="1" y="149"/>
                </a:lnTo>
                <a:lnTo>
                  <a:pt x="8" y="163"/>
                </a:lnTo>
                <a:lnTo>
                  <a:pt x="10" y="166"/>
                </a:lnTo>
                <a:lnTo>
                  <a:pt x="13" y="168"/>
                </a:lnTo>
                <a:lnTo>
                  <a:pt x="16" y="168"/>
                </a:lnTo>
                <a:lnTo>
                  <a:pt x="20" y="168"/>
                </a:lnTo>
                <a:lnTo>
                  <a:pt x="23" y="166"/>
                </a:lnTo>
                <a:lnTo>
                  <a:pt x="25" y="163"/>
                </a:lnTo>
                <a:lnTo>
                  <a:pt x="25" y="159"/>
                </a:lnTo>
                <a:lnTo>
                  <a:pt x="25" y="156"/>
                </a:lnTo>
                <a:lnTo>
                  <a:pt x="18" y="143"/>
                </a:lnTo>
                <a:lnTo>
                  <a:pt x="18" y="132"/>
                </a:lnTo>
                <a:lnTo>
                  <a:pt x="18" y="118"/>
                </a:lnTo>
                <a:lnTo>
                  <a:pt x="18" y="107"/>
                </a:lnTo>
                <a:lnTo>
                  <a:pt x="25" y="95"/>
                </a:lnTo>
                <a:lnTo>
                  <a:pt x="31" y="81"/>
                </a:lnTo>
                <a:lnTo>
                  <a:pt x="38" y="68"/>
                </a:lnTo>
                <a:lnTo>
                  <a:pt x="38" y="64"/>
                </a:lnTo>
                <a:lnTo>
                  <a:pt x="38" y="50"/>
                </a:lnTo>
                <a:lnTo>
                  <a:pt x="38" y="36"/>
                </a:lnTo>
                <a:lnTo>
                  <a:pt x="38" y="23"/>
                </a:lnTo>
                <a:lnTo>
                  <a:pt x="38" y="9"/>
                </a:lnTo>
                <a:lnTo>
                  <a:pt x="38" y="6"/>
                </a:lnTo>
                <a:lnTo>
                  <a:pt x="36" y="3"/>
                </a:lnTo>
                <a:lnTo>
                  <a:pt x="33" y="1"/>
                </a:lnTo>
                <a:lnTo>
                  <a:pt x="29" y="0"/>
                </a:lnTo>
                <a:lnTo>
                  <a:pt x="26" y="1"/>
                </a:lnTo>
                <a:lnTo>
                  <a:pt x="13" y="8"/>
                </a:lnTo>
                <a:close/>
              </a:path>
            </a:pathLst>
          </a:custGeom>
          <a:solidFill>
            <a:schemeClr val="tx1"/>
          </a:solidFill>
          <a:ln w="9525">
            <a:solidFill>
              <a:schemeClr val="tx1"/>
            </a:solidFill>
            <a:round/>
            <a:headEnd/>
            <a:tailEnd/>
          </a:ln>
        </p:spPr>
        <p:txBody>
          <a:bodyPr/>
          <a:lstStyle/>
          <a:p>
            <a:endParaRPr lang="en-US" sz="455"/>
          </a:p>
        </p:txBody>
      </p:sp>
      <p:sp>
        <p:nvSpPr>
          <p:cNvPr id="242698" name="Rectangle 10"/>
          <p:cNvSpPr>
            <a:spLocks noChangeArrowheads="1"/>
          </p:cNvSpPr>
          <p:nvPr/>
        </p:nvSpPr>
        <p:spPr bwMode="auto">
          <a:xfrm>
            <a:off x="1083830" y="6667501"/>
            <a:ext cx="588303" cy="447687"/>
          </a:xfrm>
          <a:prstGeom prst="rect">
            <a:avLst/>
          </a:prstGeom>
          <a:noFill/>
          <a:ln w="9525">
            <a:noFill/>
            <a:miter lim="800000"/>
            <a:headEnd/>
            <a:tailEnd/>
          </a:ln>
          <a:effectLst/>
        </p:spPr>
        <p:txBody>
          <a:bodyPr wrap="none" lIns="0" tIns="0" rIns="0" bIns="0">
            <a:spAutoFit/>
          </a:bodyPr>
          <a:lstStyle/>
          <a:p>
            <a:pPr>
              <a:defRPr/>
            </a:pPr>
            <a:r>
              <a:rPr lang="en-US" sz="2909" b="1">
                <a:solidFill>
                  <a:srgbClr val="E32434"/>
                </a:solidFill>
                <a:effectLst>
                  <a:outerShdw blurRad="38100" dist="38100" dir="2700000" algn="tl">
                    <a:srgbClr val="DDDDDD"/>
                  </a:outerShdw>
                </a:effectLst>
                <a:latin typeface="Comic Sans MS" charset="0"/>
              </a:rPr>
              <a:t>MS</a:t>
            </a:r>
            <a:endParaRPr lang="en-US" sz="4000">
              <a:solidFill>
                <a:srgbClr val="E32434"/>
              </a:solidFill>
              <a:effectLst>
                <a:outerShdw blurRad="38100" dist="38100" dir="2700000" algn="tl">
                  <a:srgbClr val="DDDDDD"/>
                </a:outerShdw>
              </a:effectLst>
              <a:latin typeface="Comic Sans MS" charset="0"/>
            </a:endParaRPr>
          </a:p>
        </p:txBody>
      </p:sp>
      <p:sp>
        <p:nvSpPr>
          <p:cNvPr id="242699" name="Rectangle 11"/>
          <p:cNvSpPr>
            <a:spLocks noChangeArrowheads="1"/>
          </p:cNvSpPr>
          <p:nvPr/>
        </p:nvSpPr>
        <p:spPr bwMode="auto">
          <a:xfrm>
            <a:off x="1812636" y="5665932"/>
            <a:ext cx="527388" cy="447687"/>
          </a:xfrm>
          <a:prstGeom prst="rect">
            <a:avLst/>
          </a:prstGeom>
          <a:noFill/>
          <a:ln w="9525">
            <a:noFill/>
            <a:miter lim="800000"/>
            <a:headEnd/>
            <a:tailEnd/>
          </a:ln>
          <a:effectLst/>
        </p:spPr>
        <p:txBody>
          <a:bodyPr wrap="none" lIns="0" tIns="0" rIns="0" bIns="0">
            <a:spAutoFit/>
          </a:bodyPr>
          <a:lstStyle/>
          <a:p>
            <a:pPr>
              <a:defRPr/>
            </a:pPr>
            <a:r>
              <a:rPr lang="en-US" sz="2909" b="1">
                <a:solidFill>
                  <a:srgbClr val="E32434"/>
                </a:solidFill>
                <a:effectLst>
                  <a:outerShdw blurRad="38100" dist="38100" dir="2700000" algn="tl">
                    <a:srgbClr val="DDDDDD"/>
                  </a:outerShdw>
                </a:effectLst>
                <a:latin typeface="Comic Sans MS" charset="0"/>
              </a:rPr>
              <a:t>DS</a:t>
            </a:r>
            <a:endParaRPr lang="en-US" sz="4000">
              <a:solidFill>
                <a:srgbClr val="E32434"/>
              </a:solidFill>
              <a:effectLst>
                <a:outerShdw blurRad="38100" dist="38100" dir="2700000" algn="tl">
                  <a:srgbClr val="DDDDDD"/>
                </a:outerShdw>
              </a:effectLst>
              <a:latin typeface="Comic Sans MS" charset="0"/>
            </a:endParaRPr>
          </a:p>
        </p:txBody>
      </p:sp>
      <p:sp>
        <p:nvSpPr>
          <p:cNvPr id="11275" name="Oval 12"/>
          <p:cNvSpPr>
            <a:spLocks noChangeArrowheads="1"/>
          </p:cNvSpPr>
          <p:nvPr/>
        </p:nvSpPr>
        <p:spPr bwMode="auto">
          <a:xfrm>
            <a:off x="4996295" y="6085898"/>
            <a:ext cx="190500" cy="206375"/>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242701" name="Rectangle 13"/>
          <p:cNvSpPr>
            <a:spLocks noChangeArrowheads="1"/>
          </p:cNvSpPr>
          <p:nvPr/>
        </p:nvSpPr>
        <p:spPr bwMode="auto">
          <a:xfrm>
            <a:off x="4713432" y="5880967"/>
            <a:ext cx="275717" cy="447687"/>
          </a:xfrm>
          <a:prstGeom prst="rect">
            <a:avLst/>
          </a:prstGeom>
          <a:noFill/>
          <a:ln w="9525">
            <a:noFill/>
            <a:miter lim="800000"/>
            <a:headEnd/>
            <a:tailEnd/>
          </a:ln>
          <a:effectLst/>
        </p:spPr>
        <p:txBody>
          <a:bodyPr wrap="none" lIns="0" tIns="0" rIns="0" bIns="0">
            <a:spAutoFit/>
          </a:bodyPr>
          <a:lstStyle/>
          <a:p>
            <a:pPr>
              <a:defRPr/>
            </a:pPr>
            <a:r>
              <a:rPr lang="en-US" sz="2909" b="1">
                <a:solidFill>
                  <a:srgbClr val="E32434"/>
                </a:solidFill>
                <a:effectLst>
                  <a:outerShdw blurRad="38100" dist="38100" dir="2700000" algn="tl">
                    <a:srgbClr val="DDDDDD"/>
                  </a:outerShdw>
                </a:effectLst>
                <a:latin typeface="Comic Sans MS" charset="0"/>
              </a:rPr>
              <a:t>U</a:t>
            </a:r>
            <a:endParaRPr lang="en-US" sz="4000">
              <a:solidFill>
                <a:srgbClr val="E32434"/>
              </a:solidFill>
              <a:effectLst>
                <a:outerShdw blurRad="38100" dist="38100" dir="2700000" algn="tl">
                  <a:srgbClr val="DDDDDD"/>
                </a:outerShdw>
              </a:effectLst>
              <a:latin typeface="Comic Sans MS" charset="0"/>
            </a:endParaRPr>
          </a:p>
        </p:txBody>
      </p:sp>
      <p:sp>
        <p:nvSpPr>
          <p:cNvPr id="242702" name="Rectangle 14"/>
          <p:cNvSpPr>
            <a:spLocks noChangeArrowheads="1"/>
          </p:cNvSpPr>
          <p:nvPr/>
        </p:nvSpPr>
        <p:spPr bwMode="auto">
          <a:xfrm>
            <a:off x="4094307" y="4401705"/>
            <a:ext cx="235642" cy="447687"/>
          </a:xfrm>
          <a:prstGeom prst="rect">
            <a:avLst/>
          </a:prstGeom>
          <a:noFill/>
          <a:ln w="9525">
            <a:noFill/>
            <a:miter lim="800000"/>
            <a:headEnd/>
            <a:tailEnd/>
          </a:ln>
          <a:effectLst/>
        </p:spPr>
        <p:txBody>
          <a:bodyPr wrap="none" lIns="0" tIns="0" rIns="0" bIns="0">
            <a:spAutoFit/>
          </a:bodyPr>
          <a:lstStyle/>
          <a:p>
            <a:pPr>
              <a:defRPr/>
            </a:pPr>
            <a:r>
              <a:rPr lang="en-US" sz="2909" b="1">
                <a:solidFill>
                  <a:srgbClr val="E32434"/>
                </a:solidFill>
                <a:effectLst>
                  <a:outerShdw blurRad="38100" dist="38100" dir="2700000" algn="tl">
                    <a:srgbClr val="DDDDDD"/>
                  </a:outerShdw>
                </a:effectLst>
                <a:latin typeface="Comic Sans MS" charset="0"/>
              </a:rPr>
              <a:t>B</a:t>
            </a:r>
            <a:endParaRPr lang="en-US" sz="4000">
              <a:solidFill>
                <a:srgbClr val="E32434"/>
              </a:solidFill>
              <a:effectLst>
                <a:outerShdw blurRad="38100" dist="38100" dir="2700000" algn="tl">
                  <a:srgbClr val="DDDDDD"/>
                </a:outerShdw>
              </a:effectLst>
              <a:latin typeface="Comic Sans MS" charset="0"/>
            </a:endParaRPr>
          </a:p>
        </p:txBody>
      </p:sp>
      <p:sp>
        <p:nvSpPr>
          <p:cNvPr id="11278" name="Oval 15"/>
          <p:cNvSpPr>
            <a:spLocks noChangeArrowheads="1"/>
          </p:cNvSpPr>
          <p:nvPr/>
        </p:nvSpPr>
        <p:spPr bwMode="auto">
          <a:xfrm>
            <a:off x="3915353" y="4606636"/>
            <a:ext cx="189056" cy="209262"/>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1279" name="Oval 16"/>
          <p:cNvSpPr>
            <a:spLocks noChangeArrowheads="1"/>
          </p:cNvSpPr>
          <p:nvPr/>
        </p:nvSpPr>
        <p:spPr bwMode="auto">
          <a:xfrm>
            <a:off x="1464830" y="4247284"/>
            <a:ext cx="187614" cy="206375"/>
          </a:xfrm>
          <a:prstGeom prst="ellipse">
            <a:avLst/>
          </a:prstGeom>
          <a:solidFill>
            <a:schemeClr val="tx1"/>
          </a:solidFill>
          <a:ln w="9525">
            <a:solidFill>
              <a:schemeClr val="tx1"/>
            </a:solidFill>
            <a:round/>
            <a:headEnd/>
            <a:tailEnd/>
          </a:ln>
        </p:spPr>
        <p:txBody>
          <a:bodyPr/>
          <a:lstStyle/>
          <a:p>
            <a:endParaRPr lang="en-US" sz="455"/>
          </a:p>
        </p:txBody>
      </p:sp>
      <p:sp>
        <p:nvSpPr>
          <p:cNvPr id="242705" name="Rectangle 17"/>
          <p:cNvSpPr>
            <a:spLocks noChangeArrowheads="1"/>
          </p:cNvSpPr>
          <p:nvPr/>
        </p:nvSpPr>
        <p:spPr bwMode="auto">
          <a:xfrm>
            <a:off x="1134341" y="4062557"/>
            <a:ext cx="253274" cy="503664"/>
          </a:xfrm>
          <a:prstGeom prst="rect">
            <a:avLst/>
          </a:prstGeom>
          <a:noFill/>
          <a:ln w="9525">
            <a:noFill/>
            <a:miter lim="800000"/>
            <a:headEnd/>
            <a:tailEnd/>
          </a:ln>
          <a:effectLst/>
        </p:spPr>
        <p:txBody>
          <a:bodyPr wrap="none" lIns="0" tIns="0" rIns="0" bIns="0">
            <a:spAutoFit/>
          </a:bodyPr>
          <a:lstStyle/>
          <a:p>
            <a:pPr>
              <a:defRPr/>
            </a:pPr>
            <a:r>
              <a:rPr lang="en-US" sz="3273" b="1">
                <a:solidFill>
                  <a:srgbClr val="E32434"/>
                </a:solidFill>
                <a:effectLst>
                  <a:outerShdw blurRad="38100" dist="38100" dir="2700000" algn="tl">
                    <a:srgbClr val="DDDDDD"/>
                  </a:outerShdw>
                </a:effectLst>
                <a:latin typeface="Comic Sans MS" charset="0"/>
              </a:rPr>
              <a:t>C</a:t>
            </a:r>
            <a:endParaRPr lang="en-US" sz="4364">
              <a:solidFill>
                <a:srgbClr val="E32434"/>
              </a:solidFill>
              <a:effectLst>
                <a:outerShdw blurRad="38100" dist="38100" dir="2700000" algn="tl">
                  <a:srgbClr val="DDDDDD"/>
                </a:outerShdw>
              </a:effectLst>
              <a:latin typeface="Comic Sans MS" charset="0"/>
            </a:endParaRPr>
          </a:p>
        </p:txBody>
      </p:sp>
      <p:sp>
        <p:nvSpPr>
          <p:cNvPr id="11281" name="Oval 18"/>
          <p:cNvSpPr>
            <a:spLocks noChangeArrowheads="1"/>
          </p:cNvSpPr>
          <p:nvPr/>
        </p:nvSpPr>
        <p:spPr bwMode="auto">
          <a:xfrm>
            <a:off x="1397000" y="4826000"/>
            <a:ext cx="187614" cy="209262"/>
          </a:xfrm>
          <a:prstGeom prst="ellipse">
            <a:avLst/>
          </a:prstGeom>
          <a:solidFill>
            <a:schemeClr val="tx1"/>
          </a:solidFill>
          <a:ln w="9525">
            <a:solidFill>
              <a:schemeClr val="tx1"/>
            </a:solidFill>
            <a:round/>
            <a:headEnd/>
            <a:tailEnd/>
          </a:ln>
        </p:spPr>
        <p:txBody>
          <a:bodyPr/>
          <a:lstStyle/>
          <a:p>
            <a:endParaRPr lang="en-US" sz="455"/>
          </a:p>
        </p:txBody>
      </p:sp>
      <p:sp>
        <p:nvSpPr>
          <p:cNvPr id="242707" name="Rectangle 19"/>
          <p:cNvSpPr>
            <a:spLocks noChangeArrowheads="1"/>
          </p:cNvSpPr>
          <p:nvPr/>
        </p:nvSpPr>
        <p:spPr bwMode="auto">
          <a:xfrm>
            <a:off x="1101149" y="4769717"/>
            <a:ext cx="278923" cy="503664"/>
          </a:xfrm>
          <a:prstGeom prst="rect">
            <a:avLst/>
          </a:prstGeom>
          <a:noFill/>
          <a:ln w="9525">
            <a:noFill/>
            <a:miter lim="800000"/>
            <a:headEnd/>
            <a:tailEnd/>
          </a:ln>
          <a:effectLst/>
        </p:spPr>
        <p:txBody>
          <a:bodyPr wrap="none" lIns="0" tIns="0" rIns="0" bIns="0">
            <a:spAutoFit/>
          </a:bodyPr>
          <a:lstStyle/>
          <a:p>
            <a:pPr>
              <a:defRPr/>
            </a:pPr>
            <a:r>
              <a:rPr lang="en-US" sz="3273" b="1">
                <a:solidFill>
                  <a:srgbClr val="E32434"/>
                </a:solidFill>
                <a:effectLst>
                  <a:outerShdw blurRad="38100" dist="38100" dir="2700000" algn="tl">
                    <a:srgbClr val="DDDDDD"/>
                  </a:outerShdw>
                </a:effectLst>
                <a:latin typeface="Comic Sans MS" charset="0"/>
              </a:rPr>
              <a:t>J</a:t>
            </a:r>
            <a:endParaRPr lang="en-US" sz="4364">
              <a:solidFill>
                <a:srgbClr val="E32434"/>
              </a:solidFill>
              <a:effectLst>
                <a:outerShdw blurRad="38100" dist="38100" dir="2700000" algn="tl">
                  <a:srgbClr val="DDDDDD"/>
                </a:outerShdw>
              </a:effectLst>
              <a:latin typeface="Comic Sans MS" charset="0"/>
            </a:endParaRPr>
          </a:p>
        </p:txBody>
      </p:sp>
      <p:sp>
        <p:nvSpPr>
          <p:cNvPr id="11283" name="Oval 20"/>
          <p:cNvSpPr>
            <a:spLocks noChangeArrowheads="1"/>
          </p:cNvSpPr>
          <p:nvPr/>
        </p:nvSpPr>
        <p:spPr bwMode="auto">
          <a:xfrm>
            <a:off x="1623581" y="6412058"/>
            <a:ext cx="193386" cy="209261"/>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242709" name="Rectangle 21"/>
          <p:cNvSpPr>
            <a:spLocks noChangeArrowheads="1"/>
          </p:cNvSpPr>
          <p:nvPr/>
        </p:nvSpPr>
        <p:spPr bwMode="auto">
          <a:xfrm>
            <a:off x="1825625" y="6186921"/>
            <a:ext cx="463268" cy="447687"/>
          </a:xfrm>
          <a:prstGeom prst="rect">
            <a:avLst/>
          </a:prstGeom>
          <a:noFill/>
          <a:ln w="9525">
            <a:noFill/>
            <a:miter lim="800000"/>
            <a:headEnd/>
            <a:tailEnd/>
          </a:ln>
          <a:effectLst/>
        </p:spPr>
        <p:txBody>
          <a:bodyPr wrap="none" lIns="0" tIns="0" rIns="0" bIns="0">
            <a:spAutoFit/>
          </a:bodyPr>
          <a:lstStyle/>
          <a:p>
            <a:pPr>
              <a:defRPr/>
            </a:pPr>
            <a:r>
              <a:rPr lang="en-US" sz="2909" b="1">
                <a:solidFill>
                  <a:srgbClr val="E32434"/>
                </a:solidFill>
                <a:effectLst>
                  <a:outerShdw blurRad="38100" dist="38100" dir="2700000" algn="tl">
                    <a:srgbClr val="DDDDDD"/>
                  </a:outerShdw>
                </a:effectLst>
                <a:latin typeface="Comic Sans MS" charset="0"/>
              </a:rPr>
              <a:t>KB</a:t>
            </a:r>
            <a:endParaRPr lang="en-US" sz="4000">
              <a:solidFill>
                <a:srgbClr val="E32434"/>
              </a:solidFill>
              <a:effectLst>
                <a:outerShdw blurRad="38100" dist="38100" dir="2700000" algn="tl">
                  <a:srgbClr val="DDDDDD"/>
                </a:outerShdw>
              </a:effectLst>
              <a:latin typeface="Comic Sans MS" charset="0"/>
            </a:endParaRPr>
          </a:p>
        </p:txBody>
      </p:sp>
      <p:sp>
        <p:nvSpPr>
          <p:cNvPr id="11285" name="Oval 22"/>
          <p:cNvSpPr>
            <a:spLocks noChangeArrowheads="1"/>
          </p:cNvSpPr>
          <p:nvPr/>
        </p:nvSpPr>
        <p:spPr bwMode="auto">
          <a:xfrm>
            <a:off x="1629353" y="7109114"/>
            <a:ext cx="187614" cy="212148"/>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1286" name="Oval 23"/>
          <p:cNvSpPr>
            <a:spLocks noChangeArrowheads="1"/>
          </p:cNvSpPr>
          <p:nvPr/>
        </p:nvSpPr>
        <p:spPr bwMode="auto">
          <a:xfrm>
            <a:off x="272762" y="5748194"/>
            <a:ext cx="194829" cy="204932"/>
          </a:xfrm>
          <a:prstGeom prst="ellipse">
            <a:avLst/>
          </a:prstGeom>
          <a:solidFill>
            <a:schemeClr val="tx1"/>
          </a:solidFill>
          <a:ln w="9525">
            <a:solidFill>
              <a:schemeClr val="tx1"/>
            </a:solidFill>
            <a:round/>
            <a:headEnd/>
            <a:tailEnd/>
          </a:ln>
        </p:spPr>
        <p:txBody>
          <a:bodyPr/>
          <a:lstStyle/>
          <a:p>
            <a:endParaRPr lang="en-US" sz="455"/>
          </a:p>
        </p:txBody>
      </p:sp>
      <p:sp>
        <p:nvSpPr>
          <p:cNvPr id="242712" name="Rectangle 24"/>
          <p:cNvSpPr>
            <a:spLocks noChangeArrowheads="1"/>
          </p:cNvSpPr>
          <p:nvPr/>
        </p:nvSpPr>
        <p:spPr bwMode="auto">
          <a:xfrm>
            <a:off x="467591" y="5579341"/>
            <a:ext cx="232436" cy="447687"/>
          </a:xfrm>
          <a:prstGeom prst="rect">
            <a:avLst/>
          </a:prstGeom>
          <a:noFill/>
          <a:ln w="9525">
            <a:noFill/>
            <a:miter lim="800000"/>
            <a:headEnd/>
            <a:tailEnd/>
          </a:ln>
          <a:effectLst/>
        </p:spPr>
        <p:txBody>
          <a:bodyPr wrap="none" lIns="0" tIns="0" rIns="0" bIns="0">
            <a:spAutoFit/>
          </a:bodyPr>
          <a:lstStyle/>
          <a:p>
            <a:pPr>
              <a:defRPr/>
            </a:pPr>
            <a:r>
              <a:rPr lang="en-US" sz="2909" b="1">
                <a:solidFill>
                  <a:srgbClr val="E32434"/>
                </a:solidFill>
                <a:effectLst>
                  <a:outerShdw blurRad="38100" dist="38100" dir="2700000" algn="tl">
                    <a:srgbClr val="DDDDDD"/>
                  </a:outerShdw>
                </a:effectLst>
                <a:latin typeface="Comic Sans MS" charset="0"/>
              </a:rPr>
              <a:t>E</a:t>
            </a:r>
            <a:endParaRPr lang="en-US" sz="4000">
              <a:solidFill>
                <a:srgbClr val="E32434"/>
              </a:solidFill>
              <a:effectLst>
                <a:outerShdw blurRad="38100" dist="38100" dir="2700000" algn="tl">
                  <a:srgbClr val="DDDDDD"/>
                </a:outerShdw>
              </a:effectLst>
              <a:latin typeface="Comic Sans MS" charset="0"/>
            </a:endParaRPr>
          </a:p>
        </p:txBody>
      </p:sp>
      <p:sp>
        <p:nvSpPr>
          <p:cNvPr id="242713" name="Rectangle 25"/>
          <p:cNvSpPr>
            <a:spLocks noChangeArrowheads="1"/>
          </p:cNvSpPr>
          <p:nvPr/>
        </p:nvSpPr>
        <p:spPr bwMode="auto">
          <a:xfrm>
            <a:off x="2368262" y="4774046"/>
            <a:ext cx="628377" cy="447687"/>
          </a:xfrm>
          <a:prstGeom prst="rect">
            <a:avLst/>
          </a:prstGeom>
          <a:noFill/>
          <a:ln w="9525">
            <a:noFill/>
            <a:miter lim="800000"/>
            <a:headEnd/>
            <a:tailEnd/>
          </a:ln>
          <a:effectLst/>
        </p:spPr>
        <p:txBody>
          <a:bodyPr wrap="none" lIns="0" tIns="0" rIns="0" bIns="0">
            <a:spAutoFit/>
          </a:bodyPr>
          <a:lstStyle/>
          <a:p>
            <a:pPr>
              <a:defRPr/>
            </a:pPr>
            <a:r>
              <a:rPr lang="en-US" sz="2909" b="1">
                <a:solidFill>
                  <a:srgbClr val="E32434"/>
                </a:solidFill>
                <a:effectLst>
                  <a:outerShdw blurRad="38100" dist="38100" dir="2700000" algn="tl">
                    <a:srgbClr val="DDDDDD"/>
                  </a:outerShdw>
                </a:effectLst>
                <a:latin typeface="Comic Sans MS" charset="0"/>
              </a:rPr>
              <a:t>MN</a:t>
            </a:r>
            <a:endParaRPr lang="en-US" sz="4000">
              <a:solidFill>
                <a:srgbClr val="E32434"/>
              </a:solidFill>
              <a:effectLst>
                <a:outerShdw blurRad="38100" dist="38100" dir="2700000" algn="tl">
                  <a:srgbClr val="DDDDDD"/>
                </a:outerShdw>
              </a:effectLst>
              <a:latin typeface="Comic Sans MS" charset="0"/>
            </a:endParaRPr>
          </a:p>
        </p:txBody>
      </p:sp>
      <p:sp>
        <p:nvSpPr>
          <p:cNvPr id="242714" name="Rectangle 26"/>
          <p:cNvSpPr>
            <a:spLocks noChangeArrowheads="1"/>
          </p:cNvSpPr>
          <p:nvPr/>
        </p:nvSpPr>
        <p:spPr bwMode="auto">
          <a:xfrm>
            <a:off x="2778125" y="7054273"/>
            <a:ext cx="169918" cy="405624"/>
          </a:xfrm>
          <a:prstGeom prst="rect">
            <a:avLst/>
          </a:prstGeom>
          <a:noFill/>
          <a:ln w="9525">
            <a:noFill/>
            <a:miter lim="800000"/>
            <a:headEnd/>
            <a:tailEnd/>
          </a:ln>
          <a:effectLst/>
        </p:spPr>
        <p:txBody>
          <a:bodyPr wrap="none" lIns="0" tIns="0" rIns="0" bIns="0">
            <a:spAutoFit/>
          </a:bodyPr>
          <a:lstStyle/>
          <a:p>
            <a:pPr>
              <a:defRPr/>
            </a:pPr>
            <a:r>
              <a:rPr lang="ja-JP" altLang="en-US" sz="2636" b="1">
                <a:solidFill>
                  <a:srgbClr val="E32434"/>
                </a:solidFill>
                <a:effectLst>
                  <a:outerShdw blurRad="38100" dist="38100" dir="2700000" algn="tl">
                    <a:srgbClr val="DDDDDD"/>
                  </a:outerShdw>
                </a:effectLst>
                <a:latin typeface="Comic Sans MS" charset="0"/>
              </a:rPr>
              <a:t>“</a:t>
            </a:r>
            <a:endParaRPr lang="en-US" sz="3273">
              <a:solidFill>
                <a:srgbClr val="E32434"/>
              </a:solidFill>
              <a:effectLst>
                <a:outerShdw blurRad="38100" dist="38100" dir="2700000" algn="tl">
                  <a:srgbClr val="DDDDDD"/>
                </a:outerShdw>
              </a:effectLst>
              <a:latin typeface="Times" charset="0"/>
            </a:endParaRPr>
          </a:p>
        </p:txBody>
      </p:sp>
      <p:sp>
        <p:nvSpPr>
          <p:cNvPr id="242715" name="Rectangle 27"/>
          <p:cNvSpPr>
            <a:spLocks noChangeArrowheads="1"/>
          </p:cNvSpPr>
          <p:nvPr/>
        </p:nvSpPr>
        <p:spPr bwMode="auto">
          <a:xfrm>
            <a:off x="3099955" y="7451148"/>
            <a:ext cx="1275990" cy="405624"/>
          </a:xfrm>
          <a:prstGeom prst="rect">
            <a:avLst/>
          </a:prstGeom>
          <a:noFill/>
          <a:ln w="9525">
            <a:noFill/>
            <a:miter lim="800000"/>
            <a:headEnd/>
            <a:tailEnd/>
          </a:ln>
          <a:effectLst/>
        </p:spPr>
        <p:txBody>
          <a:bodyPr wrap="none" lIns="0" tIns="0" rIns="0" bIns="0">
            <a:spAutoFit/>
          </a:bodyPr>
          <a:lstStyle/>
          <a:p>
            <a:pPr>
              <a:defRPr/>
            </a:pPr>
            <a:r>
              <a:rPr lang="en-US" sz="2636" b="1">
                <a:solidFill>
                  <a:srgbClr val="E32434"/>
                </a:solidFill>
                <a:effectLst>
                  <a:outerShdw blurRad="38100" dist="38100" dir="2700000" algn="tl">
                    <a:srgbClr val="DDDDDD"/>
                  </a:outerShdw>
                </a:effectLst>
                <a:latin typeface="Comic Sans MS" charset="0"/>
              </a:rPr>
              <a:t>OF THE</a:t>
            </a:r>
            <a:endParaRPr lang="en-US" sz="3273">
              <a:solidFill>
                <a:srgbClr val="E32434"/>
              </a:solidFill>
              <a:effectLst>
                <a:outerShdw blurRad="38100" dist="38100" dir="2700000" algn="tl">
                  <a:srgbClr val="DDDDDD"/>
                </a:outerShdw>
              </a:effectLst>
              <a:latin typeface="Times" charset="0"/>
            </a:endParaRPr>
          </a:p>
        </p:txBody>
      </p:sp>
      <p:sp>
        <p:nvSpPr>
          <p:cNvPr id="242716" name="Rectangle 28"/>
          <p:cNvSpPr>
            <a:spLocks noChangeArrowheads="1"/>
          </p:cNvSpPr>
          <p:nvPr/>
        </p:nvSpPr>
        <p:spPr bwMode="auto">
          <a:xfrm>
            <a:off x="3049444" y="7835035"/>
            <a:ext cx="1572546" cy="405624"/>
          </a:xfrm>
          <a:prstGeom prst="rect">
            <a:avLst/>
          </a:prstGeom>
          <a:noFill/>
          <a:ln w="9525">
            <a:noFill/>
            <a:miter lim="800000"/>
            <a:headEnd/>
            <a:tailEnd/>
          </a:ln>
          <a:effectLst/>
        </p:spPr>
        <p:txBody>
          <a:bodyPr wrap="none" lIns="0" tIns="0" rIns="0" bIns="0">
            <a:spAutoFit/>
          </a:bodyPr>
          <a:lstStyle/>
          <a:p>
            <a:pPr>
              <a:defRPr/>
            </a:pPr>
            <a:r>
              <a:rPr lang="en-US" sz="2636" b="1">
                <a:solidFill>
                  <a:srgbClr val="E32434"/>
                </a:solidFill>
                <a:effectLst>
                  <a:outerShdw blurRad="38100" dist="38100" dir="2700000" algn="tl">
                    <a:srgbClr val="DDDDDD"/>
                  </a:outerShdw>
                </a:effectLst>
                <a:latin typeface="Comic Sans MS" charset="0"/>
              </a:rPr>
              <a:t>ACTION</a:t>
            </a:r>
            <a:r>
              <a:rPr lang="ja-JP" altLang="en-US" sz="2636" b="1">
                <a:solidFill>
                  <a:srgbClr val="E32434"/>
                </a:solidFill>
                <a:effectLst>
                  <a:outerShdw blurRad="38100" dist="38100" dir="2700000" algn="tl">
                    <a:srgbClr val="DDDDDD"/>
                  </a:outerShdw>
                </a:effectLst>
                <a:latin typeface="Comic Sans MS" charset="0"/>
              </a:rPr>
              <a:t>”</a:t>
            </a:r>
            <a:endParaRPr lang="en-US" sz="3273">
              <a:solidFill>
                <a:srgbClr val="E32434"/>
              </a:solidFill>
              <a:effectLst>
                <a:outerShdw blurRad="38100" dist="38100" dir="2700000" algn="tl">
                  <a:srgbClr val="DDDDDD"/>
                </a:outerShdw>
              </a:effectLst>
              <a:latin typeface="Times" charset="0"/>
            </a:endParaRPr>
          </a:p>
        </p:txBody>
      </p:sp>
      <p:sp>
        <p:nvSpPr>
          <p:cNvPr id="11292" name="Line 29"/>
          <p:cNvSpPr>
            <a:spLocks noChangeShapeType="1"/>
          </p:cNvSpPr>
          <p:nvPr/>
        </p:nvSpPr>
        <p:spPr bwMode="auto">
          <a:xfrm>
            <a:off x="686955" y="5165148"/>
            <a:ext cx="5801591" cy="0"/>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242718" name="Rectangle 30"/>
          <p:cNvSpPr>
            <a:spLocks noChangeArrowheads="1"/>
          </p:cNvSpPr>
          <p:nvPr/>
        </p:nvSpPr>
        <p:spPr bwMode="auto">
          <a:xfrm>
            <a:off x="2824307" y="7002319"/>
            <a:ext cx="2137124" cy="497957"/>
          </a:xfrm>
          <a:prstGeom prst="rect">
            <a:avLst/>
          </a:prstGeom>
          <a:noFill/>
          <a:ln w="9525">
            <a:noFill/>
            <a:miter lim="800000"/>
            <a:headEnd/>
            <a:tailEnd/>
          </a:ln>
          <a:effectLst/>
        </p:spPr>
        <p:txBody>
          <a:bodyPr wrap="none">
            <a:spAutoFit/>
          </a:bodyPr>
          <a:lstStyle/>
          <a:p>
            <a:pPr>
              <a:defRPr/>
            </a:pPr>
            <a:r>
              <a:rPr lang="en-US" sz="2636" b="1">
                <a:solidFill>
                  <a:srgbClr val="E32434"/>
                </a:solidFill>
                <a:effectLst>
                  <a:outerShdw blurRad="38100" dist="38100" dir="2700000" algn="tl">
                    <a:srgbClr val="DDDDDD"/>
                  </a:outerShdw>
                </a:effectLst>
                <a:latin typeface="Comic Sans MS" charset="0"/>
              </a:rPr>
              <a:t>THE STAGE</a:t>
            </a:r>
          </a:p>
        </p:txBody>
      </p:sp>
      <p:sp>
        <p:nvSpPr>
          <p:cNvPr id="11294" name="Oval 31"/>
          <p:cNvSpPr>
            <a:spLocks noChangeArrowheads="1"/>
          </p:cNvSpPr>
          <p:nvPr/>
        </p:nvSpPr>
        <p:spPr bwMode="auto">
          <a:xfrm>
            <a:off x="2193637" y="4963103"/>
            <a:ext cx="187614" cy="209261"/>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242721" name="Rectangle 33"/>
          <p:cNvSpPr>
            <a:spLocks noChangeArrowheads="1"/>
          </p:cNvSpPr>
          <p:nvPr/>
        </p:nvSpPr>
        <p:spPr bwMode="auto">
          <a:xfrm>
            <a:off x="3941330" y="3035012"/>
            <a:ext cx="286938" cy="447687"/>
          </a:xfrm>
          <a:prstGeom prst="rect">
            <a:avLst/>
          </a:prstGeom>
          <a:noFill/>
          <a:ln w="9525">
            <a:noFill/>
            <a:miter lim="800000"/>
            <a:headEnd/>
            <a:tailEnd/>
          </a:ln>
          <a:effectLst/>
        </p:spPr>
        <p:txBody>
          <a:bodyPr wrap="none" lIns="0" tIns="0" rIns="0" bIns="0">
            <a:spAutoFit/>
          </a:bodyPr>
          <a:lstStyle/>
          <a:p>
            <a:pPr>
              <a:defRPr/>
            </a:pPr>
            <a:r>
              <a:rPr lang="en-US" sz="2909" b="1">
                <a:solidFill>
                  <a:srgbClr val="E32434"/>
                </a:solidFill>
                <a:effectLst>
                  <a:outerShdw blurRad="38100" dist="38100" dir="2700000" algn="tl">
                    <a:srgbClr val="DDDDDD"/>
                  </a:outerShdw>
                </a:effectLst>
                <a:latin typeface="Comic Sans MS" charset="0"/>
              </a:rPr>
              <a:t>H</a:t>
            </a:r>
            <a:endParaRPr lang="en-US" sz="4000">
              <a:solidFill>
                <a:srgbClr val="E32434"/>
              </a:solidFill>
              <a:effectLst>
                <a:outerShdw blurRad="38100" dist="38100" dir="2700000" algn="tl">
                  <a:srgbClr val="DDDDDD"/>
                </a:outerShdw>
              </a:effectLst>
              <a:latin typeface="Comic Sans MS" charset="0"/>
            </a:endParaRPr>
          </a:p>
        </p:txBody>
      </p:sp>
      <p:sp>
        <p:nvSpPr>
          <p:cNvPr id="11296" name="Oval 34"/>
          <p:cNvSpPr>
            <a:spLocks noChangeArrowheads="1"/>
          </p:cNvSpPr>
          <p:nvPr/>
        </p:nvSpPr>
        <p:spPr bwMode="auto">
          <a:xfrm>
            <a:off x="3743613" y="3294785"/>
            <a:ext cx="191944" cy="210705"/>
          </a:xfrm>
          <a:prstGeom prst="ellipse">
            <a:avLst/>
          </a:prstGeom>
          <a:solidFill>
            <a:schemeClr val="tx1"/>
          </a:solidFill>
          <a:ln w="9525">
            <a:solidFill>
              <a:schemeClr val="tx1"/>
            </a:solidFill>
            <a:round/>
            <a:headEnd/>
            <a:tailEnd/>
          </a:ln>
        </p:spPr>
        <p:txBody>
          <a:bodyPr/>
          <a:lstStyle/>
          <a:p>
            <a:endParaRPr lang="en-US" sz="455"/>
          </a:p>
        </p:txBody>
      </p:sp>
      <p:sp>
        <p:nvSpPr>
          <p:cNvPr id="242723" name="Rectangle 35"/>
          <p:cNvSpPr>
            <a:spLocks noChangeArrowheads="1"/>
          </p:cNvSpPr>
          <p:nvPr/>
        </p:nvSpPr>
        <p:spPr bwMode="auto">
          <a:xfrm>
            <a:off x="5394614" y="2729058"/>
            <a:ext cx="843180" cy="447687"/>
          </a:xfrm>
          <a:prstGeom prst="rect">
            <a:avLst/>
          </a:prstGeom>
          <a:noFill/>
          <a:ln w="9525">
            <a:noFill/>
            <a:miter lim="800000"/>
            <a:headEnd/>
            <a:tailEnd/>
          </a:ln>
          <a:effectLst/>
        </p:spPr>
        <p:txBody>
          <a:bodyPr wrap="none" lIns="0" tIns="0" rIns="0" bIns="0">
            <a:spAutoFit/>
          </a:bodyPr>
          <a:lstStyle/>
          <a:p>
            <a:pPr>
              <a:defRPr/>
            </a:pPr>
            <a:r>
              <a:rPr lang="en-US" sz="2909" b="1">
                <a:solidFill>
                  <a:srgbClr val="E32434"/>
                </a:solidFill>
                <a:effectLst>
                  <a:outerShdw blurRad="38100" dist="38100" dir="2700000" algn="tl">
                    <a:srgbClr val="DDDDDD"/>
                  </a:outerShdw>
                </a:effectLst>
                <a:latin typeface="Comic Sans MS" charset="0"/>
              </a:rPr>
              <a:t>N(A)</a:t>
            </a:r>
            <a:endParaRPr lang="en-US" sz="4000">
              <a:solidFill>
                <a:srgbClr val="E32434"/>
              </a:solidFill>
              <a:effectLst>
                <a:outerShdw blurRad="38100" dist="38100" dir="2700000" algn="tl">
                  <a:srgbClr val="DDDDDD"/>
                </a:outerShdw>
              </a:effectLst>
              <a:latin typeface="Comic Sans MS" charset="0"/>
            </a:endParaRPr>
          </a:p>
        </p:txBody>
      </p:sp>
      <p:sp>
        <p:nvSpPr>
          <p:cNvPr id="11298" name="Oval 36"/>
          <p:cNvSpPr>
            <a:spLocks noChangeArrowheads="1"/>
          </p:cNvSpPr>
          <p:nvPr/>
        </p:nvSpPr>
        <p:spPr bwMode="auto">
          <a:xfrm>
            <a:off x="5160818" y="2954194"/>
            <a:ext cx="187614" cy="212147"/>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242725" name="Rectangle 37"/>
          <p:cNvSpPr>
            <a:spLocks noChangeArrowheads="1"/>
          </p:cNvSpPr>
          <p:nvPr/>
        </p:nvSpPr>
        <p:spPr bwMode="auto">
          <a:xfrm>
            <a:off x="679740" y="2753591"/>
            <a:ext cx="588303" cy="447687"/>
          </a:xfrm>
          <a:prstGeom prst="rect">
            <a:avLst/>
          </a:prstGeom>
          <a:noFill/>
          <a:ln w="9525">
            <a:noFill/>
            <a:miter lim="800000"/>
            <a:headEnd/>
            <a:tailEnd/>
          </a:ln>
          <a:effectLst/>
        </p:spPr>
        <p:txBody>
          <a:bodyPr wrap="none" lIns="0" tIns="0" rIns="0" bIns="0">
            <a:spAutoFit/>
          </a:bodyPr>
          <a:lstStyle/>
          <a:p>
            <a:pPr>
              <a:defRPr/>
            </a:pPr>
            <a:r>
              <a:rPr lang="en-US" sz="2909" b="1">
                <a:solidFill>
                  <a:srgbClr val="E32434"/>
                </a:solidFill>
                <a:effectLst>
                  <a:outerShdw blurRad="38100" dist="38100" dir="2700000" algn="tl">
                    <a:srgbClr val="DDDDDD"/>
                  </a:outerShdw>
                </a:effectLst>
                <a:latin typeface="Comic Sans MS" charset="0"/>
              </a:rPr>
              <a:t>MS</a:t>
            </a:r>
            <a:endParaRPr lang="en-US" sz="4000">
              <a:solidFill>
                <a:srgbClr val="E32434"/>
              </a:solidFill>
              <a:effectLst>
                <a:outerShdw blurRad="38100" dist="38100" dir="2700000" algn="tl">
                  <a:srgbClr val="DDDDDD"/>
                </a:outerShdw>
              </a:effectLst>
              <a:latin typeface="Comic Sans MS" charset="0"/>
            </a:endParaRPr>
          </a:p>
        </p:txBody>
      </p:sp>
      <p:sp>
        <p:nvSpPr>
          <p:cNvPr id="242726" name="Freeform 38"/>
          <p:cNvSpPr>
            <a:spLocks/>
          </p:cNvSpPr>
          <p:nvPr/>
        </p:nvSpPr>
        <p:spPr bwMode="auto">
          <a:xfrm>
            <a:off x="373785" y="2153228"/>
            <a:ext cx="1457614" cy="3081194"/>
          </a:xfrm>
          <a:custGeom>
            <a:avLst/>
            <a:gdLst/>
            <a:ahLst/>
            <a:cxnLst>
              <a:cxn ang="0">
                <a:pos x="550" y="1"/>
              </a:cxn>
              <a:cxn ang="0">
                <a:pos x="542" y="4"/>
              </a:cxn>
              <a:cxn ang="0">
                <a:pos x="548" y="35"/>
              </a:cxn>
              <a:cxn ang="0">
                <a:pos x="554" y="73"/>
              </a:cxn>
              <a:cxn ang="0">
                <a:pos x="561" y="128"/>
              </a:cxn>
              <a:cxn ang="0">
                <a:pos x="561" y="189"/>
              </a:cxn>
              <a:cxn ang="0">
                <a:pos x="561" y="249"/>
              </a:cxn>
              <a:cxn ang="0">
                <a:pos x="549" y="296"/>
              </a:cxn>
              <a:cxn ang="0">
                <a:pos x="542" y="343"/>
              </a:cxn>
              <a:cxn ang="0">
                <a:pos x="535" y="399"/>
              </a:cxn>
              <a:cxn ang="0">
                <a:pos x="515" y="441"/>
              </a:cxn>
              <a:cxn ang="0">
                <a:pos x="508" y="494"/>
              </a:cxn>
              <a:cxn ang="0">
                <a:pos x="495" y="535"/>
              </a:cxn>
              <a:cxn ang="0">
                <a:pos x="470" y="595"/>
              </a:cxn>
              <a:cxn ang="0">
                <a:pos x="455" y="637"/>
              </a:cxn>
              <a:cxn ang="0">
                <a:pos x="424" y="695"/>
              </a:cxn>
              <a:cxn ang="0">
                <a:pos x="404" y="729"/>
              </a:cxn>
              <a:cxn ang="0">
                <a:pos x="384" y="758"/>
              </a:cxn>
              <a:cxn ang="0">
                <a:pos x="357" y="799"/>
              </a:cxn>
              <a:cxn ang="0">
                <a:pos x="332" y="838"/>
              </a:cxn>
              <a:cxn ang="0">
                <a:pos x="312" y="865"/>
              </a:cxn>
              <a:cxn ang="0">
                <a:pos x="301" y="884"/>
              </a:cxn>
              <a:cxn ang="0">
                <a:pos x="286" y="913"/>
              </a:cxn>
              <a:cxn ang="0">
                <a:pos x="266" y="933"/>
              </a:cxn>
              <a:cxn ang="0">
                <a:pos x="226" y="967"/>
              </a:cxn>
              <a:cxn ang="0">
                <a:pos x="189" y="1000"/>
              </a:cxn>
              <a:cxn ang="0">
                <a:pos x="160" y="1021"/>
              </a:cxn>
              <a:cxn ang="0">
                <a:pos x="96" y="1054"/>
              </a:cxn>
              <a:cxn ang="0">
                <a:pos x="57" y="1068"/>
              </a:cxn>
              <a:cxn ang="0">
                <a:pos x="6" y="1087"/>
              </a:cxn>
              <a:cxn ang="0">
                <a:pos x="0" y="1093"/>
              </a:cxn>
              <a:cxn ang="0">
                <a:pos x="6" y="1099"/>
              </a:cxn>
              <a:cxn ang="0">
                <a:pos x="49" y="1086"/>
              </a:cxn>
              <a:cxn ang="0">
                <a:pos x="84" y="1078"/>
              </a:cxn>
              <a:cxn ang="0">
                <a:pos x="148" y="1045"/>
              </a:cxn>
              <a:cxn ang="0">
                <a:pos x="183" y="1024"/>
              </a:cxn>
              <a:cxn ang="0">
                <a:pos x="227" y="991"/>
              </a:cxn>
              <a:cxn ang="0">
                <a:pos x="247" y="970"/>
              </a:cxn>
              <a:cxn ang="0">
                <a:pos x="276" y="940"/>
              </a:cxn>
              <a:cxn ang="0">
                <a:pos x="296" y="920"/>
              </a:cxn>
              <a:cxn ang="0">
                <a:pos x="321" y="888"/>
              </a:cxn>
              <a:cxn ang="0">
                <a:pos x="322" y="872"/>
              </a:cxn>
              <a:cxn ang="0">
                <a:pos x="341" y="847"/>
              </a:cxn>
              <a:cxn ang="0">
                <a:pos x="368" y="804"/>
              </a:cxn>
              <a:cxn ang="0">
                <a:pos x="395" y="763"/>
              </a:cxn>
              <a:cxn ang="0">
                <a:pos x="415" y="736"/>
              </a:cxn>
              <a:cxn ang="0">
                <a:pos x="434" y="702"/>
              </a:cxn>
              <a:cxn ang="0">
                <a:pos x="467" y="641"/>
              </a:cxn>
              <a:cxn ang="0">
                <a:pos x="474" y="614"/>
              </a:cxn>
              <a:cxn ang="0">
                <a:pos x="500" y="552"/>
              </a:cxn>
              <a:cxn ang="0">
                <a:pos x="507" y="524"/>
              </a:cxn>
              <a:cxn ang="0">
                <a:pos x="520" y="495"/>
              </a:cxn>
              <a:cxn ang="0">
                <a:pos x="527" y="454"/>
              </a:cxn>
              <a:cxn ang="0">
                <a:pos x="547" y="403"/>
              </a:cxn>
              <a:cxn ang="0">
                <a:pos x="547" y="367"/>
              </a:cxn>
              <a:cxn ang="0">
                <a:pos x="560" y="325"/>
              </a:cxn>
              <a:cxn ang="0">
                <a:pos x="566" y="284"/>
              </a:cxn>
              <a:cxn ang="0">
                <a:pos x="573" y="250"/>
              </a:cxn>
              <a:cxn ang="0">
                <a:pos x="573" y="203"/>
              </a:cxn>
              <a:cxn ang="0">
                <a:pos x="573" y="141"/>
              </a:cxn>
              <a:cxn ang="0">
                <a:pos x="573" y="92"/>
              </a:cxn>
              <a:cxn ang="0">
                <a:pos x="560" y="45"/>
              </a:cxn>
              <a:cxn ang="0">
                <a:pos x="553" y="6"/>
              </a:cxn>
            </a:cxnLst>
            <a:rect l="0" t="0" r="r" b="b"/>
            <a:pathLst>
              <a:path w="573" h="1099">
                <a:moveTo>
                  <a:pt x="553" y="6"/>
                </a:moveTo>
                <a:lnTo>
                  <a:pt x="553" y="4"/>
                </a:lnTo>
                <a:lnTo>
                  <a:pt x="552" y="2"/>
                </a:lnTo>
                <a:lnTo>
                  <a:pt x="550" y="1"/>
                </a:lnTo>
                <a:lnTo>
                  <a:pt x="547" y="0"/>
                </a:lnTo>
                <a:lnTo>
                  <a:pt x="545" y="1"/>
                </a:lnTo>
                <a:lnTo>
                  <a:pt x="543" y="2"/>
                </a:lnTo>
                <a:lnTo>
                  <a:pt x="542" y="4"/>
                </a:lnTo>
                <a:lnTo>
                  <a:pt x="541" y="6"/>
                </a:lnTo>
                <a:lnTo>
                  <a:pt x="541" y="19"/>
                </a:lnTo>
                <a:lnTo>
                  <a:pt x="542" y="22"/>
                </a:lnTo>
                <a:lnTo>
                  <a:pt x="548" y="35"/>
                </a:lnTo>
                <a:lnTo>
                  <a:pt x="548" y="46"/>
                </a:lnTo>
                <a:lnTo>
                  <a:pt x="549" y="49"/>
                </a:lnTo>
                <a:lnTo>
                  <a:pt x="554" y="62"/>
                </a:lnTo>
                <a:lnTo>
                  <a:pt x="554" y="73"/>
                </a:lnTo>
                <a:lnTo>
                  <a:pt x="555" y="76"/>
                </a:lnTo>
                <a:lnTo>
                  <a:pt x="561" y="95"/>
                </a:lnTo>
                <a:lnTo>
                  <a:pt x="561" y="107"/>
                </a:lnTo>
                <a:lnTo>
                  <a:pt x="561" y="128"/>
                </a:lnTo>
                <a:lnTo>
                  <a:pt x="561" y="141"/>
                </a:lnTo>
                <a:lnTo>
                  <a:pt x="561" y="155"/>
                </a:lnTo>
                <a:lnTo>
                  <a:pt x="561" y="175"/>
                </a:lnTo>
                <a:lnTo>
                  <a:pt x="561" y="189"/>
                </a:lnTo>
                <a:lnTo>
                  <a:pt x="561" y="203"/>
                </a:lnTo>
                <a:lnTo>
                  <a:pt x="561" y="216"/>
                </a:lnTo>
                <a:lnTo>
                  <a:pt x="561" y="230"/>
                </a:lnTo>
                <a:lnTo>
                  <a:pt x="561" y="249"/>
                </a:lnTo>
                <a:lnTo>
                  <a:pt x="555" y="262"/>
                </a:lnTo>
                <a:lnTo>
                  <a:pt x="554" y="264"/>
                </a:lnTo>
                <a:lnTo>
                  <a:pt x="554" y="283"/>
                </a:lnTo>
                <a:lnTo>
                  <a:pt x="549" y="296"/>
                </a:lnTo>
                <a:lnTo>
                  <a:pt x="548" y="298"/>
                </a:lnTo>
                <a:lnTo>
                  <a:pt x="548" y="311"/>
                </a:lnTo>
                <a:lnTo>
                  <a:pt x="548" y="324"/>
                </a:lnTo>
                <a:lnTo>
                  <a:pt x="542" y="343"/>
                </a:lnTo>
                <a:lnTo>
                  <a:pt x="536" y="364"/>
                </a:lnTo>
                <a:lnTo>
                  <a:pt x="535" y="366"/>
                </a:lnTo>
                <a:lnTo>
                  <a:pt x="535" y="386"/>
                </a:lnTo>
                <a:lnTo>
                  <a:pt x="535" y="399"/>
                </a:lnTo>
                <a:lnTo>
                  <a:pt x="529" y="411"/>
                </a:lnTo>
                <a:lnTo>
                  <a:pt x="522" y="425"/>
                </a:lnTo>
                <a:lnTo>
                  <a:pt x="516" y="439"/>
                </a:lnTo>
                <a:lnTo>
                  <a:pt x="515" y="441"/>
                </a:lnTo>
                <a:lnTo>
                  <a:pt x="515" y="453"/>
                </a:lnTo>
                <a:lnTo>
                  <a:pt x="509" y="473"/>
                </a:lnTo>
                <a:lnTo>
                  <a:pt x="508" y="475"/>
                </a:lnTo>
                <a:lnTo>
                  <a:pt x="508" y="494"/>
                </a:lnTo>
                <a:lnTo>
                  <a:pt x="503" y="507"/>
                </a:lnTo>
                <a:lnTo>
                  <a:pt x="496" y="520"/>
                </a:lnTo>
                <a:lnTo>
                  <a:pt x="495" y="522"/>
                </a:lnTo>
                <a:lnTo>
                  <a:pt x="495" y="535"/>
                </a:lnTo>
                <a:lnTo>
                  <a:pt x="489" y="547"/>
                </a:lnTo>
                <a:lnTo>
                  <a:pt x="483" y="561"/>
                </a:lnTo>
                <a:lnTo>
                  <a:pt x="476" y="581"/>
                </a:lnTo>
                <a:lnTo>
                  <a:pt x="470" y="595"/>
                </a:lnTo>
                <a:lnTo>
                  <a:pt x="463" y="609"/>
                </a:lnTo>
                <a:lnTo>
                  <a:pt x="456" y="622"/>
                </a:lnTo>
                <a:lnTo>
                  <a:pt x="455" y="624"/>
                </a:lnTo>
                <a:lnTo>
                  <a:pt x="455" y="637"/>
                </a:lnTo>
                <a:lnTo>
                  <a:pt x="443" y="656"/>
                </a:lnTo>
                <a:lnTo>
                  <a:pt x="437" y="670"/>
                </a:lnTo>
                <a:lnTo>
                  <a:pt x="430" y="683"/>
                </a:lnTo>
                <a:lnTo>
                  <a:pt x="424" y="695"/>
                </a:lnTo>
                <a:lnTo>
                  <a:pt x="413" y="701"/>
                </a:lnTo>
                <a:lnTo>
                  <a:pt x="411" y="702"/>
                </a:lnTo>
                <a:lnTo>
                  <a:pt x="410" y="704"/>
                </a:lnTo>
                <a:lnTo>
                  <a:pt x="404" y="729"/>
                </a:lnTo>
                <a:lnTo>
                  <a:pt x="393" y="735"/>
                </a:lnTo>
                <a:lnTo>
                  <a:pt x="391" y="736"/>
                </a:lnTo>
                <a:lnTo>
                  <a:pt x="390" y="738"/>
                </a:lnTo>
                <a:lnTo>
                  <a:pt x="384" y="758"/>
                </a:lnTo>
                <a:lnTo>
                  <a:pt x="378" y="770"/>
                </a:lnTo>
                <a:lnTo>
                  <a:pt x="365" y="783"/>
                </a:lnTo>
                <a:lnTo>
                  <a:pt x="364" y="785"/>
                </a:lnTo>
                <a:lnTo>
                  <a:pt x="357" y="799"/>
                </a:lnTo>
                <a:lnTo>
                  <a:pt x="351" y="813"/>
                </a:lnTo>
                <a:lnTo>
                  <a:pt x="345" y="824"/>
                </a:lnTo>
                <a:lnTo>
                  <a:pt x="345" y="824"/>
                </a:lnTo>
                <a:lnTo>
                  <a:pt x="332" y="838"/>
                </a:lnTo>
                <a:lnTo>
                  <a:pt x="331" y="840"/>
                </a:lnTo>
                <a:lnTo>
                  <a:pt x="325" y="851"/>
                </a:lnTo>
                <a:lnTo>
                  <a:pt x="325" y="851"/>
                </a:lnTo>
                <a:lnTo>
                  <a:pt x="312" y="865"/>
                </a:lnTo>
                <a:lnTo>
                  <a:pt x="311" y="867"/>
                </a:lnTo>
                <a:lnTo>
                  <a:pt x="310" y="869"/>
                </a:lnTo>
                <a:lnTo>
                  <a:pt x="310" y="879"/>
                </a:lnTo>
                <a:lnTo>
                  <a:pt x="301" y="884"/>
                </a:lnTo>
                <a:lnTo>
                  <a:pt x="299" y="885"/>
                </a:lnTo>
                <a:lnTo>
                  <a:pt x="298" y="887"/>
                </a:lnTo>
                <a:lnTo>
                  <a:pt x="291" y="901"/>
                </a:lnTo>
                <a:lnTo>
                  <a:pt x="286" y="913"/>
                </a:lnTo>
                <a:lnTo>
                  <a:pt x="275" y="918"/>
                </a:lnTo>
                <a:lnTo>
                  <a:pt x="273" y="919"/>
                </a:lnTo>
                <a:lnTo>
                  <a:pt x="272" y="921"/>
                </a:lnTo>
                <a:lnTo>
                  <a:pt x="266" y="933"/>
                </a:lnTo>
                <a:lnTo>
                  <a:pt x="253" y="947"/>
                </a:lnTo>
                <a:lnTo>
                  <a:pt x="240" y="960"/>
                </a:lnTo>
                <a:lnTo>
                  <a:pt x="228" y="966"/>
                </a:lnTo>
                <a:lnTo>
                  <a:pt x="226" y="967"/>
                </a:lnTo>
                <a:lnTo>
                  <a:pt x="225" y="969"/>
                </a:lnTo>
                <a:lnTo>
                  <a:pt x="219" y="981"/>
                </a:lnTo>
                <a:lnTo>
                  <a:pt x="202" y="993"/>
                </a:lnTo>
                <a:lnTo>
                  <a:pt x="189" y="1000"/>
                </a:lnTo>
                <a:lnTo>
                  <a:pt x="187" y="1001"/>
                </a:lnTo>
                <a:lnTo>
                  <a:pt x="174" y="1015"/>
                </a:lnTo>
                <a:lnTo>
                  <a:pt x="162" y="1020"/>
                </a:lnTo>
                <a:lnTo>
                  <a:pt x="160" y="1021"/>
                </a:lnTo>
                <a:lnTo>
                  <a:pt x="141" y="1035"/>
                </a:lnTo>
                <a:lnTo>
                  <a:pt x="129" y="1041"/>
                </a:lnTo>
                <a:lnTo>
                  <a:pt x="110" y="1048"/>
                </a:lnTo>
                <a:lnTo>
                  <a:pt x="96" y="1054"/>
                </a:lnTo>
                <a:lnTo>
                  <a:pt x="94" y="1055"/>
                </a:lnTo>
                <a:lnTo>
                  <a:pt x="77" y="1067"/>
                </a:lnTo>
                <a:lnTo>
                  <a:pt x="59" y="1067"/>
                </a:lnTo>
                <a:lnTo>
                  <a:pt x="57" y="1068"/>
                </a:lnTo>
                <a:lnTo>
                  <a:pt x="44" y="1075"/>
                </a:lnTo>
                <a:lnTo>
                  <a:pt x="30" y="1082"/>
                </a:lnTo>
                <a:lnTo>
                  <a:pt x="18" y="1087"/>
                </a:lnTo>
                <a:lnTo>
                  <a:pt x="6" y="1087"/>
                </a:lnTo>
                <a:lnTo>
                  <a:pt x="4" y="1088"/>
                </a:lnTo>
                <a:lnTo>
                  <a:pt x="2" y="1089"/>
                </a:lnTo>
                <a:lnTo>
                  <a:pt x="1" y="1091"/>
                </a:lnTo>
                <a:lnTo>
                  <a:pt x="0" y="1093"/>
                </a:lnTo>
                <a:lnTo>
                  <a:pt x="1" y="1096"/>
                </a:lnTo>
                <a:lnTo>
                  <a:pt x="2" y="1098"/>
                </a:lnTo>
                <a:lnTo>
                  <a:pt x="4" y="1099"/>
                </a:lnTo>
                <a:lnTo>
                  <a:pt x="6" y="1099"/>
                </a:lnTo>
                <a:lnTo>
                  <a:pt x="19" y="1099"/>
                </a:lnTo>
                <a:lnTo>
                  <a:pt x="22" y="1099"/>
                </a:lnTo>
                <a:lnTo>
                  <a:pt x="35" y="1093"/>
                </a:lnTo>
                <a:lnTo>
                  <a:pt x="49" y="1086"/>
                </a:lnTo>
                <a:lnTo>
                  <a:pt x="61" y="1079"/>
                </a:lnTo>
                <a:lnTo>
                  <a:pt x="79" y="1079"/>
                </a:lnTo>
                <a:lnTo>
                  <a:pt x="82" y="1079"/>
                </a:lnTo>
                <a:lnTo>
                  <a:pt x="84" y="1078"/>
                </a:lnTo>
                <a:lnTo>
                  <a:pt x="102" y="1064"/>
                </a:lnTo>
                <a:lnTo>
                  <a:pt x="115" y="1059"/>
                </a:lnTo>
                <a:lnTo>
                  <a:pt x="134" y="1052"/>
                </a:lnTo>
                <a:lnTo>
                  <a:pt x="148" y="1045"/>
                </a:lnTo>
                <a:lnTo>
                  <a:pt x="150" y="1044"/>
                </a:lnTo>
                <a:lnTo>
                  <a:pt x="168" y="1030"/>
                </a:lnTo>
                <a:lnTo>
                  <a:pt x="181" y="1025"/>
                </a:lnTo>
                <a:lnTo>
                  <a:pt x="183" y="1024"/>
                </a:lnTo>
                <a:lnTo>
                  <a:pt x="196" y="1010"/>
                </a:lnTo>
                <a:lnTo>
                  <a:pt x="196" y="1010"/>
                </a:lnTo>
                <a:lnTo>
                  <a:pt x="207" y="1004"/>
                </a:lnTo>
                <a:lnTo>
                  <a:pt x="227" y="991"/>
                </a:lnTo>
                <a:lnTo>
                  <a:pt x="229" y="990"/>
                </a:lnTo>
                <a:lnTo>
                  <a:pt x="230" y="988"/>
                </a:lnTo>
                <a:lnTo>
                  <a:pt x="235" y="976"/>
                </a:lnTo>
                <a:lnTo>
                  <a:pt x="247" y="970"/>
                </a:lnTo>
                <a:lnTo>
                  <a:pt x="249" y="969"/>
                </a:lnTo>
                <a:lnTo>
                  <a:pt x="262" y="956"/>
                </a:lnTo>
                <a:lnTo>
                  <a:pt x="275" y="942"/>
                </a:lnTo>
                <a:lnTo>
                  <a:pt x="276" y="940"/>
                </a:lnTo>
                <a:lnTo>
                  <a:pt x="282" y="928"/>
                </a:lnTo>
                <a:lnTo>
                  <a:pt x="293" y="923"/>
                </a:lnTo>
                <a:lnTo>
                  <a:pt x="295" y="922"/>
                </a:lnTo>
                <a:lnTo>
                  <a:pt x="296" y="920"/>
                </a:lnTo>
                <a:lnTo>
                  <a:pt x="302" y="906"/>
                </a:lnTo>
                <a:lnTo>
                  <a:pt x="308" y="894"/>
                </a:lnTo>
                <a:lnTo>
                  <a:pt x="319" y="889"/>
                </a:lnTo>
                <a:lnTo>
                  <a:pt x="321" y="888"/>
                </a:lnTo>
                <a:lnTo>
                  <a:pt x="322" y="886"/>
                </a:lnTo>
                <a:lnTo>
                  <a:pt x="322" y="883"/>
                </a:lnTo>
                <a:lnTo>
                  <a:pt x="322" y="883"/>
                </a:lnTo>
                <a:lnTo>
                  <a:pt x="322" y="872"/>
                </a:lnTo>
                <a:lnTo>
                  <a:pt x="334" y="860"/>
                </a:lnTo>
                <a:lnTo>
                  <a:pt x="335" y="858"/>
                </a:lnTo>
                <a:lnTo>
                  <a:pt x="341" y="847"/>
                </a:lnTo>
                <a:lnTo>
                  <a:pt x="341" y="847"/>
                </a:lnTo>
                <a:lnTo>
                  <a:pt x="354" y="833"/>
                </a:lnTo>
                <a:lnTo>
                  <a:pt x="355" y="831"/>
                </a:lnTo>
                <a:lnTo>
                  <a:pt x="362" y="818"/>
                </a:lnTo>
                <a:lnTo>
                  <a:pt x="368" y="804"/>
                </a:lnTo>
                <a:lnTo>
                  <a:pt x="374" y="792"/>
                </a:lnTo>
                <a:lnTo>
                  <a:pt x="387" y="779"/>
                </a:lnTo>
                <a:lnTo>
                  <a:pt x="388" y="777"/>
                </a:lnTo>
                <a:lnTo>
                  <a:pt x="395" y="763"/>
                </a:lnTo>
                <a:lnTo>
                  <a:pt x="400" y="745"/>
                </a:lnTo>
                <a:lnTo>
                  <a:pt x="412" y="739"/>
                </a:lnTo>
                <a:lnTo>
                  <a:pt x="414" y="738"/>
                </a:lnTo>
                <a:lnTo>
                  <a:pt x="415" y="736"/>
                </a:lnTo>
                <a:lnTo>
                  <a:pt x="420" y="710"/>
                </a:lnTo>
                <a:lnTo>
                  <a:pt x="431" y="705"/>
                </a:lnTo>
                <a:lnTo>
                  <a:pt x="433" y="704"/>
                </a:lnTo>
                <a:lnTo>
                  <a:pt x="434" y="702"/>
                </a:lnTo>
                <a:lnTo>
                  <a:pt x="441" y="688"/>
                </a:lnTo>
                <a:lnTo>
                  <a:pt x="448" y="675"/>
                </a:lnTo>
                <a:lnTo>
                  <a:pt x="454" y="661"/>
                </a:lnTo>
                <a:lnTo>
                  <a:pt x="467" y="641"/>
                </a:lnTo>
                <a:lnTo>
                  <a:pt x="467" y="638"/>
                </a:lnTo>
                <a:lnTo>
                  <a:pt x="467" y="638"/>
                </a:lnTo>
                <a:lnTo>
                  <a:pt x="467" y="626"/>
                </a:lnTo>
                <a:lnTo>
                  <a:pt x="474" y="614"/>
                </a:lnTo>
                <a:lnTo>
                  <a:pt x="481" y="600"/>
                </a:lnTo>
                <a:lnTo>
                  <a:pt x="487" y="586"/>
                </a:lnTo>
                <a:lnTo>
                  <a:pt x="494" y="566"/>
                </a:lnTo>
                <a:lnTo>
                  <a:pt x="500" y="552"/>
                </a:lnTo>
                <a:lnTo>
                  <a:pt x="507" y="539"/>
                </a:lnTo>
                <a:lnTo>
                  <a:pt x="507" y="536"/>
                </a:lnTo>
                <a:lnTo>
                  <a:pt x="507" y="536"/>
                </a:lnTo>
                <a:lnTo>
                  <a:pt x="507" y="524"/>
                </a:lnTo>
                <a:lnTo>
                  <a:pt x="514" y="512"/>
                </a:lnTo>
                <a:lnTo>
                  <a:pt x="520" y="498"/>
                </a:lnTo>
                <a:lnTo>
                  <a:pt x="520" y="495"/>
                </a:lnTo>
                <a:lnTo>
                  <a:pt x="520" y="495"/>
                </a:lnTo>
                <a:lnTo>
                  <a:pt x="520" y="476"/>
                </a:lnTo>
                <a:lnTo>
                  <a:pt x="527" y="457"/>
                </a:lnTo>
                <a:lnTo>
                  <a:pt x="527" y="454"/>
                </a:lnTo>
                <a:lnTo>
                  <a:pt x="527" y="454"/>
                </a:lnTo>
                <a:lnTo>
                  <a:pt x="527" y="443"/>
                </a:lnTo>
                <a:lnTo>
                  <a:pt x="533" y="430"/>
                </a:lnTo>
                <a:lnTo>
                  <a:pt x="540" y="416"/>
                </a:lnTo>
                <a:lnTo>
                  <a:pt x="547" y="403"/>
                </a:lnTo>
                <a:lnTo>
                  <a:pt x="547" y="400"/>
                </a:lnTo>
                <a:lnTo>
                  <a:pt x="547" y="400"/>
                </a:lnTo>
                <a:lnTo>
                  <a:pt x="547" y="386"/>
                </a:lnTo>
                <a:lnTo>
                  <a:pt x="547" y="367"/>
                </a:lnTo>
                <a:lnTo>
                  <a:pt x="553" y="348"/>
                </a:lnTo>
                <a:lnTo>
                  <a:pt x="560" y="328"/>
                </a:lnTo>
                <a:lnTo>
                  <a:pt x="560" y="325"/>
                </a:lnTo>
                <a:lnTo>
                  <a:pt x="560" y="325"/>
                </a:lnTo>
                <a:lnTo>
                  <a:pt x="560" y="311"/>
                </a:lnTo>
                <a:lnTo>
                  <a:pt x="560" y="300"/>
                </a:lnTo>
                <a:lnTo>
                  <a:pt x="566" y="287"/>
                </a:lnTo>
                <a:lnTo>
                  <a:pt x="566" y="284"/>
                </a:lnTo>
                <a:lnTo>
                  <a:pt x="566" y="284"/>
                </a:lnTo>
                <a:lnTo>
                  <a:pt x="566" y="266"/>
                </a:lnTo>
                <a:lnTo>
                  <a:pt x="573" y="253"/>
                </a:lnTo>
                <a:lnTo>
                  <a:pt x="573" y="250"/>
                </a:lnTo>
                <a:lnTo>
                  <a:pt x="573" y="250"/>
                </a:lnTo>
                <a:lnTo>
                  <a:pt x="573" y="230"/>
                </a:lnTo>
                <a:lnTo>
                  <a:pt x="573" y="216"/>
                </a:lnTo>
                <a:lnTo>
                  <a:pt x="573" y="203"/>
                </a:lnTo>
                <a:lnTo>
                  <a:pt x="573" y="189"/>
                </a:lnTo>
                <a:lnTo>
                  <a:pt x="573" y="175"/>
                </a:lnTo>
                <a:lnTo>
                  <a:pt x="573" y="155"/>
                </a:lnTo>
                <a:lnTo>
                  <a:pt x="573" y="141"/>
                </a:lnTo>
                <a:lnTo>
                  <a:pt x="573" y="128"/>
                </a:lnTo>
                <a:lnTo>
                  <a:pt x="573" y="107"/>
                </a:lnTo>
                <a:lnTo>
                  <a:pt x="573" y="94"/>
                </a:lnTo>
                <a:lnTo>
                  <a:pt x="573" y="92"/>
                </a:lnTo>
                <a:lnTo>
                  <a:pt x="566" y="72"/>
                </a:lnTo>
                <a:lnTo>
                  <a:pt x="566" y="60"/>
                </a:lnTo>
                <a:lnTo>
                  <a:pt x="566" y="58"/>
                </a:lnTo>
                <a:lnTo>
                  <a:pt x="560" y="45"/>
                </a:lnTo>
                <a:lnTo>
                  <a:pt x="560" y="33"/>
                </a:lnTo>
                <a:lnTo>
                  <a:pt x="560" y="31"/>
                </a:lnTo>
                <a:lnTo>
                  <a:pt x="553" y="18"/>
                </a:lnTo>
                <a:lnTo>
                  <a:pt x="553" y="6"/>
                </a:lnTo>
                <a:close/>
              </a:path>
            </a:pathLst>
          </a:custGeom>
          <a:solidFill>
            <a:schemeClr val="tx1"/>
          </a:solidFill>
          <a:ln w="9525">
            <a:solidFill>
              <a:schemeClr val="tx1"/>
            </a:solidFill>
            <a:round/>
            <a:headEnd/>
            <a:tailEnd/>
          </a:ln>
          <a:effectLst>
            <a:outerShdw blurRad="63500" dist="38099" dir="2700000" algn="ctr" rotWithShape="0">
              <a:srgbClr val="DEDEDE">
                <a:alpha val="74998"/>
              </a:srgbClr>
            </a:outerShdw>
          </a:effectLst>
        </p:spPr>
        <p:txBody>
          <a:bodyPr/>
          <a:lstStyle/>
          <a:p>
            <a:pPr>
              <a:defRPr/>
            </a:pPr>
            <a:endParaRPr lang="en-US" sz="455">
              <a:latin typeface="Century Gothic" pitchFamily="-107" charset="0"/>
              <a:ea typeface="+mn-ea"/>
              <a:cs typeface="+mn-cs"/>
            </a:endParaRPr>
          </a:p>
        </p:txBody>
      </p:sp>
      <p:sp>
        <p:nvSpPr>
          <p:cNvPr id="242727" name="Freeform 39"/>
          <p:cNvSpPr>
            <a:spLocks/>
          </p:cNvSpPr>
          <p:nvPr/>
        </p:nvSpPr>
        <p:spPr bwMode="auto">
          <a:xfrm>
            <a:off x="2079626" y="3342409"/>
            <a:ext cx="3633932" cy="2949864"/>
          </a:xfrm>
          <a:custGeom>
            <a:avLst/>
            <a:gdLst/>
            <a:ahLst/>
            <a:cxnLst>
              <a:cxn ang="0">
                <a:pos x="1431" y="1044"/>
              </a:cxn>
              <a:cxn ang="0">
                <a:pos x="1366" y="1020"/>
              </a:cxn>
              <a:cxn ang="0">
                <a:pos x="1315" y="987"/>
              </a:cxn>
              <a:cxn ang="0">
                <a:pos x="1247" y="953"/>
              </a:cxn>
              <a:cxn ang="0">
                <a:pos x="1164" y="904"/>
              </a:cxn>
              <a:cxn ang="0">
                <a:pos x="1082" y="856"/>
              </a:cxn>
              <a:cxn ang="0">
                <a:pos x="1030" y="822"/>
              </a:cxn>
              <a:cxn ang="0">
                <a:pos x="975" y="787"/>
              </a:cxn>
              <a:cxn ang="0">
                <a:pos x="919" y="745"/>
              </a:cxn>
              <a:cxn ang="0">
                <a:pos x="834" y="679"/>
              </a:cxn>
              <a:cxn ang="0">
                <a:pos x="772" y="615"/>
              </a:cxn>
              <a:cxn ang="0">
                <a:pos x="738" y="560"/>
              </a:cxn>
              <a:cxn ang="0">
                <a:pos x="656" y="484"/>
              </a:cxn>
              <a:cxn ang="0">
                <a:pos x="616" y="436"/>
              </a:cxn>
              <a:cxn ang="0">
                <a:pos x="569" y="390"/>
              </a:cxn>
              <a:cxn ang="0">
                <a:pos x="521" y="328"/>
              </a:cxn>
              <a:cxn ang="0">
                <a:pos x="481" y="266"/>
              </a:cxn>
              <a:cxn ang="0">
                <a:pos x="439" y="195"/>
              </a:cxn>
              <a:cxn ang="0">
                <a:pos x="379" y="128"/>
              </a:cxn>
              <a:cxn ang="0">
                <a:pos x="342" y="91"/>
              </a:cxn>
              <a:cxn ang="0">
                <a:pos x="304" y="59"/>
              </a:cxn>
              <a:cxn ang="0">
                <a:pos x="233" y="29"/>
              </a:cxn>
              <a:cxn ang="0">
                <a:pos x="156" y="7"/>
              </a:cxn>
              <a:cxn ang="0">
                <a:pos x="86" y="7"/>
              </a:cxn>
              <a:cxn ang="0">
                <a:pos x="16" y="30"/>
              </a:cxn>
              <a:cxn ang="0">
                <a:pos x="0" y="102"/>
              </a:cxn>
              <a:cxn ang="0">
                <a:pos x="36" y="156"/>
              </a:cxn>
              <a:cxn ang="0">
                <a:pos x="92" y="191"/>
              </a:cxn>
              <a:cxn ang="0">
                <a:pos x="140" y="197"/>
              </a:cxn>
              <a:cxn ang="0">
                <a:pos x="122" y="179"/>
              </a:cxn>
              <a:cxn ang="0">
                <a:pos x="46" y="149"/>
              </a:cxn>
              <a:cxn ang="0">
                <a:pos x="12" y="89"/>
              </a:cxn>
              <a:cxn ang="0">
                <a:pos x="62" y="19"/>
              </a:cxn>
              <a:cxn ang="0">
                <a:pos x="140" y="19"/>
              </a:cxn>
              <a:cxn ang="0">
                <a:pos x="216" y="32"/>
              </a:cxn>
              <a:cxn ang="0">
                <a:pos x="300" y="78"/>
              </a:cxn>
              <a:cxn ang="0">
                <a:pos x="323" y="95"/>
              </a:cxn>
              <a:cxn ang="0">
                <a:pos x="375" y="147"/>
              </a:cxn>
              <a:cxn ang="0">
                <a:pos x="418" y="198"/>
              </a:cxn>
              <a:cxn ang="0">
                <a:pos x="471" y="273"/>
              </a:cxn>
              <a:cxn ang="0">
                <a:pos x="511" y="335"/>
              </a:cxn>
              <a:cxn ang="0">
                <a:pos x="559" y="397"/>
              </a:cxn>
              <a:cxn ang="0">
                <a:pos x="607" y="445"/>
              </a:cxn>
              <a:cxn ang="0">
                <a:pos x="647" y="493"/>
              </a:cxn>
              <a:cxn ang="0">
                <a:pos x="734" y="581"/>
              </a:cxn>
              <a:cxn ang="0">
                <a:pos x="768" y="636"/>
              </a:cxn>
              <a:cxn ang="0">
                <a:pos x="830" y="698"/>
              </a:cxn>
              <a:cxn ang="0">
                <a:pos x="900" y="749"/>
              </a:cxn>
              <a:cxn ang="0">
                <a:pos x="980" y="810"/>
              </a:cxn>
              <a:cxn ang="0">
                <a:pos x="1043" y="846"/>
              </a:cxn>
              <a:cxn ang="0">
                <a:pos x="1089" y="872"/>
              </a:cxn>
              <a:cxn ang="0">
                <a:pos x="1172" y="922"/>
              </a:cxn>
              <a:cxn ang="0">
                <a:pos x="1253" y="970"/>
              </a:cxn>
              <a:cxn ang="0">
                <a:pos x="1324" y="1011"/>
              </a:cxn>
              <a:cxn ang="0">
                <a:pos x="1389" y="1039"/>
              </a:cxn>
            </a:cxnLst>
            <a:rect l="0" t="0" r="r" b="b"/>
            <a:pathLst>
              <a:path w="1431" h="1052">
                <a:moveTo>
                  <a:pt x="1423" y="1052"/>
                </a:moveTo>
                <a:lnTo>
                  <a:pt x="1425" y="1052"/>
                </a:lnTo>
                <a:lnTo>
                  <a:pt x="1428" y="1052"/>
                </a:lnTo>
                <a:lnTo>
                  <a:pt x="1430" y="1051"/>
                </a:lnTo>
                <a:lnTo>
                  <a:pt x="1431" y="1049"/>
                </a:lnTo>
                <a:lnTo>
                  <a:pt x="1431" y="1046"/>
                </a:lnTo>
                <a:lnTo>
                  <a:pt x="1431" y="1044"/>
                </a:lnTo>
                <a:lnTo>
                  <a:pt x="1430" y="1042"/>
                </a:lnTo>
                <a:lnTo>
                  <a:pt x="1428" y="1041"/>
                </a:lnTo>
                <a:lnTo>
                  <a:pt x="1415" y="1035"/>
                </a:lnTo>
                <a:lnTo>
                  <a:pt x="1394" y="1028"/>
                </a:lnTo>
                <a:lnTo>
                  <a:pt x="1381" y="1021"/>
                </a:lnTo>
                <a:lnTo>
                  <a:pt x="1378" y="1020"/>
                </a:lnTo>
                <a:lnTo>
                  <a:pt x="1366" y="1020"/>
                </a:lnTo>
                <a:lnTo>
                  <a:pt x="1356" y="1015"/>
                </a:lnTo>
                <a:lnTo>
                  <a:pt x="1356" y="1015"/>
                </a:lnTo>
                <a:lnTo>
                  <a:pt x="1342" y="1001"/>
                </a:lnTo>
                <a:lnTo>
                  <a:pt x="1340" y="1000"/>
                </a:lnTo>
                <a:lnTo>
                  <a:pt x="1337" y="999"/>
                </a:lnTo>
                <a:lnTo>
                  <a:pt x="1327" y="999"/>
                </a:lnTo>
                <a:lnTo>
                  <a:pt x="1315" y="987"/>
                </a:lnTo>
                <a:lnTo>
                  <a:pt x="1313" y="986"/>
                </a:lnTo>
                <a:lnTo>
                  <a:pt x="1299" y="980"/>
                </a:lnTo>
                <a:lnTo>
                  <a:pt x="1286" y="972"/>
                </a:lnTo>
                <a:lnTo>
                  <a:pt x="1272" y="965"/>
                </a:lnTo>
                <a:lnTo>
                  <a:pt x="1258" y="959"/>
                </a:lnTo>
                <a:lnTo>
                  <a:pt x="1247" y="953"/>
                </a:lnTo>
                <a:lnTo>
                  <a:pt x="1247" y="953"/>
                </a:lnTo>
                <a:lnTo>
                  <a:pt x="1233" y="939"/>
                </a:lnTo>
                <a:lnTo>
                  <a:pt x="1231" y="938"/>
                </a:lnTo>
                <a:lnTo>
                  <a:pt x="1212" y="931"/>
                </a:lnTo>
                <a:lnTo>
                  <a:pt x="1199" y="918"/>
                </a:lnTo>
                <a:lnTo>
                  <a:pt x="1197" y="917"/>
                </a:lnTo>
                <a:lnTo>
                  <a:pt x="1177" y="911"/>
                </a:lnTo>
                <a:lnTo>
                  <a:pt x="1164" y="904"/>
                </a:lnTo>
                <a:lnTo>
                  <a:pt x="1150" y="897"/>
                </a:lnTo>
                <a:lnTo>
                  <a:pt x="1136" y="890"/>
                </a:lnTo>
                <a:lnTo>
                  <a:pt x="1123" y="883"/>
                </a:lnTo>
                <a:lnTo>
                  <a:pt x="1111" y="877"/>
                </a:lnTo>
                <a:lnTo>
                  <a:pt x="1098" y="863"/>
                </a:lnTo>
                <a:lnTo>
                  <a:pt x="1096" y="862"/>
                </a:lnTo>
                <a:lnTo>
                  <a:pt x="1082" y="856"/>
                </a:lnTo>
                <a:lnTo>
                  <a:pt x="1071" y="850"/>
                </a:lnTo>
                <a:lnTo>
                  <a:pt x="1064" y="838"/>
                </a:lnTo>
                <a:lnTo>
                  <a:pt x="1063" y="836"/>
                </a:lnTo>
                <a:lnTo>
                  <a:pt x="1061" y="835"/>
                </a:lnTo>
                <a:lnTo>
                  <a:pt x="1058" y="834"/>
                </a:lnTo>
                <a:lnTo>
                  <a:pt x="1048" y="834"/>
                </a:lnTo>
                <a:lnTo>
                  <a:pt x="1030" y="822"/>
                </a:lnTo>
                <a:lnTo>
                  <a:pt x="1016" y="808"/>
                </a:lnTo>
                <a:lnTo>
                  <a:pt x="1014" y="807"/>
                </a:lnTo>
                <a:lnTo>
                  <a:pt x="1011" y="806"/>
                </a:lnTo>
                <a:lnTo>
                  <a:pt x="999" y="806"/>
                </a:lnTo>
                <a:lnTo>
                  <a:pt x="989" y="801"/>
                </a:lnTo>
                <a:lnTo>
                  <a:pt x="989" y="801"/>
                </a:lnTo>
                <a:lnTo>
                  <a:pt x="975" y="787"/>
                </a:lnTo>
                <a:lnTo>
                  <a:pt x="962" y="774"/>
                </a:lnTo>
                <a:lnTo>
                  <a:pt x="960" y="773"/>
                </a:lnTo>
                <a:lnTo>
                  <a:pt x="946" y="766"/>
                </a:lnTo>
                <a:lnTo>
                  <a:pt x="935" y="760"/>
                </a:lnTo>
                <a:lnTo>
                  <a:pt x="935" y="760"/>
                </a:lnTo>
                <a:lnTo>
                  <a:pt x="921" y="746"/>
                </a:lnTo>
                <a:lnTo>
                  <a:pt x="919" y="745"/>
                </a:lnTo>
                <a:lnTo>
                  <a:pt x="907" y="739"/>
                </a:lnTo>
                <a:lnTo>
                  <a:pt x="887" y="719"/>
                </a:lnTo>
                <a:lnTo>
                  <a:pt x="867" y="705"/>
                </a:lnTo>
                <a:lnTo>
                  <a:pt x="865" y="704"/>
                </a:lnTo>
                <a:lnTo>
                  <a:pt x="851" y="697"/>
                </a:lnTo>
                <a:lnTo>
                  <a:pt x="840" y="691"/>
                </a:lnTo>
                <a:lnTo>
                  <a:pt x="834" y="679"/>
                </a:lnTo>
                <a:lnTo>
                  <a:pt x="833" y="677"/>
                </a:lnTo>
                <a:lnTo>
                  <a:pt x="813" y="663"/>
                </a:lnTo>
                <a:lnTo>
                  <a:pt x="799" y="643"/>
                </a:lnTo>
                <a:lnTo>
                  <a:pt x="797" y="642"/>
                </a:lnTo>
                <a:lnTo>
                  <a:pt x="778" y="629"/>
                </a:lnTo>
                <a:lnTo>
                  <a:pt x="773" y="617"/>
                </a:lnTo>
                <a:lnTo>
                  <a:pt x="772" y="615"/>
                </a:lnTo>
                <a:lnTo>
                  <a:pt x="759" y="603"/>
                </a:lnTo>
                <a:lnTo>
                  <a:pt x="759" y="592"/>
                </a:lnTo>
                <a:lnTo>
                  <a:pt x="759" y="590"/>
                </a:lnTo>
                <a:lnTo>
                  <a:pt x="758" y="588"/>
                </a:lnTo>
                <a:lnTo>
                  <a:pt x="744" y="574"/>
                </a:lnTo>
                <a:lnTo>
                  <a:pt x="739" y="562"/>
                </a:lnTo>
                <a:lnTo>
                  <a:pt x="738" y="560"/>
                </a:lnTo>
                <a:lnTo>
                  <a:pt x="724" y="547"/>
                </a:lnTo>
                <a:lnTo>
                  <a:pt x="704" y="526"/>
                </a:lnTo>
                <a:lnTo>
                  <a:pt x="702" y="525"/>
                </a:lnTo>
                <a:lnTo>
                  <a:pt x="690" y="519"/>
                </a:lnTo>
                <a:lnTo>
                  <a:pt x="670" y="498"/>
                </a:lnTo>
                <a:lnTo>
                  <a:pt x="656" y="484"/>
                </a:lnTo>
                <a:lnTo>
                  <a:pt x="656" y="484"/>
                </a:lnTo>
                <a:lnTo>
                  <a:pt x="650" y="473"/>
                </a:lnTo>
                <a:lnTo>
                  <a:pt x="649" y="471"/>
                </a:lnTo>
                <a:lnTo>
                  <a:pt x="647" y="470"/>
                </a:lnTo>
                <a:lnTo>
                  <a:pt x="636" y="464"/>
                </a:lnTo>
                <a:lnTo>
                  <a:pt x="630" y="452"/>
                </a:lnTo>
                <a:lnTo>
                  <a:pt x="629" y="450"/>
                </a:lnTo>
                <a:lnTo>
                  <a:pt x="616" y="436"/>
                </a:lnTo>
                <a:lnTo>
                  <a:pt x="616" y="436"/>
                </a:lnTo>
                <a:lnTo>
                  <a:pt x="609" y="424"/>
                </a:lnTo>
                <a:lnTo>
                  <a:pt x="608" y="422"/>
                </a:lnTo>
                <a:lnTo>
                  <a:pt x="606" y="421"/>
                </a:lnTo>
                <a:lnTo>
                  <a:pt x="594" y="416"/>
                </a:lnTo>
                <a:lnTo>
                  <a:pt x="575" y="402"/>
                </a:lnTo>
                <a:lnTo>
                  <a:pt x="569" y="390"/>
                </a:lnTo>
                <a:lnTo>
                  <a:pt x="568" y="388"/>
                </a:lnTo>
                <a:lnTo>
                  <a:pt x="555" y="374"/>
                </a:lnTo>
                <a:lnTo>
                  <a:pt x="553" y="373"/>
                </a:lnTo>
                <a:lnTo>
                  <a:pt x="541" y="367"/>
                </a:lnTo>
                <a:lnTo>
                  <a:pt x="535" y="355"/>
                </a:lnTo>
                <a:lnTo>
                  <a:pt x="528" y="342"/>
                </a:lnTo>
                <a:lnTo>
                  <a:pt x="521" y="328"/>
                </a:lnTo>
                <a:lnTo>
                  <a:pt x="520" y="326"/>
                </a:lnTo>
                <a:lnTo>
                  <a:pt x="518" y="325"/>
                </a:lnTo>
                <a:lnTo>
                  <a:pt x="507" y="319"/>
                </a:lnTo>
                <a:lnTo>
                  <a:pt x="501" y="307"/>
                </a:lnTo>
                <a:lnTo>
                  <a:pt x="494" y="294"/>
                </a:lnTo>
                <a:lnTo>
                  <a:pt x="487" y="279"/>
                </a:lnTo>
                <a:lnTo>
                  <a:pt x="481" y="266"/>
                </a:lnTo>
                <a:lnTo>
                  <a:pt x="480" y="264"/>
                </a:lnTo>
                <a:lnTo>
                  <a:pt x="466" y="250"/>
                </a:lnTo>
                <a:lnTo>
                  <a:pt x="460" y="238"/>
                </a:lnTo>
                <a:lnTo>
                  <a:pt x="453" y="224"/>
                </a:lnTo>
                <a:lnTo>
                  <a:pt x="447" y="211"/>
                </a:lnTo>
                <a:lnTo>
                  <a:pt x="440" y="197"/>
                </a:lnTo>
                <a:lnTo>
                  <a:pt x="439" y="195"/>
                </a:lnTo>
                <a:lnTo>
                  <a:pt x="437" y="194"/>
                </a:lnTo>
                <a:lnTo>
                  <a:pt x="424" y="188"/>
                </a:lnTo>
                <a:lnTo>
                  <a:pt x="413" y="169"/>
                </a:lnTo>
                <a:lnTo>
                  <a:pt x="412" y="167"/>
                </a:lnTo>
                <a:lnTo>
                  <a:pt x="398" y="153"/>
                </a:lnTo>
                <a:lnTo>
                  <a:pt x="385" y="140"/>
                </a:lnTo>
                <a:lnTo>
                  <a:pt x="379" y="128"/>
                </a:lnTo>
                <a:lnTo>
                  <a:pt x="378" y="126"/>
                </a:lnTo>
                <a:lnTo>
                  <a:pt x="376" y="125"/>
                </a:lnTo>
                <a:lnTo>
                  <a:pt x="364" y="119"/>
                </a:lnTo>
                <a:lnTo>
                  <a:pt x="359" y="107"/>
                </a:lnTo>
                <a:lnTo>
                  <a:pt x="358" y="105"/>
                </a:lnTo>
                <a:lnTo>
                  <a:pt x="344" y="92"/>
                </a:lnTo>
                <a:lnTo>
                  <a:pt x="342" y="91"/>
                </a:lnTo>
                <a:lnTo>
                  <a:pt x="330" y="85"/>
                </a:lnTo>
                <a:lnTo>
                  <a:pt x="324" y="73"/>
                </a:lnTo>
                <a:lnTo>
                  <a:pt x="323" y="71"/>
                </a:lnTo>
                <a:lnTo>
                  <a:pt x="321" y="70"/>
                </a:lnTo>
                <a:lnTo>
                  <a:pt x="318" y="69"/>
                </a:lnTo>
                <a:lnTo>
                  <a:pt x="309" y="69"/>
                </a:lnTo>
                <a:lnTo>
                  <a:pt x="304" y="59"/>
                </a:lnTo>
                <a:lnTo>
                  <a:pt x="303" y="57"/>
                </a:lnTo>
                <a:lnTo>
                  <a:pt x="283" y="43"/>
                </a:lnTo>
                <a:lnTo>
                  <a:pt x="281" y="42"/>
                </a:lnTo>
                <a:lnTo>
                  <a:pt x="278" y="41"/>
                </a:lnTo>
                <a:lnTo>
                  <a:pt x="266" y="41"/>
                </a:lnTo>
                <a:lnTo>
                  <a:pt x="253" y="36"/>
                </a:lnTo>
                <a:lnTo>
                  <a:pt x="233" y="29"/>
                </a:lnTo>
                <a:lnTo>
                  <a:pt x="220" y="21"/>
                </a:lnTo>
                <a:lnTo>
                  <a:pt x="217" y="20"/>
                </a:lnTo>
                <a:lnTo>
                  <a:pt x="204" y="20"/>
                </a:lnTo>
                <a:lnTo>
                  <a:pt x="186" y="15"/>
                </a:lnTo>
                <a:lnTo>
                  <a:pt x="172" y="8"/>
                </a:lnTo>
                <a:lnTo>
                  <a:pt x="169" y="7"/>
                </a:lnTo>
                <a:lnTo>
                  <a:pt x="156" y="7"/>
                </a:lnTo>
                <a:lnTo>
                  <a:pt x="144" y="7"/>
                </a:lnTo>
                <a:lnTo>
                  <a:pt x="131" y="1"/>
                </a:lnTo>
                <a:lnTo>
                  <a:pt x="128" y="0"/>
                </a:lnTo>
                <a:lnTo>
                  <a:pt x="115" y="0"/>
                </a:lnTo>
                <a:lnTo>
                  <a:pt x="101" y="0"/>
                </a:lnTo>
                <a:lnTo>
                  <a:pt x="99" y="1"/>
                </a:lnTo>
                <a:lnTo>
                  <a:pt x="86" y="7"/>
                </a:lnTo>
                <a:lnTo>
                  <a:pt x="74" y="7"/>
                </a:lnTo>
                <a:lnTo>
                  <a:pt x="60" y="7"/>
                </a:lnTo>
                <a:lnTo>
                  <a:pt x="58" y="8"/>
                </a:lnTo>
                <a:lnTo>
                  <a:pt x="45" y="15"/>
                </a:lnTo>
                <a:lnTo>
                  <a:pt x="31" y="21"/>
                </a:lnTo>
                <a:lnTo>
                  <a:pt x="18" y="29"/>
                </a:lnTo>
                <a:lnTo>
                  <a:pt x="16" y="30"/>
                </a:lnTo>
                <a:lnTo>
                  <a:pt x="15" y="32"/>
                </a:lnTo>
                <a:lnTo>
                  <a:pt x="8" y="45"/>
                </a:lnTo>
                <a:lnTo>
                  <a:pt x="1" y="59"/>
                </a:lnTo>
                <a:lnTo>
                  <a:pt x="0" y="61"/>
                </a:lnTo>
                <a:lnTo>
                  <a:pt x="0" y="75"/>
                </a:lnTo>
                <a:lnTo>
                  <a:pt x="0" y="89"/>
                </a:lnTo>
                <a:lnTo>
                  <a:pt x="0" y="102"/>
                </a:lnTo>
                <a:lnTo>
                  <a:pt x="1" y="105"/>
                </a:lnTo>
                <a:lnTo>
                  <a:pt x="8" y="120"/>
                </a:lnTo>
                <a:lnTo>
                  <a:pt x="15" y="133"/>
                </a:lnTo>
                <a:lnTo>
                  <a:pt x="21" y="147"/>
                </a:lnTo>
                <a:lnTo>
                  <a:pt x="22" y="149"/>
                </a:lnTo>
                <a:lnTo>
                  <a:pt x="24" y="150"/>
                </a:lnTo>
                <a:lnTo>
                  <a:pt x="36" y="156"/>
                </a:lnTo>
                <a:lnTo>
                  <a:pt x="42" y="168"/>
                </a:lnTo>
                <a:lnTo>
                  <a:pt x="43" y="170"/>
                </a:lnTo>
                <a:lnTo>
                  <a:pt x="45" y="171"/>
                </a:lnTo>
                <a:lnTo>
                  <a:pt x="47" y="171"/>
                </a:lnTo>
                <a:lnTo>
                  <a:pt x="59" y="171"/>
                </a:lnTo>
                <a:lnTo>
                  <a:pt x="79" y="184"/>
                </a:lnTo>
                <a:lnTo>
                  <a:pt x="92" y="191"/>
                </a:lnTo>
                <a:lnTo>
                  <a:pt x="94" y="191"/>
                </a:lnTo>
                <a:lnTo>
                  <a:pt x="108" y="191"/>
                </a:lnTo>
                <a:lnTo>
                  <a:pt x="121" y="191"/>
                </a:lnTo>
                <a:lnTo>
                  <a:pt x="133" y="198"/>
                </a:lnTo>
                <a:lnTo>
                  <a:pt x="135" y="198"/>
                </a:lnTo>
                <a:lnTo>
                  <a:pt x="138" y="198"/>
                </a:lnTo>
                <a:lnTo>
                  <a:pt x="140" y="197"/>
                </a:lnTo>
                <a:lnTo>
                  <a:pt x="141" y="195"/>
                </a:lnTo>
                <a:lnTo>
                  <a:pt x="141" y="192"/>
                </a:lnTo>
                <a:lnTo>
                  <a:pt x="141" y="190"/>
                </a:lnTo>
                <a:lnTo>
                  <a:pt x="140" y="188"/>
                </a:lnTo>
                <a:lnTo>
                  <a:pt x="138" y="187"/>
                </a:lnTo>
                <a:lnTo>
                  <a:pt x="125" y="180"/>
                </a:lnTo>
                <a:lnTo>
                  <a:pt x="122" y="179"/>
                </a:lnTo>
                <a:lnTo>
                  <a:pt x="108" y="179"/>
                </a:lnTo>
                <a:lnTo>
                  <a:pt x="96" y="179"/>
                </a:lnTo>
                <a:lnTo>
                  <a:pt x="84" y="173"/>
                </a:lnTo>
                <a:lnTo>
                  <a:pt x="63" y="160"/>
                </a:lnTo>
                <a:lnTo>
                  <a:pt x="60" y="159"/>
                </a:lnTo>
                <a:lnTo>
                  <a:pt x="51" y="159"/>
                </a:lnTo>
                <a:lnTo>
                  <a:pt x="46" y="149"/>
                </a:lnTo>
                <a:lnTo>
                  <a:pt x="45" y="147"/>
                </a:lnTo>
                <a:lnTo>
                  <a:pt x="43" y="146"/>
                </a:lnTo>
                <a:lnTo>
                  <a:pt x="31" y="140"/>
                </a:lnTo>
                <a:lnTo>
                  <a:pt x="26" y="128"/>
                </a:lnTo>
                <a:lnTo>
                  <a:pt x="19" y="115"/>
                </a:lnTo>
                <a:lnTo>
                  <a:pt x="12" y="101"/>
                </a:lnTo>
                <a:lnTo>
                  <a:pt x="12" y="89"/>
                </a:lnTo>
                <a:lnTo>
                  <a:pt x="12" y="75"/>
                </a:lnTo>
                <a:lnTo>
                  <a:pt x="12" y="63"/>
                </a:lnTo>
                <a:lnTo>
                  <a:pt x="19" y="50"/>
                </a:lnTo>
                <a:lnTo>
                  <a:pt x="25" y="38"/>
                </a:lnTo>
                <a:lnTo>
                  <a:pt x="36" y="32"/>
                </a:lnTo>
                <a:lnTo>
                  <a:pt x="50" y="26"/>
                </a:lnTo>
                <a:lnTo>
                  <a:pt x="62" y="19"/>
                </a:lnTo>
                <a:lnTo>
                  <a:pt x="74" y="19"/>
                </a:lnTo>
                <a:lnTo>
                  <a:pt x="87" y="19"/>
                </a:lnTo>
                <a:lnTo>
                  <a:pt x="90" y="19"/>
                </a:lnTo>
                <a:lnTo>
                  <a:pt x="103" y="12"/>
                </a:lnTo>
                <a:lnTo>
                  <a:pt x="115" y="12"/>
                </a:lnTo>
                <a:lnTo>
                  <a:pt x="127" y="12"/>
                </a:lnTo>
                <a:lnTo>
                  <a:pt x="140" y="19"/>
                </a:lnTo>
                <a:lnTo>
                  <a:pt x="142" y="19"/>
                </a:lnTo>
                <a:lnTo>
                  <a:pt x="156" y="19"/>
                </a:lnTo>
                <a:lnTo>
                  <a:pt x="168" y="19"/>
                </a:lnTo>
                <a:lnTo>
                  <a:pt x="181" y="26"/>
                </a:lnTo>
                <a:lnTo>
                  <a:pt x="201" y="32"/>
                </a:lnTo>
                <a:lnTo>
                  <a:pt x="203" y="32"/>
                </a:lnTo>
                <a:lnTo>
                  <a:pt x="216" y="32"/>
                </a:lnTo>
                <a:lnTo>
                  <a:pt x="228" y="40"/>
                </a:lnTo>
                <a:lnTo>
                  <a:pt x="248" y="47"/>
                </a:lnTo>
                <a:lnTo>
                  <a:pt x="262" y="53"/>
                </a:lnTo>
                <a:lnTo>
                  <a:pt x="264" y="53"/>
                </a:lnTo>
                <a:lnTo>
                  <a:pt x="276" y="53"/>
                </a:lnTo>
                <a:lnTo>
                  <a:pt x="294" y="66"/>
                </a:lnTo>
                <a:lnTo>
                  <a:pt x="300" y="78"/>
                </a:lnTo>
                <a:lnTo>
                  <a:pt x="301" y="80"/>
                </a:lnTo>
                <a:lnTo>
                  <a:pt x="303" y="81"/>
                </a:lnTo>
                <a:lnTo>
                  <a:pt x="305" y="81"/>
                </a:lnTo>
                <a:lnTo>
                  <a:pt x="315" y="81"/>
                </a:lnTo>
                <a:lnTo>
                  <a:pt x="320" y="92"/>
                </a:lnTo>
                <a:lnTo>
                  <a:pt x="321" y="94"/>
                </a:lnTo>
                <a:lnTo>
                  <a:pt x="323" y="95"/>
                </a:lnTo>
                <a:lnTo>
                  <a:pt x="335" y="101"/>
                </a:lnTo>
                <a:lnTo>
                  <a:pt x="349" y="114"/>
                </a:lnTo>
                <a:lnTo>
                  <a:pt x="354" y="126"/>
                </a:lnTo>
                <a:lnTo>
                  <a:pt x="355" y="128"/>
                </a:lnTo>
                <a:lnTo>
                  <a:pt x="357" y="129"/>
                </a:lnTo>
                <a:lnTo>
                  <a:pt x="369" y="135"/>
                </a:lnTo>
                <a:lnTo>
                  <a:pt x="375" y="147"/>
                </a:lnTo>
                <a:lnTo>
                  <a:pt x="376" y="149"/>
                </a:lnTo>
                <a:lnTo>
                  <a:pt x="389" y="162"/>
                </a:lnTo>
                <a:lnTo>
                  <a:pt x="403" y="176"/>
                </a:lnTo>
                <a:lnTo>
                  <a:pt x="403" y="176"/>
                </a:lnTo>
                <a:lnTo>
                  <a:pt x="415" y="195"/>
                </a:lnTo>
                <a:lnTo>
                  <a:pt x="416" y="197"/>
                </a:lnTo>
                <a:lnTo>
                  <a:pt x="418" y="198"/>
                </a:lnTo>
                <a:lnTo>
                  <a:pt x="430" y="204"/>
                </a:lnTo>
                <a:lnTo>
                  <a:pt x="436" y="216"/>
                </a:lnTo>
                <a:lnTo>
                  <a:pt x="442" y="229"/>
                </a:lnTo>
                <a:lnTo>
                  <a:pt x="449" y="243"/>
                </a:lnTo>
                <a:lnTo>
                  <a:pt x="456" y="257"/>
                </a:lnTo>
                <a:lnTo>
                  <a:pt x="457" y="259"/>
                </a:lnTo>
                <a:lnTo>
                  <a:pt x="471" y="273"/>
                </a:lnTo>
                <a:lnTo>
                  <a:pt x="476" y="284"/>
                </a:lnTo>
                <a:lnTo>
                  <a:pt x="483" y="299"/>
                </a:lnTo>
                <a:lnTo>
                  <a:pt x="490" y="312"/>
                </a:lnTo>
                <a:lnTo>
                  <a:pt x="497" y="326"/>
                </a:lnTo>
                <a:lnTo>
                  <a:pt x="498" y="328"/>
                </a:lnTo>
                <a:lnTo>
                  <a:pt x="500" y="329"/>
                </a:lnTo>
                <a:lnTo>
                  <a:pt x="511" y="335"/>
                </a:lnTo>
                <a:lnTo>
                  <a:pt x="517" y="347"/>
                </a:lnTo>
                <a:lnTo>
                  <a:pt x="524" y="360"/>
                </a:lnTo>
                <a:lnTo>
                  <a:pt x="531" y="374"/>
                </a:lnTo>
                <a:lnTo>
                  <a:pt x="532" y="376"/>
                </a:lnTo>
                <a:lnTo>
                  <a:pt x="534" y="377"/>
                </a:lnTo>
                <a:lnTo>
                  <a:pt x="546" y="383"/>
                </a:lnTo>
                <a:lnTo>
                  <a:pt x="559" y="397"/>
                </a:lnTo>
                <a:lnTo>
                  <a:pt x="565" y="409"/>
                </a:lnTo>
                <a:lnTo>
                  <a:pt x="566" y="411"/>
                </a:lnTo>
                <a:lnTo>
                  <a:pt x="586" y="425"/>
                </a:lnTo>
                <a:lnTo>
                  <a:pt x="588" y="426"/>
                </a:lnTo>
                <a:lnTo>
                  <a:pt x="599" y="431"/>
                </a:lnTo>
                <a:lnTo>
                  <a:pt x="606" y="443"/>
                </a:lnTo>
                <a:lnTo>
                  <a:pt x="607" y="445"/>
                </a:lnTo>
                <a:lnTo>
                  <a:pt x="620" y="459"/>
                </a:lnTo>
                <a:lnTo>
                  <a:pt x="626" y="471"/>
                </a:lnTo>
                <a:lnTo>
                  <a:pt x="627" y="473"/>
                </a:lnTo>
                <a:lnTo>
                  <a:pt x="629" y="474"/>
                </a:lnTo>
                <a:lnTo>
                  <a:pt x="640" y="480"/>
                </a:lnTo>
                <a:lnTo>
                  <a:pt x="646" y="491"/>
                </a:lnTo>
                <a:lnTo>
                  <a:pt x="647" y="493"/>
                </a:lnTo>
                <a:lnTo>
                  <a:pt x="661" y="507"/>
                </a:lnTo>
                <a:lnTo>
                  <a:pt x="681" y="528"/>
                </a:lnTo>
                <a:lnTo>
                  <a:pt x="683" y="529"/>
                </a:lnTo>
                <a:lnTo>
                  <a:pt x="695" y="535"/>
                </a:lnTo>
                <a:lnTo>
                  <a:pt x="715" y="556"/>
                </a:lnTo>
                <a:lnTo>
                  <a:pt x="729" y="569"/>
                </a:lnTo>
                <a:lnTo>
                  <a:pt x="734" y="581"/>
                </a:lnTo>
                <a:lnTo>
                  <a:pt x="735" y="583"/>
                </a:lnTo>
                <a:lnTo>
                  <a:pt x="747" y="595"/>
                </a:lnTo>
                <a:lnTo>
                  <a:pt x="747" y="606"/>
                </a:lnTo>
                <a:lnTo>
                  <a:pt x="748" y="609"/>
                </a:lnTo>
                <a:lnTo>
                  <a:pt x="749" y="611"/>
                </a:lnTo>
                <a:lnTo>
                  <a:pt x="763" y="624"/>
                </a:lnTo>
                <a:lnTo>
                  <a:pt x="768" y="636"/>
                </a:lnTo>
                <a:lnTo>
                  <a:pt x="769" y="638"/>
                </a:lnTo>
                <a:lnTo>
                  <a:pt x="771" y="639"/>
                </a:lnTo>
                <a:lnTo>
                  <a:pt x="790" y="652"/>
                </a:lnTo>
                <a:lnTo>
                  <a:pt x="790" y="652"/>
                </a:lnTo>
                <a:lnTo>
                  <a:pt x="804" y="672"/>
                </a:lnTo>
                <a:lnTo>
                  <a:pt x="824" y="686"/>
                </a:lnTo>
                <a:lnTo>
                  <a:pt x="830" y="698"/>
                </a:lnTo>
                <a:lnTo>
                  <a:pt x="831" y="700"/>
                </a:lnTo>
                <a:lnTo>
                  <a:pt x="833" y="701"/>
                </a:lnTo>
                <a:lnTo>
                  <a:pt x="846" y="708"/>
                </a:lnTo>
                <a:lnTo>
                  <a:pt x="858" y="714"/>
                </a:lnTo>
                <a:lnTo>
                  <a:pt x="878" y="728"/>
                </a:lnTo>
                <a:lnTo>
                  <a:pt x="898" y="748"/>
                </a:lnTo>
                <a:lnTo>
                  <a:pt x="900" y="749"/>
                </a:lnTo>
                <a:lnTo>
                  <a:pt x="912" y="755"/>
                </a:lnTo>
                <a:lnTo>
                  <a:pt x="926" y="769"/>
                </a:lnTo>
                <a:lnTo>
                  <a:pt x="928" y="770"/>
                </a:lnTo>
                <a:lnTo>
                  <a:pt x="941" y="777"/>
                </a:lnTo>
                <a:lnTo>
                  <a:pt x="953" y="783"/>
                </a:lnTo>
                <a:lnTo>
                  <a:pt x="966" y="796"/>
                </a:lnTo>
                <a:lnTo>
                  <a:pt x="980" y="810"/>
                </a:lnTo>
                <a:lnTo>
                  <a:pt x="982" y="811"/>
                </a:lnTo>
                <a:lnTo>
                  <a:pt x="995" y="818"/>
                </a:lnTo>
                <a:lnTo>
                  <a:pt x="997" y="818"/>
                </a:lnTo>
                <a:lnTo>
                  <a:pt x="1008" y="818"/>
                </a:lnTo>
                <a:lnTo>
                  <a:pt x="1021" y="831"/>
                </a:lnTo>
                <a:lnTo>
                  <a:pt x="1041" y="845"/>
                </a:lnTo>
                <a:lnTo>
                  <a:pt x="1043" y="846"/>
                </a:lnTo>
                <a:lnTo>
                  <a:pt x="1045" y="846"/>
                </a:lnTo>
                <a:lnTo>
                  <a:pt x="1055" y="846"/>
                </a:lnTo>
                <a:lnTo>
                  <a:pt x="1061" y="857"/>
                </a:lnTo>
                <a:lnTo>
                  <a:pt x="1062" y="859"/>
                </a:lnTo>
                <a:lnTo>
                  <a:pt x="1064" y="860"/>
                </a:lnTo>
                <a:lnTo>
                  <a:pt x="1077" y="867"/>
                </a:lnTo>
                <a:lnTo>
                  <a:pt x="1089" y="872"/>
                </a:lnTo>
                <a:lnTo>
                  <a:pt x="1102" y="886"/>
                </a:lnTo>
                <a:lnTo>
                  <a:pt x="1104" y="887"/>
                </a:lnTo>
                <a:lnTo>
                  <a:pt x="1118" y="894"/>
                </a:lnTo>
                <a:lnTo>
                  <a:pt x="1131" y="901"/>
                </a:lnTo>
                <a:lnTo>
                  <a:pt x="1145" y="908"/>
                </a:lnTo>
                <a:lnTo>
                  <a:pt x="1159" y="915"/>
                </a:lnTo>
                <a:lnTo>
                  <a:pt x="1172" y="922"/>
                </a:lnTo>
                <a:lnTo>
                  <a:pt x="1190" y="927"/>
                </a:lnTo>
                <a:lnTo>
                  <a:pt x="1204" y="941"/>
                </a:lnTo>
                <a:lnTo>
                  <a:pt x="1206" y="942"/>
                </a:lnTo>
                <a:lnTo>
                  <a:pt x="1224" y="948"/>
                </a:lnTo>
                <a:lnTo>
                  <a:pt x="1238" y="962"/>
                </a:lnTo>
                <a:lnTo>
                  <a:pt x="1240" y="963"/>
                </a:lnTo>
                <a:lnTo>
                  <a:pt x="1253" y="970"/>
                </a:lnTo>
                <a:lnTo>
                  <a:pt x="1267" y="976"/>
                </a:lnTo>
                <a:lnTo>
                  <a:pt x="1281" y="983"/>
                </a:lnTo>
                <a:lnTo>
                  <a:pt x="1294" y="991"/>
                </a:lnTo>
                <a:lnTo>
                  <a:pt x="1306" y="996"/>
                </a:lnTo>
                <a:lnTo>
                  <a:pt x="1320" y="1010"/>
                </a:lnTo>
                <a:lnTo>
                  <a:pt x="1322" y="1011"/>
                </a:lnTo>
                <a:lnTo>
                  <a:pt x="1324" y="1011"/>
                </a:lnTo>
                <a:lnTo>
                  <a:pt x="1334" y="1011"/>
                </a:lnTo>
                <a:lnTo>
                  <a:pt x="1347" y="1024"/>
                </a:lnTo>
                <a:lnTo>
                  <a:pt x="1349" y="1025"/>
                </a:lnTo>
                <a:lnTo>
                  <a:pt x="1362" y="1032"/>
                </a:lnTo>
                <a:lnTo>
                  <a:pt x="1364" y="1032"/>
                </a:lnTo>
                <a:lnTo>
                  <a:pt x="1377" y="1032"/>
                </a:lnTo>
                <a:lnTo>
                  <a:pt x="1389" y="1039"/>
                </a:lnTo>
                <a:lnTo>
                  <a:pt x="1410" y="1046"/>
                </a:lnTo>
                <a:lnTo>
                  <a:pt x="1423" y="1052"/>
                </a:lnTo>
                <a:close/>
              </a:path>
            </a:pathLst>
          </a:custGeom>
          <a:solidFill>
            <a:schemeClr val="tx1"/>
          </a:solidFill>
          <a:ln w="9525">
            <a:solidFill>
              <a:schemeClr val="tx1"/>
            </a:solidFill>
            <a:round/>
            <a:headEnd/>
            <a:tailEnd/>
          </a:ln>
          <a:effectLst>
            <a:outerShdw blurRad="63500" dist="38099" dir="2700000" algn="ctr" rotWithShape="0">
              <a:schemeClr val="bg1">
                <a:alpha val="74998"/>
              </a:schemeClr>
            </a:outerShdw>
          </a:effectLst>
        </p:spPr>
        <p:txBody>
          <a:bodyPr/>
          <a:lstStyle/>
          <a:p>
            <a:pPr>
              <a:defRPr/>
            </a:pPr>
            <a:endParaRPr lang="en-US" sz="455">
              <a:latin typeface="Century Gothic" pitchFamily="-107" charset="0"/>
              <a:ea typeface="+mn-ea"/>
              <a:cs typeface="+mn-cs"/>
            </a:endParaRPr>
          </a:p>
        </p:txBody>
      </p:sp>
      <p:sp>
        <p:nvSpPr>
          <p:cNvPr id="242728" name="Rectangle 40"/>
          <p:cNvSpPr>
            <a:spLocks noChangeArrowheads="1"/>
          </p:cNvSpPr>
          <p:nvPr/>
        </p:nvSpPr>
        <p:spPr bwMode="auto">
          <a:xfrm>
            <a:off x="2111375" y="4012046"/>
            <a:ext cx="511358" cy="447687"/>
          </a:xfrm>
          <a:prstGeom prst="rect">
            <a:avLst/>
          </a:prstGeom>
          <a:noFill/>
          <a:ln w="9525">
            <a:noFill/>
            <a:miter lim="800000"/>
            <a:headEnd/>
            <a:tailEnd/>
          </a:ln>
          <a:effectLst/>
        </p:spPr>
        <p:txBody>
          <a:bodyPr wrap="none" lIns="0" tIns="0" rIns="0" bIns="0">
            <a:spAutoFit/>
          </a:bodyPr>
          <a:lstStyle/>
          <a:p>
            <a:pPr>
              <a:defRPr/>
            </a:pPr>
            <a:r>
              <a:rPr lang="en-US" sz="2909" b="1">
                <a:solidFill>
                  <a:srgbClr val="E32434"/>
                </a:solidFill>
                <a:effectLst>
                  <a:outerShdw blurRad="38100" dist="38100" dir="2700000" algn="tl">
                    <a:srgbClr val="DDDDDD"/>
                  </a:outerShdw>
                </a:effectLst>
                <a:latin typeface="Comic Sans MS" charset="0"/>
              </a:rPr>
              <a:t>SG</a:t>
            </a:r>
            <a:endParaRPr lang="en-US" sz="4000">
              <a:solidFill>
                <a:srgbClr val="E32434"/>
              </a:solidFill>
              <a:effectLst>
                <a:outerShdw blurRad="38100" dist="38100" dir="2700000" algn="tl">
                  <a:srgbClr val="DDDDDD"/>
                </a:outerShdw>
              </a:effectLst>
              <a:latin typeface="Comic Sans MS" charset="0"/>
            </a:endParaRPr>
          </a:p>
        </p:txBody>
      </p:sp>
      <p:sp>
        <p:nvSpPr>
          <p:cNvPr id="11303" name="Line 41"/>
          <p:cNvSpPr>
            <a:spLocks noChangeShapeType="1"/>
          </p:cNvSpPr>
          <p:nvPr/>
        </p:nvSpPr>
        <p:spPr bwMode="auto">
          <a:xfrm flipH="1" flipV="1">
            <a:off x="3558887" y="2366818"/>
            <a:ext cx="14432" cy="5727989"/>
          </a:xfrm>
          <a:prstGeom prst="line">
            <a:avLst/>
          </a:prstGeom>
          <a:noFill/>
          <a:ln w="9525">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sz="455"/>
          </a:p>
        </p:txBody>
      </p:sp>
      <p:sp>
        <p:nvSpPr>
          <p:cNvPr id="11304" name="Text Box 42"/>
          <p:cNvSpPr txBox="1">
            <a:spLocks noChangeArrowheads="1"/>
          </p:cNvSpPr>
          <p:nvPr/>
        </p:nvSpPr>
        <p:spPr bwMode="auto">
          <a:xfrm>
            <a:off x="5994977" y="743240"/>
            <a:ext cx="606136" cy="344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36" b="1">
                <a:latin typeface="Comic Sans MS" charset="0"/>
              </a:rPr>
              <a:t>03b</a:t>
            </a:r>
          </a:p>
        </p:txBody>
      </p:sp>
      <p:sp>
        <p:nvSpPr>
          <p:cNvPr id="11305" name="Rectangle 43"/>
          <p:cNvSpPr>
            <a:spLocks noChangeArrowheads="1"/>
          </p:cNvSpPr>
          <p:nvPr/>
        </p:nvSpPr>
        <p:spPr bwMode="auto">
          <a:xfrm>
            <a:off x="3306331" y="4934239"/>
            <a:ext cx="184731" cy="1623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endParaRPr lang="en-US" sz="455">
              <a:solidFill>
                <a:srgbClr val="E32434"/>
              </a:solidFill>
            </a:endParaRPr>
          </a:p>
        </p:txBody>
      </p:sp>
      <p:sp>
        <p:nvSpPr>
          <p:cNvPr id="242732" name="Rectangle 44"/>
          <p:cNvSpPr>
            <a:spLocks noChangeArrowheads="1"/>
          </p:cNvSpPr>
          <p:nvPr/>
        </p:nvSpPr>
        <p:spPr bwMode="auto">
          <a:xfrm>
            <a:off x="2544330" y="1391228"/>
            <a:ext cx="3146695" cy="223907"/>
          </a:xfrm>
          <a:prstGeom prst="rect">
            <a:avLst/>
          </a:prstGeom>
          <a:noFill/>
          <a:ln w="9525">
            <a:noFill/>
            <a:miter lim="800000"/>
            <a:headEnd/>
            <a:tailEnd/>
          </a:ln>
          <a:effectLst/>
        </p:spPr>
        <p:txBody>
          <a:bodyPr wrap="none" lIns="0" tIns="0" rIns="0" bIns="0">
            <a:spAutoFit/>
          </a:bodyPr>
          <a:lstStyle/>
          <a:p>
            <a:pPr>
              <a:defRPr/>
            </a:pPr>
            <a:r>
              <a:rPr lang="en-US" sz="1455" b="1" i="1">
                <a:effectLst>
                  <a:outerShdw blurRad="38100" dist="38100" dir="2700000" algn="tl">
                    <a:srgbClr val="DDDDDD"/>
                  </a:outerShdw>
                </a:effectLst>
                <a:latin typeface="Comic Sans MS" charset="0"/>
              </a:rPr>
              <a:t> DRESSING THE BIBLICAL STAGE</a:t>
            </a:r>
            <a:endParaRPr lang="en-US" sz="1455" b="1" i="1">
              <a:effectLst>
                <a:outerShdw blurRad="38100" dist="38100" dir="2700000" algn="tl">
                  <a:srgbClr val="DDDDDD"/>
                </a:outerShdw>
              </a:effectLst>
              <a:latin typeface="Times" charset="0"/>
            </a:endParaRPr>
          </a:p>
        </p:txBody>
      </p:sp>
      <p:sp>
        <p:nvSpPr>
          <p:cNvPr id="242733" name="Rectangle 45"/>
          <p:cNvSpPr>
            <a:spLocks noChangeArrowheads="1"/>
          </p:cNvSpPr>
          <p:nvPr/>
        </p:nvSpPr>
        <p:spPr bwMode="auto">
          <a:xfrm>
            <a:off x="627784" y="1633682"/>
            <a:ext cx="5511124" cy="223907"/>
          </a:xfrm>
          <a:prstGeom prst="rect">
            <a:avLst/>
          </a:prstGeom>
          <a:noFill/>
          <a:ln w="9525">
            <a:noFill/>
            <a:miter lim="800000"/>
            <a:headEnd/>
            <a:tailEnd/>
          </a:ln>
          <a:effectLst/>
        </p:spPr>
        <p:txBody>
          <a:bodyPr wrap="none" lIns="0" tIns="0" rIns="0" bIns="0">
            <a:spAutoFit/>
          </a:bodyPr>
          <a:lstStyle/>
          <a:p>
            <a:pPr>
              <a:defRPr/>
            </a:pPr>
            <a:r>
              <a:rPr lang="en-US" sz="1455" b="1" i="1">
                <a:effectLst>
                  <a:outerShdw blurRad="38100" dist="38100" dir="2700000" algn="tl">
                    <a:srgbClr val="DDDDDD"/>
                  </a:outerShdw>
                </a:effectLst>
                <a:latin typeface="Comic Sans MS" charset="0"/>
              </a:rPr>
              <a:t> (This page intentionally blank for map drawing during seminar.)</a:t>
            </a:r>
            <a:endParaRPr lang="en-US" sz="1455" b="1" i="1">
              <a:effectLst>
                <a:outerShdw blurRad="38100" dist="38100" dir="2700000" algn="tl">
                  <a:srgbClr val="DDDDDD"/>
                </a:outerShdw>
              </a:effectLst>
              <a:latin typeface="Times"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2"/>
          <p:cNvSpPr txBox="1">
            <a:spLocks noChangeArrowheads="1"/>
          </p:cNvSpPr>
          <p:nvPr/>
        </p:nvSpPr>
        <p:spPr bwMode="auto">
          <a:xfrm>
            <a:off x="5994978" y="733137"/>
            <a:ext cx="863023" cy="344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36" b="1">
                <a:latin typeface="Comic Sans MS" charset="0"/>
              </a:rPr>
              <a:t>04</a:t>
            </a:r>
          </a:p>
        </p:txBody>
      </p:sp>
      <p:sp>
        <p:nvSpPr>
          <p:cNvPr id="12290" name="Text Box 3"/>
          <p:cNvSpPr txBox="1">
            <a:spLocks noChangeArrowheads="1"/>
          </p:cNvSpPr>
          <p:nvPr/>
        </p:nvSpPr>
        <p:spPr bwMode="auto">
          <a:xfrm>
            <a:off x="2017568" y="1294535"/>
            <a:ext cx="4537364" cy="4281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182" b="1" i="1">
                <a:latin typeface="Comic Sans MS" charset="0"/>
              </a:rPr>
              <a:t>INDEXING </a:t>
            </a:r>
            <a:r>
              <a:rPr lang="ja-JP" altLang="en-US" sz="2182" b="1" i="1">
                <a:latin typeface="Comic Sans MS" charset="0"/>
              </a:rPr>
              <a:t>“</a:t>
            </a:r>
            <a:r>
              <a:rPr lang="en-US" altLang="ja-JP" sz="2182" b="1" i="1">
                <a:latin typeface="Comic Sans MS" charset="0"/>
              </a:rPr>
              <a:t>THE BIBLE FILES</a:t>
            </a:r>
            <a:r>
              <a:rPr lang="ja-JP" altLang="en-US" sz="2182" b="1" i="1">
                <a:latin typeface="Comic Sans MS" charset="0"/>
              </a:rPr>
              <a:t>”</a:t>
            </a:r>
            <a:endParaRPr lang="en-US" sz="2182" b="1" i="1">
              <a:latin typeface="Comic Sans MS" charset="0"/>
            </a:endParaRPr>
          </a:p>
        </p:txBody>
      </p:sp>
      <p:grpSp>
        <p:nvGrpSpPr>
          <p:cNvPr id="12291" name="Group 4"/>
          <p:cNvGrpSpPr>
            <a:grpSpLocks/>
          </p:cNvGrpSpPr>
          <p:nvPr/>
        </p:nvGrpSpPr>
        <p:grpSpPr bwMode="auto">
          <a:xfrm>
            <a:off x="763444" y="8181398"/>
            <a:ext cx="5341215" cy="425738"/>
            <a:chOff x="529" y="5209"/>
            <a:chExt cx="3701" cy="295"/>
          </a:xfrm>
        </p:grpSpPr>
        <p:sp>
          <p:nvSpPr>
            <p:cNvPr id="12635" name="Text Box 5"/>
            <p:cNvSpPr txBox="1">
              <a:spLocks noChangeArrowheads="1"/>
            </p:cNvSpPr>
            <p:nvPr/>
          </p:nvSpPr>
          <p:spPr bwMode="auto">
            <a:xfrm>
              <a:off x="686" y="5209"/>
              <a:ext cx="3387" cy="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55" b="1" baseline="-25000">
                  <a:latin typeface="Times" charset="0"/>
                </a:rPr>
                <a:t>THIS PAGE, INCLUDING THE COPYRIGHT NOTICE, MAY BE REPRODUCED LOCALLY FOR STUDY AND TEACHING PURPOSES.</a:t>
              </a:r>
            </a:p>
          </p:txBody>
        </p:sp>
        <p:sp>
          <p:nvSpPr>
            <p:cNvPr id="12636" name="Rectangle 6"/>
            <p:cNvSpPr>
              <a:spLocks noChangeArrowheads="1"/>
            </p:cNvSpPr>
            <p:nvPr/>
          </p:nvSpPr>
          <p:spPr bwMode="auto">
            <a:xfrm>
              <a:off x="529" y="5237"/>
              <a:ext cx="3701" cy="267"/>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455"/>
            </a:p>
          </p:txBody>
        </p:sp>
      </p:grpSp>
      <p:pic>
        <p:nvPicPr>
          <p:cNvPr id="12292" name="Picture 7"/>
          <p:cNvPicPr>
            <a:picLocks noChangeAspect="1" noChangeArrowheads="1"/>
          </p:cNvPicPr>
          <p:nvPr/>
        </p:nvPicPr>
        <p:blipFill>
          <a:blip r:embed="rId2">
            <a:extLst>
              <a:ext uri="{28A0092B-C50C-407E-A947-70E740481C1C}">
                <a14:useLocalDpi xmlns:a14="http://schemas.microsoft.com/office/drawing/2010/main" val="0"/>
              </a:ext>
            </a:extLst>
          </a:blip>
          <a:srcRect l="16325" r="30168" b="33383"/>
          <a:stretch>
            <a:fillRect/>
          </a:stretch>
        </p:blipFill>
        <p:spPr bwMode="auto">
          <a:xfrm>
            <a:off x="502228" y="2951308"/>
            <a:ext cx="1244023" cy="1952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293" name="Line 8"/>
          <p:cNvSpPr>
            <a:spLocks noChangeShapeType="1"/>
          </p:cNvSpPr>
          <p:nvPr/>
        </p:nvSpPr>
        <p:spPr bwMode="auto">
          <a:xfrm>
            <a:off x="2146013" y="2407227"/>
            <a:ext cx="1059295" cy="1444"/>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12294" name="AutoShape 9"/>
          <p:cNvSpPr>
            <a:spLocks noChangeArrowheads="1"/>
          </p:cNvSpPr>
          <p:nvPr/>
        </p:nvSpPr>
        <p:spPr bwMode="auto">
          <a:xfrm>
            <a:off x="2131580" y="1788103"/>
            <a:ext cx="839932" cy="372341"/>
          </a:xfrm>
          <a:prstGeom prst="roundRect">
            <a:avLst>
              <a:gd name="adj" fmla="val 25773"/>
            </a:avLst>
          </a:pr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455"/>
          </a:p>
        </p:txBody>
      </p:sp>
      <p:sp>
        <p:nvSpPr>
          <p:cNvPr id="12295" name="Rectangle 10"/>
          <p:cNvSpPr>
            <a:spLocks noChangeArrowheads="1"/>
          </p:cNvSpPr>
          <p:nvPr/>
        </p:nvSpPr>
        <p:spPr bwMode="auto">
          <a:xfrm>
            <a:off x="2131580" y="1967057"/>
            <a:ext cx="785091" cy="357909"/>
          </a:xfrm>
          <a:prstGeom prst="rect">
            <a:avLst/>
          </a:prstGeom>
          <a:solidFill>
            <a:srgbClr val="FFFFFF"/>
          </a:solidFill>
          <a:ln w="15875">
            <a:solidFill>
              <a:srgbClr val="FFFFFF"/>
            </a:solidFill>
            <a:miter lim="800000"/>
            <a:headEnd/>
            <a:tailEnd/>
          </a:ln>
        </p:spPr>
        <p:txBody>
          <a:bodyPr/>
          <a:lstStyle/>
          <a:p>
            <a:endParaRPr lang="en-US" sz="455"/>
          </a:p>
        </p:txBody>
      </p:sp>
      <p:sp>
        <p:nvSpPr>
          <p:cNvPr id="12296" name="Rectangle 11"/>
          <p:cNvSpPr>
            <a:spLocks noChangeArrowheads="1"/>
          </p:cNvSpPr>
          <p:nvPr/>
        </p:nvSpPr>
        <p:spPr bwMode="auto">
          <a:xfrm>
            <a:off x="2131580" y="1967057"/>
            <a:ext cx="1101147" cy="1320511"/>
          </a:xfrm>
          <a:prstGeom prst="rect">
            <a:avLst/>
          </a:prstGeom>
          <a:solidFill>
            <a:srgbClr val="FFFFFF"/>
          </a:solidFill>
          <a:ln w="15875">
            <a:solidFill>
              <a:srgbClr val="000000"/>
            </a:solidFill>
            <a:miter lim="800000"/>
            <a:headEnd/>
            <a:tailEnd/>
          </a:ln>
        </p:spPr>
        <p:txBody>
          <a:bodyPr/>
          <a:lstStyle/>
          <a:p>
            <a:endParaRPr lang="en-US" sz="455"/>
          </a:p>
        </p:txBody>
      </p:sp>
      <p:sp>
        <p:nvSpPr>
          <p:cNvPr id="12297" name="Line 12"/>
          <p:cNvSpPr>
            <a:spLocks noChangeShapeType="1"/>
          </p:cNvSpPr>
          <p:nvPr/>
        </p:nvSpPr>
        <p:spPr bwMode="auto">
          <a:xfrm>
            <a:off x="2147455" y="1967058"/>
            <a:ext cx="825500" cy="1443"/>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12298" name="Freeform 13"/>
          <p:cNvSpPr>
            <a:spLocks/>
          </p:cNvSpPr>
          <p:nvPr/>
        </p:nvSpPr>
        <p:spPr bwMode="auto">
          <a:xfrm>
            <a:off x="2957081" y="1897785"/>
            <a:ext cx="233795" cy="83705"/>
          </a:xfrm>
          <a:custGeom>
            <a:avLst/>
            <a:gdLst>
              <a:gd name="T0" fmla="*/ 2147483647 w 162"/>
              <a:gd name="T1" fmla="*/ 2147483647 h 58"/>
              <a:gd name="T2" fmla="*/ 0 w 162"/>
              <a:gd name="T3" fmla="*/ 2147483647 h 58"/>
              <a:gd name="T4" fmla="*/ 0 w 162"/>
              <a:gd name="T5" fmla="*/ 0 h 58"/>
              <a:gd name="T6" fmla="*/ 2147483647 w 162"/>
              <a:gd name="T7" fmla="*/ 2147483647 h 58"/>
              <a:gd name="T8" fmla="*/ 0 60000 65536"/>
              <a:gd name="T9" fmla="*/ 0 60000 65536"/>
              <a:gd name="T10" fmla="*/ 0 60000 65536"/>
              <a:gd name="T11" fmla="*/ 0 60000 65536"/>
              <a:gd name="T12" fmla="*/ 0 w 162"/>
              <a:gd name="T13" fmla="*/ 0 h 58"/>
              <a:gd name="T14" fmla="*/ 162 w 162"/>
              <a:gd name="T15" fmla="*/ 58 h 58"/>
            </a:gdLst>
            <a:ahLst/>
            <a:cxnLst>
              <a:cxn ang="T8">
                <a:pos x="T0" y="T1"/>
              </a:cxn>
              <a:cxn ang="T9">
                <a:pos x="T2" y="T3"/>
              </a:cxn>
              <a:cxn ang="T10">
                <a:pos x="T4" y="T5"/>
              </a:cxn>
              <a:cxn ang="T11">
                <a:pos x="T6" y="T7"/>
              </a:cxn>
            </a:cxnLst>
            <a:rect l="T12" t="T13" r="T14" b="T15"/>
            <a:pathLst>
              <a:path w="162" h="58">
                <a:moveTo>
                  <a:pt x="162" y="58"/>
                </a:moveTo>
                <a:lnTo>
                  <a:pt x="0" y="58"/>
                </a:lnTo>
                <a:lnTo>
                  <a:pt x="0" y="0"/>
                </a:lnTo>
                <a:lnTo>
                  <a:pt x="162" y="5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299" name="Line 14"/>
          <p:cNvSpPr>
            <a:spLocks noChangeShapeType="1"/>
          </p:cNvSpPr>
          <p:nvPr/>
        </p:nvSpPr>
        <p:spPr bwMode="auto">
          <a:xfrm>
            <a:off x="2200853" y="2131580"/>
            <a:ext cx="949614" cy="1443"/>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12300" name="Line 15"/>
          <p:cNvSpPr>
            <a:spLocks noChangeShapeType="1"/>
          </p:cNvSpPr>
          <p:nvPr/>
        </p:nvSpPr>
        <p:spPr bwMode="auto">
          <a:xfrm>
            <a:off x="2200853" y="2310535"/>
            <a:ext cx="949614" cy="1443"/>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12301" name="Line 16"/>
          <p:cNvSpPr>
            <a:spLocks noChangeShapeType="1"/>
          </p:cNvSpPr>
          <p:nvPr/>
        </p:nvSpPr>
        <p:spPr bwMode="auto">
          <a:xfrm>
            <a:off x="2200853" y="2489489"/>
            <a:ext cx="949614" cy="1443"/>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12302" name="Line 17"/>
          <p:cNvSpPr>
            <a:spLocks noChangeShapeType="1"/>
          </p:cNvSpPr>
          <p:nvPr/>
        </p:nvSpPr>
        <p:spPr bwMode="auto">
          <a:xfrm>
            <a:off x="2193637" y="2655454"/>
            <a:ext cx="949614" cy="1444"/>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12303" name="Line 18"/>
          <p:cNvSpPr>
            <a:spLocks noChangeShapeType="1"/>
          </p:cNvSpPr>
          <p:nvPr/>
        </p:nvSpPr>
        <p:spPr bwMode="auto">
          <a:xfrm>
            <a:off x="2213841" y="2834409"/>
            <a:ext cx="949614" cy="1444"/>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12304" name="Line 19"/>
          <p:cNvSpPr>
            <a:spLocks noChangeShapeType="1"/>
          </p:cNvSpPr>
          <p:nvPr/>
        </p:nvSpPr>
        <p:spPr bwMode="auto">
          <a:xfrm>
            <a:off x="2200853" y="3013363"/>
            <a:ext cx="949614" cy="1444"/>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12305" name="Line 20"/>
          <p:cNvSpPr>
            <a:spLocks noChangeShapeType="1"/>
          </p:cNvSpPr>
          <p:nvPr/>
        </p:nvSpPr>
        <p:spPr bwMode="auto">
          <a:xfrm>
            <a:off x="2200853" y="3177886"/>
            <a:ext cx="949614" cy="1444"/>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12306" name="Rectangle 21"/>
          <p:cNvSpPr>
            <a:spLocks noChangeArrowheads="1"/>
          </p:cNvSpPr>
          <p:nvPr/>
        </p:nvSpPr>
        <p:spPr bwMode="auto">
          <a:xfrm>
            <a:off x="2255694" y="1829954"/>
            <a:ext cx="646545" cy="10968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b="1"/>
          </a:p>
        </p:txBody>
      </p:sp>
      <p:sp>
        <p:nvSpPr>
          <p:cNvPr id="12307" name="Rectangle 22"/>
          <p:cNvSpPr>
            <a:spLocks noChangeArrowheads="1"/>
          </p:cNvSpPr>
          <p:nvPr/>
        </p:nvSpPr>
        <p:spPr bwMode="auto">
          <a:xfrm>
            <a:off x="2182091" y="1796762"/>
            <a:ext cx="729367" cy="167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91" b="1">
                <a:latin typeface="Arial" charset="0"/>
              </a:rPr>
              <a:t>CREATION</a:t>
            </a:r>
            <a:endParaRPr lang="en-US" sz="1636" baseline="-25000">
              <a:latin typeface="Arial" charset="0"/>
            </a:endParaRPr>
          </a:p>
        </p:txBody>
      </p:sp>
      <p:sp>
        <p:nvSpPr>
          <p:cNvPr id="12308" name="Freeform 23"/>
          <p:cNvSpPr>
            <a:spLocks/>
          </p:cNvSpPr>
          <p:nvPr/>
        </p:nvSpPr>
        <p:spPr bwMode="auto">
          <a:xfrm>
            <a:off x="2957081" y="1897785"/>
            <a:ext cx="233795" cy="83705"/>
          </a:xfrm>
          <a:custGeom>
            <a:avLst/>
            <a:gdLst>
              <a:gd name="T0" fmla="*/ 2147483647 w 162"/>
              <a:gd name="T1" fmla="*/ 2147483647 h 58"/>
              <a:gd name="T2" fmla="*/ 0 w 162"/>
              <a:gd name="T3" fmla="*/ 2147483647 h 58"/>
              <a:gd name="T4" fmla="*/ 0 w 162"/>
              <a:gd name="T5" fmla="*/ 0 h 58"/>
              <a:gd name="T6" fmla="*/ 2147483647 w 162"/>
              <a:gd name="T7" fmla="*/ 2147483647 h 58"/>
              <a:gd name="T8" fmla="*/ 0 60000 65536"/>
              <a:gd name="T9" fmla="*/ 0 60000 65536"/>
              <a:gd name="T10" fmla="*/ 0 60000 65536"/>
              <a:gd name="T11" fmla="*/ 0 60000 65536"/>
              <a:gd name="T12" fmla="*/ 0 w 162"/>
              <a:gd name="T13" fmla="*/ 0 h 58"/>
              <a:gd name="T14" fmla="*/ 162 w 162"/>
              <a:gd name="T15" fmla="*/ 58 h 58"/>
            </a:gdLst>
            <a:ahLst/>
            <a:cxnLst>
              <a:cxn ang="T8">
                <a:pos x="T0" y="T1"/>
              </a:cxn>
              <a:cxn ang="T9">
                <a:pos x="T2" y="T3"/>
              </a:cxn>
              <a:cxn ang="T10">
                <a:pos x="T4" y="T5"/>
              </a:cxn>
              <a:cxn ang="T11">
                <a:pos x="T6" y="T7"/>
              </a:cxn>
            </a:cxnLst>
            <a:rect l="T12" t="T13" r="T14" b="T15"/>
            <a:pathLst>
              <a:path w="162" h="58">
                <a:moveTo>
                  <a:pt x="162" y="58"/>
                </a:moveTo>
                <a:lnTo>
                  <a:pt x="0" y="58"/>
                </a:lnTo>
                <a:lnTo>
                  <a:pt x="0" y="0"/>
                </a:lnTo>
                <a:lnTo>
                  <a:pt x="162" y="5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309" name="Freeform 24"/>
          <p:cNvSpPr>
            <a:spLocks/>
          </p:cNvSpPr>
          <p:nvPr/>
        </p:nvSpPr>
        <p:spPr bwMode="auto">
          <a:xfrm>
            <a:off x="2972955" y="1897784"/>
            <a:ext cx="233795" cy="69273"/>
          </a:xfrm>
          <a:custGeom>
            <a:avLst/>
            <a:gdLst>
              <a:gd name="T0" fmla="*/ 2147483647 w 162"/>
              <a:gd name="T1" fmla="*/ 2147483647 h 48"/>
              <a:gd name="T2" fmla="*/ 0 w 162"/>
              <a:gd name="T3" fmla="*/ 2147483647 h 48"/>
              <a:gd name="T4" fmla="*/ 0 w 162"/>
              <a:gd name="T5" fmla="*/ 0 h 48"/>
              <a:gd name="T6" fmla="*/ 0 60000 65536"/>
              <a:gd name="T7" fmla="*/ 0 60000 65536"/>
              <a:gd name="T8" fmla="*/ 0 60000 65536"/>
              <a:gd name="T9" fmla="*/ 0 w 162"/>
              <a:gd name="T10" fmla="*/ 0 h 48"/>
              <a:gd name="T11" fmla="*/ 162 w 162"/>
              <a:gd name="T12" fmla="*/ 48 h 48"/>
            </a:gdLst>
            <a:ahLst/>
            <a:cxnLst>
              <a:cxn ang="T6">
                <a:pos x="T0" y="T1"/>
              </a:cxn>
              <a:cxn ang="T7">
                <a:pos x="T2" y="T3"/>
              </a:cxn>
              <a:cxn ang="T8">
                <a:pos x="T4" y="T5"/>
              </a:cxn>
            </a:cxnLst>
            <a:rect l="T9" t="T10" r="T11" b="T12"/>
            <a:pathLst>
              <a:path w="162" h="48">
                <a:moveTo>
                  <a:pt x="162" y="48"/>
                </a:moveTo>
                <a:lnTo>
                  <a:pt x="0" y="48"/>
                </a:lnTo>
                <a:lnTo>
                  <a:pt x="0" y="0"/>
                </a:lnTo>
              </a:path>
            </a:pathLst>
          </a:cu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455"/>
          </a:p>
        </p:txBody>
      </p:sp>
      <p:sp>
        <p:nvSpPr>
          <p:cNvPr id="12310" name="Rectangle 25"/>
          <p:cNvSpPr>
            <a:spLocks noChangeArrowheads="1"/>
          </p:cNvSpPr>
          <p:nvPr/>
        </p:nvSpPr>
        <p:spPr bwMode="auto">
          <a:xfrm>
            <a:off x="2159001" y="2021898"/>
            <a:ext cx="1059295" cy="10968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12311" name="Rectangle 26"/>
          <p:cNvSpPr>
            <a:spLocks noChangeArrowheads="1"/>
          </p:cNvSpPr>
          <p:nvPr/>
        </p:nvSpPr>
        <p:spPr bwMode="auto">
          <a:xfrm>
            <a:off x="2189307" y="1995921"/>
            <a:ext cx="1000274" cy="1399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9" b="1">
                <a:solidFill>
                  <a:srgbClr val="E32434"/>
                </a:solidFill>
                <a:latin typeface="Arial" charset="0"/>
              </a:rPr>
              <a:t>1st Man &amp; Woman</a:t>
            </a:r>
            <a:endParaRPr lang="en-US" sz="909" b="1" baseline="-25000">
              <a:solidFill>
                <a:srgbClr val="E32434"/>
              </a:solidFill>
              <a:latin typeface="Arial" charset="0"/>
            </a:endParaRPr>
          </a:p>
        </p:txBody>
      </p:sp>
      <p:sp>
        <p:nvSpPr>
          <p:cNvPr id="12312" name="Rectangle 27"/>
          <p:cNvSpPr>
            <a:spLocks noChangeArrowheads="1"/>
          </p:cNvSpPr>
          <p:nvPr/>
        </p:nvSpPr>
        <p:spPr bwMode="auto">
          <a:xfrm>
            <a:off x="2472171" y="2160444"/>
            <a:ext cx="458459" cy="167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91" b="1">
                <a:solidFill>
                  <a:srgbClr val="E32434"/>
                </a:solidFill>
                <a:latin typeface="Arial" charset="0"/>
              </a:rPr>
              <a:t>1st Sin</a:t>
            </a:r>
            <a:endParaRPr lang="en-US" sz="1091" b="1" baseline="-25000">
              <a:solidFill>
                <a:srgbClr val="E32434"/>
              </a:solidFill>
              <a:latin typeface="Arial" charset="0"/>
            </a:endParaRPr>
          </a:p>
        </p:txBody>
      </p:sp>
      <p:sp>
        <p:nvSpPr>
          <p:cNvPr id="12313" name="Rectangle 28"/>
          <p:cNvSpPr>
            <a:spLocks noChangeArrowheads="1"/>
          </p:cNvSpPr>
          <p:nvPr/>
        </p:nvSpPr>
        <p:spPr bwMode="auto">
          <a:xfrm>
            <a:off x="2340841" y="2330739"/>
            <a:ext cx="716543" cy="167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91" b="1">
                <a:solidFill>
                  <a:srgbClr val="E32434"/>
                </a:solidFill>
                <a:latin typeface="Arial" charset="0"/>
              </a:rPr>
              <a:t>1st Gospel</a:t>
            </a:r>
            <a:endParaRPr lang="en-US" sz="1091" b="1" baseline="-25000">
              <a:solidFill>
                <a:srgbClr val="E32434"/>
              </a:solidFill>
              <a:latin typeface="Arial" charset="0"/>
            </a:endParaRPr>
          </a:p>
        </p:txBody>
      </p:sp>
      <p:sp>
        <p:nvSpPr>
          <p:cNvPr id="12314" name="Rectangle 29"/>
          <p:cNvSpPr>
            <a:spLocks noChangeArrowheads="1"/>
          </p:cNvSpPr>
          <p:nvPr/>
        </p:nvSpPr>
        <p:spPr bwMode="auto">
          <a:xfrm>
            <a:off x="2350944" y="2503921"/>
            <a:ext cx="686085" cy="167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91" b="1">
                <a:solidFill>
                  <a:srgbClr val="E32434"/>
                </a:solidFill>
                <a:latin typeface="Arial" charset="0"/>
              </a:rPr>
              <a:t>1st Family</a:t>
            </a:r>
            <a:endParaRPr lang="en-US" sz="1091" b="1" baseline="-25000">
              <a:solidFill>
                <a:srgbClr val="E32434"/>
              </a:solidFill>
              <a:latin typeface="Arial" charset="0"/>
            </a:endParaRPr>
          </a:p>
        </p:txBody>
      </p:sp>
      <p:sp>
        <p:nvSpPr>
          <p:cNvPr id="12315" name="Rectangle 30"/>
          <p:cNvSpPr>
            <a:spLocks noChangeArrowheads="1"/>
          </p:cNvSpPr>
          <p:nvPr/>
        </p:nvSpPr>
        <p:spPr bwMode="auto">
          <a:xfrm>
            <a:off x="2348058" y="2675659"/>
            <a:ext cx="716543" cy="167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91" b="1">
                <a:solidFill>
                  <a:srgbClr val="E32434"/>
                </a:solidFill>
                <a:latin typeface="Arial" charset="0"/>
              </a:rPr>
              <a:t>1st Murder</a:t>
            </a:r>
            <a:endParaRPr lang="en-US" sz="1091" b="1" baseline="-25000">
              <a:solidFill>
                <a:srgbClr val="E32434"/>
              </a:solidFill>
              <a:latin typeface="Arial" charset="0"/>
            </a:endParaRPr>
          </a:p>
        </p:txBody>
      </p:sp>
      <p:sp>
        <p:nvSpPr>
          <p:cNvPr id="12316" name="Rectangle 31"/>
          <p:cNvSpPr>
            <a:spLocks noChangeArrowheads="1"/>
          </p:cNvSpPr>
          <p:nvPr/>
        </p:nvSpPr>
        <p:spPr bwMode="auto">
          <a:xfrm>
            <a:off x="2174876" y="2857500"/>
            <a:ext cx="998671" cy="167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91" b="1">
                <a:solidFill>
                  <a:srgbClr val="E32434"/>
                </a:solidFill>
                <a:latin typeface="Arial" charset="0"/>
              </a:rPr>
              <a:t>Flood/Rainbow</a:t>
            </a:r>
            <a:endParaRPr lang="en-US" sz="1091" b="1" baseline="-25000">
              <a:solidFill>
                <a:srgbClr val="E32434"/>
              </a:solidFill>
              <a:latin typeface="Arial" charset="0"/>
            </a:endParaRPr>
          </a:p>
        </p:txBody>
      </p:sp>
      <p:sp>
        <p:nvSpPr>
          <p:cNvPr id="12317" name="Rectangle 32"/>
          <p:cNvSpPr>
            <a:spLocks noChangeArrowheads="1"/>
          </p:cNvSpPr>
          <p:nvPr/>
        </p:nvSpPr>
        <p:spPr bwMode="auto">
          <a:xfrm>
            <a:off x="2486603" y="3026353"/>
            <a:ext cx="411972" cy="167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91" b="1">
                <a:solidFill>
                  <a:srgbClr val="E32434"/>
                </a:solidFill>
                <a:latin typeface="Arial" charset="0"/>
              </a:rPr>
              <a:t>Tower</a:t>
            </a:r>
            <a:endParaRPr lang="en-US" sz="1091" b="1" baseline="-25000">
              <a:solidFill>
                <a:srgbClr val="E32434"/>
              </a:solidFill>
              <a:latin typeface="Arial" charset="0"/>
            </a:endParaRPr>
          </a:p>
        </p:txBody>
      </p:sp>
      <p:sp>
        <p:nvSpPr>
          <p:cNvPr id="12318" name="AutoShape 33"/>
          <p:cNvSpPr>
            <a:spLocks noChangeArrowheads="1"/>
          </p:cNvSpPr>
          <p:nvPr/>
        </p:nvSpPr>
        <p:spPr bwMode="auto">
          <a:xfrm>
            <a:off x="2131580" y="4940012"/>
            <a:ext cx="839932" cy="440170"/>
          </a:xfrm>
          <a:prstGeom prst="roundRect">
            <a:avLst>
              <a:gd name="adj" fmla="val 21806"/>
            </a:avLst>
          </a:pr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455"/>
          </a:p>
        </p:txBody>
      </p:sp>
      <p:sp>
        <p:nvSpPr>
          <p:cNvPr id="12319" name="Rectangle 34"/>
          <p:cNvSpPr>
            <a:spLocks noChangeArrowheads="1"/>
          </p:cNvSpPr>
          <p:nvPr/>
        </p:nvSpPr>
        <p:spPr bwMode="auto">
          <a:xfrm>
            <a:off x="2131580" y="5159376"/>
            <a:ext cx="785091" cy="441614"/>
          </a:xfrm>
          <a:prstGeom prst="rect">
            <a:avLst/>
          </a:prstGeom>
          <a:solidFill>
            <a:srgbClr val="FFFFFF"/>
          </a:solidFill>
          <a:ln w="15875">
            <a:solidFill>
              <a:srgbClr val="FFFFFF"/>
            </a:solidFill>
            <a:miter lim="800000"/>
            <a:headEnd/>
            <a:tailEnd/>
          </a:ln>
        </p:spPr>
        <p:txBody>
          <a:bodyPr/>
          <a:lstStyle/>
          <a:p>
            <a:endParaRPr lang="en-US" sz="455"/>
          </a:p>
        </p:txBody>
      </p:sp>
      <p:sp>
        <p:nvSpPr>
          <p:cNvPr id="12320" name="Rectangle 35"/>
          <p:cNvSpPr>
            <a:spLocks noChangeArrowheads="1"/>
          </p:cNvSpPr>
          <p:nvPr/>
        </p:nvSpPr>
        <p:spPr bwMode="auto">
          <a:xfrm>
            <a:off x="2131580" y="5159376"/>
            <a:ext cx="1101147" cy="509443"/>
          </a:xfrm>
          <a:prstGeom prst="rect">
            <a:avLst/>
          </a:prstGeom>
          <a:solidFill>
            <a:srgbClr val="FFFFFF"/>
          </a:solidFill>
          <a:ln w="15875">
            <a:solidFill>
              <a:srgbClr val="000000"/>
            </a:solidFill>
            <a:miter lim="800000"/>
            <a:headEnd/>
            <a:tailEnd/>
          </a:ln>
        </p:spPr>
        <p:txBody>
          <a:bodyPr/>
          <a:lstStyle/>
          <a:p>
            <a:endParaRPr lang="en-US" sz="455"/>
          </a:p>
        </p:txBody>
      </p:sp>
      <p:sp>
        <p:nvSpPr>
          <p:cNvPr id="12321" name="Line 36"/>
          <p:cNvSpPr>
            <a:spLocks noChangeShapeType="1"/>
          </p:cNvSpPr>
          <p:nvPr/>
        </p:nvSpPr>
        <p:spPr bwMode="auto">
          <a:xfrm>
            <a:off x="2146012" y="5170921"/>
            <a:ext cx="825500" cy="1443"/>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12322" name="Freeform 37"/>
          <p:cNvSpPr>
            <a:spLocks/>
          </p:cNvSpPr>
          <p:nvPr/>
        </p:nvSpPr>
        <p:spPr bwMode="auto">
          <a:xfrm>
            <a:off x="2957081" y="5077114"/>
            <a:ext cx="233795" cy="96694"/>
          </a:xfrm>
          <a:custGeom>
            <a:avLst/>
            <a:gdLst>
              <a:gd name="T0" fmla="*/ 2147483647 w 162"/>
              <a:gd name="T1" fmla="*/ 2147483647 h 67"/>
              <a:gd name="T2" fmla="*/ 0 w 162"/>
              <a:gd name="T3" fmla="*/ 2147483647 h 67"/>
              <a:gd name="T4" fmla="*/ 0 w 162"/>
              <a:gd name="T5" fmla="*/ 0 h 67"/>
              <a:gd name="T6" fmla="*/ 2147483647 w 162"/>
              <a:gd name="T7" fmla="*/ 2147483647 h 67"/>
              <a:gd name="T8" fmla="*/ 0 60000 65536"/>
              <a:gd name="T9" fmla="*/ 0 60000 65536"/>
              <a:gd name="T10" fmla="*/ 0 60000 65536"/>
              <a:gd name="T11" fmla="*/ 0 60000 65536"/>
              <a:gd name="T12" fmla="*/ 0 w 162"/>
              <a:gd name="T13" fmla="*/ 0 h 67"/>
              <a:gd name="T14" fmla="*/ 162 w 162"/>
              <a:gd name="T15" fmla="*/ 67 h 67"/>
            </a:gdLst>
            <a:ahLst/>
            <a:cxnLst>
              <a:cxn ang="T8">
                <a:pos x="T0" y="T1"/>
              </a:cxn>
              <a:cxn ang="T9">
                <a:pos x="T2" y="T3"/>
              </a:cxn>
              <a:cxn ang="T10">
                <a:pos x="T4" y="T5"/>
              </a:cxn>
              <a:cxn ang="T11">
                <a:pos x="T6" y="T7"/>
              </a:cxn>
            </a:cxnLst>
            <a:rect l="T12" t="T13" r="T14" b="T15"/>
            <a:pathLst>
              <a:path w="162" h="67">
                <a:moveTo>
                  <a:pt x="162" y="67"/>
                </a:moveTo>
                <a:lnTo>
                  <a:pt x="0" y="67"/>
                </a:lnTo>
                <a:lnTo>
                  <a:pt x="0" y="0"/>
                </a:lnTo>
                <a:lnTo>
                  <a:pt x="162" y="6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323" name="Freeform 38"/>
          <p:cNvSpPr>
            <a:spLocks/>
          </p:cNvSpPr>
          <p:nvPr/>
        </p:nvSpPr>
        <p:spPr bwMode="auto">
          <a:xfrm>
            <a:off x="2972955" y="5064126"/>
            <a:ext cx="233795" cy="95250"/>
          </a:xfrm>
          <a:custGeom>
            <a:avLst/>
            <a:gdLst>
              <a:gd name="T0" fmla="*/ 2147483647 w 162"/>
              <a:gd name="T1" fmla="*/ 2147483647 h 66"/>
              <a:gd name="T2" fmla="*/ 0 w 162"/>
              <a:gd name="T3" fmla="*/ 2147483647 h 66"/>
              <a:gd name="T4" fmla="*/ 0 w 162"/>
              <a:gd name="T5" fmla="*/ 0 h 66"/>
              <a:gd name="T6" fmla="*/ 0 60000 65536"/>
              <a:gd name="T7" fmla="*/ 0 60000 65536"/>
              <a:gd name="T8" fmla="*/ 0 60000 65536"/>
              <a:gd name="T9" fmla="*/ 0 w 162"/>
              <a:gd name="T10" fmla="*/ 0 h 66"/>
              <a:gd name="T11" fmla="*/ 162 w 162"/>
              <a:gd name="T12" fmla="*/ 66 h 66"/>
            </a:gdLst>
            <a:ahLst/>
            <a:cxnLst>
              <a:cxn ang="T6">
                <a:pos x="T0" y="T1"/>
              </a:cxn>
              <a:cxn ang="T7">
                <a:pos x="T2" y="T3"/>
              </a:cxn>
              <a:cxn ang="T8">
                <a:pos x="T4" y="T5"/>
              </a:cxn>
            </a:cxnLst>
            <a:rect l="T9" t="T10" r="T11" b="T12"/>
            <a:pathLst>
              <a:path w="162" h="66">
                <a:moveTo>
                  <a:pt x="162" y="66"/>
                </a:moveTo>
                <a:lnTo>
                  <a:pt x="0" y="66"/>
                </a:lnTo>
                <a:lnTo>
                  <a:pt x="0" y="0"/>
                </a:lnTo>
              </a:path>
            </a:pathLst>
          </a:cu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455"/>
          </a:p>
        </p:txBody>
      </p:sp>
      <p:sp>
        <p:nvSpPr>
          <p:cNvPr id="12324" name="Line 39"/>
          <p:cNvSpPr>
            <a:spLocks noChangeShapeType="1"/>
          </p:cNvSpPr>
          <p:nvPr/>
        </p:nvSpPr>
        <p:spPr bwMode="auto">
          <a:xfrm>
            <a:off x="2200853" y="5365750"/>
            <a:ext cx="949614" cy="1444"/>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12325" name="Line 40"/>
          <p:cNvSpPr>
            <a:spLocks noChangeShapeType="1"/>
          </p:cNvSpPr>
          <p:nvPr/>
        </p:nvSpPr>
        <p:spPr bwMode="auto">
          <a:xfrm>
            <a:off x="2200853" y="5572126"/>
            <a:ext cx="949614" cy="1443"/>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12326" name="Rectangle 41"/>
          <p:cNvSpPr>
            <a:spLocks noChangeArrowheads="1"/>
          </p:cNvSpPr>
          <p:nvPr/>
        </p:nvSpPr>
        <p:spPr bwMode="auto">
          <a:xfrm>
            <a:off x="2323523" y="4980421"/>
            <a:ext cx="564285" cy="13854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12327" name="Rectangle 42"/>
          <p:cNvSpPr>
            <a:spLocks noChangeArrowheads="1"/>
          </p:cNvSpPr>
          <p:nvPr/>
        </p:nvSpPr>
        <p:spPr bwMode="auto">
          <a:xfrm>
            <a:off x="2249922" y="4942898"/>
            <a:ext cx="567463" cy="167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91" b="1">
                <a:latin typeface="Arial" charset="0"/>
              </a:rPr>
              <a:t>JOSEPH</a:t>
            </a:r>
            <a:endParaRPr lang="en-US" sz="1091" baseline="-25000">
              <a:latin typeface="Arial" charset="0"/>
            </a:endParaRPr>
          </a:p>
        </p:txBody>
      </p:sp>
      <p:sp>
        <p:nvSpPr>
          <p:cNvPr id="12328" name="Rectangle 43"/>
          <p:cNvSpPr>
            <a:spLocks noChangeArrowheads="1"/>
          </p:cNvSpPr>
          <p:nvPr/>
        </p:nvSpPr>
        <p:spPr bwMode="auto">
          <a:xfrm>
            <a:off x="2440421" y="5227205"/>
            <a:ext cx="411972" cy="1399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9" b="1">
                <a:solidFill>
                  <a:srgbClr val="E32434"/>
                </a:solidFill>
                <a:latin typeface="Arial" charset="0"/>
              </a:rPr>
              <a:t>Slavery</a:t>
            </a:r>
            <a:endParaRPr lang="en-US" sz="909" baseline="-25000">
              <a:solidFill>
                <a:srgbClr val="E32434"/>
              </a:solidFill>
              <a:latin typeface="Arial" charset="0"/>
            </a:endParaRPr>
          </a:p>
        </p:txBody>
      </p:sp>
      <p:sp>
        <p:nvSpPr>
          <p:cNvPr id="12329" name="Rectangle 44"/>
          <p:cNvSpPr>
            <a:spLocks noChangeArrowheads="1"/>
          </p:cNvSpPr>
          <p:nvPr/>
        </p:nvSpPr>
        <p:spPr bwMode="auto">
          <a:xfrm>
            <a:off x="2534740" y="5435023"/>
            <a:ext cx="192361" cy="1399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909" b="1">
                <a:solidFill>
                  <a:srgbClr val="E32434"/>
                </a:solidFill>
                <a:latin typeface="Arial" charset="0"/>
              </a:rPr>
              <a:t>430</a:t>
            </a:r>
            <a:endParaRPr lang="en-US" sz="909" baseline="-25000">
              <a:solidFill>
                <a:srgbClr val="E32434"/>
              </a:solidFill>
              <a:latin typeface="Arial" charset="0"/>
            </a:endParaRPr>
          </a:p>
        </p:txBody>
      </p:sp>
      <p:sp>
        <p:nvSpPr>
          <p:cNvPr id="12330" name="Line 45"/>
          <p:cNvSpPr>
            <a:spLocks noChangeShapeType="1"/>
          </p:cNvSpPr>
          <p:nvPr/>
        </p:nvSpPr>
        <p:spPr bwMode="auto">
          <a:xfrm>
            <a:off x="2159000" y="6550603"/>
            <a:ext cx="1046307" cy="1443"/>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12331" name="AutoShape 46"/>
          <p:cNvSpPr>
            <a:spLocks noChangeArrowheads="1"/>
          </p:cNvSpPr>
          <p:nvPr/>
        </p:nvSpPr>
        <p:spPr bwMode="auto">
          <a:xfrm>
            <a:off x="2146012" y="5862205"/>
            <a:ext cx="825500" cy="398318"/>
          </a:xfrm>
          <a:prstGeom prst="roundRect">
            <a:avLst>
              <a:gd name="adj" fmla="val 24093"/>
            </a:avLst>
          </a:pr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455"/>
          </a:p>
        </p:txBody>
      </p:sp>
      <p:sp>
        <p:nvSpPr>
          <p:cNvPr id="12332" name="Rectangle 47"/>
          <p:cNvSpPr>
            <a:spLocks noChangeArrowheads="1"/>
          </p:cNvSpPr>
          <p:nvPr/>
        </p:nvSpPr>
        <p:spPr bwMode="auto">
          <a:xfrm>
            <a:off x="2146012" y="6068580"/>
            <a:ext cx="770659" cy="385329"/>
          </a:xfrm>
          <a:prstGeom prst="rect">
            <a:avLst/>
          </a:prstGeom>
          <a:solidFill>
            <a:srgbClr val="FFFFFF"/>
          </a:solidFill>
          <a:ln w="15875">
            <a:solidFill>
              <a:srgbClr val="FFFFFF"/>
            </a:solidFill>
            <a:miter lim="800000"/>
            <a:headEnd/>
            <a:tailEnd/>
          </a:ln>
        </p:spPr>
        <p:txBody>
          <a:bodyPr/>
          <a:lstStyle/>
          <a:p>
            <a:endParaRPr lang="en-US" sz="455"/>
          </a:p>
        </p:txBody>
      </p:sp>
      <p:sp>
        <p:nvSpPr>
          <p:cNvPr id="12333" name="Rectangle 48"/>
          <p:cNvSpPr>
            <a:spLocks noChangeArrowheads="1"/>
          </p:cNvSpPr>
          <p:nvPr/>
        </p:nvSpPr>
        <p:spPr bwMode="auto">
          <a:xfrm>
            <a:off x="2146013" y="6068580"/>
            <a:ext cx="1086715" cy="1210829"/>
          </a:xfrm>
          <a:prstGeom prst="rect">
            <a:avLst/>
          </a:prstGeom>
          <a:solidFill>
            <a:srgbClr val="FFFFFF"/>
          </a:solidFill>
          <a:ln w="15875">
            <a:solidFill>
              <a:srgbClr val="000000"/>
            </a:solidFill>
            <a:miter lim="800000"/>
            <a:headEnd/>
            <a:tailEnd/>
          </a:ln>
        </p:spPr>
        <p:txBody>
          <a:bodyPr/>
          <a:lstStyle/>
          <a:p>
            <a:endParaRPr lang="en-US" sz="455"/>
          </a:p>
        </p:txBody>
      </p:sp>
      <p:sp>
        <p:nvSpPr>
          <p:cNvPr id="12334" name="Line 49"/>
          <p:cNvSpPr>
            <a:spLocks noChangeShapeType="1"/>
          </p:cNvSpPr>
          <p:nvPr/>
        </p:nvSpPr>
        <p:spPr bwMode="auto">
          <a:xfrm>
            <a:off x="2159000" y="6064250"/>
            <a:ext cx="825500" cy="1444"/>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12335" name="Freeform 50"/>
          <p:cNvSpPr>
            <a:spLocks/>
          </p:cNvSpPr>
          <p:nvPr/>
        </p:nvSpPr>
        <p:spPr bwMode="auto">
          <a:xfrm>
            <a:off x="2957081" y="5986318"/>
            <a:ext cx="233795" cy="82262"/>
          </a:xfrm>
          <a:custGeom>
            <a:avLst/>
            <a:gdLst>
              <a:gd name="T0" fmla="*/ 2147483647 w 162"/>
              <a:gd name="T1" fmla="*/ 2147483647 h 57"/>
              <a:gd name="T2" fmla="*/ 0 w 162"/>
              <a:gd name="T3" fmla="*/ 2147483647 h 57"/>
              <a:gd name="T4" fmla="*/ 0 w 162"/>
              <a:gd name="T5" fmla="*/ 0 h 57"/>
              <a:gd name="T6" fmla="*/ 2147483647 w 162"/>
              <a:gd name="T7" fmla="*/ 2147483647 h 57"/>
              <a:gd name="T8" fmla="*/ 0 60000 65536"/>
              <a:gd name="T9" fmla="*/ 0 60000 65536"/>
              <a:gd name="T10" fmla="*/ 0 60000 65536"/>
              <a:gd name="T11" fmla="*/ 0 60000 65536"/>
              <a:gd name="T12" fmla="*/ 0 w 162"/>
              <a:gd name="T13" fmla="*/ 0 h 57"/>
              <a:gd name="T14" fmla="*/ 162 w 162"/>
              <a:gd name="T15" fmla="*/ 57 h 57"/>
            </a:gdLst>
            <a:ahLst/>
            <a:cxnLst>
              <a:cxn ang="T8">
                <a:pos x="T0" y="T1"/>
              </a:cxn>
              <a:cxn ang="T9">
                <a:pos x="T2" y="T3"/>
              </a:cxn>
              <a:cxn ang="T10">
                <a:pos x="T4" y="T5"/>
              </a:cxn>
              <a:cxn ang="T11">
                <a:pos x="T6" y="T7"/>
              </a:cxn>
            </a:cxnLst>
            <a:rect l="T12" t="T13" r="T14" b="T15"/>
            <a:pathLst>
              <a:path w="162" h="57">
                <a:moveTo>
                  <a:pt x="162" y="57"/>
                </a:moveTo>
                <a:lnTo>
                  <a:pt x="0" y="57"/>
                </a:lnTo>
                <a:lnTo>
                  <a:pt x="0" y="0"/>
                </a:lnTo>
                <a:lnTo>
                  <a:pt x="162" y="5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336" name="Freeform 51"/>
          <p:cNvSpPr>
            <a:spLocks/>
          </p:cNvSpPr>
          <p:nvPr/>
        </p:nvSpPr>
        <p:spPr bwMode="auto">
          <a:xfrm>
            <a:off x="2974399" y="5986318"/>
            <a:ext cx="220806" cy="82262"/>
          </a:xfrm>
          <a:custGeom>
            <a:avLst/>
            <a:gdLst>
              <a:gd name="T0" fmla="*/ 2147483647 w 153"/>
              <a:gd name="T1" fmla="*/ 2147483647 h 57"/>
              <a:gd name="T2" fmla="*/ 0 w 153"/>
              <a:gd name="T3" fmla="*/ 2147483647 h 57"/>
              <a:gd name="T4" fmla="*/ 0 w 153"/>
              <a:gd name="T5" fmla="*/ 0 h 57"/>
              <a:gd name="T6" fmla="*/ 0 60000 65536"/>
              <a:gd name="T7" fmla="*/ 0 60000 65536"/>
              <a:gd name="T8" fmla="*/ 0 60000 65536"/>
              <a:gd name="T9" fmla="*/ 0 w 153"/>
              <a:gd name="T10" fmla="*/ 0 h 57"/>
              <a:gd name="T11" fmla="*/ 153 w 153"/>
              <a:gd name="T12" fmla="*/ 57 h 57"/>
            </a:gdLst>
            <a:ahLst/>
            <a:cxnLst>
              <a:cxn ang="T6">
                <a:pos x="T0" y="T1"/>
              </a:cxn>
              <a:cxn ang="T7">
                <a:pos x="T2" y="T3"/>
              </a:cxn>
              <a:cxn ang="T8">
                <a:pos x="T4" y="T5"/>
              </a:cxn>
            </a:cxnLst>
            <a:rect l="T9" t="T10" r="T11" b="T12"/>
            <a:pathLst>
              <a:path w="153" h="57">
                <a:moveTo>
                  <a:pt x="153" y="57"/>
                </a:moveTo>
                <a:lnTo>
                  <a:pt x="0" y="57"/>
                </a:lnTo>
                <a:lnTo>
                  <a:pt x="0" y="0"/>
                </a:lnTo>
              </a:path>
            </a:pathLst>
          </a:cu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455"/>
          </a:p>
        </p:txBody>
      </p:sp>
      <p:sp>
        <p:nvSpPr>
          <p:cNvPr id="12337" name="Line 52"/>
          <p:cNvSpPr>
            <a:spLocks noChangeShapeType="1"/>
          </p:cNvSpPr>
          <p:nvPr/>
        </p:nvSpPr>
        <p:spPr bwMode="auto">
          <a:xfrm>
            <a:off x="2213841" y="6247535"/>
            <a:ext cx="936625" cy="1443"/>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12338" name="Line 53"/>
          <p:cNvSpPr>
            <a:spLocks noChangeShapeType="1"/>
          </p:cNvSpPr>
          <p:nvPr/>
        </p:nvSpPr>
        <p:spPr bwMode="auto">
          <a:xfrm>
            <a:off x="2213841" y="6439477"/>
            <a:ext cx="936625" cy="1444"/>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12339" name="Line 54"/>
          <p:cNvSpPr>
            <a:spLocks noChangeShapeType="1"/>
          </p:cNvSpPr>
          <p:nvPr/>
        </p:nvSpPr>
        <p:spPr bwMode="auto">
          <a:xfrm>
            <a:off x="2213841" y="6632863"/>
            <a:ext cx="936625" cy="1444"/>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12340" name="Line 55"/>
          <p:cNvSpPr>
            <a:spLocks noChangeShapeType="1"/>
          </p:cNvSpPr>
          <p:nvPr/>
        </p:nvSpPr>
        <p:spPr bwMode="auto">
          <a:xfrm>
            <a:off x="2213841" y="6824808"/>
            <a:ext cx="936625" cy="1443"/>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12341" name="Line 56"/>
          <p:cNvSpPr>
            <a:spLocks noChangeShapeType="1"/>
          </p:cNvSpPr>
          <p:nvPr/>
        </p:nvSpPr>
        <p:spPr bwMode="auto">
          <a:xfrm>
            <a:off x="2228273" y="7018194"/>
            <a:ext cx="935182" cy="1443"/>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12342" name="Rectangle 57"/>
          <p:cNvSpPr>
            <a:spLocks noChangeArrowheads="1"/>
          </p:cNvSpPr>
          <p:nvPr/>
        </p:nvSpPr>
        <p:spPr bwMode="auto">
          <a:xfrm>
            <a:off x="2392795" y="5889625"/>
            <a:ext cx="440171" cy="13710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12343" name="Rectangle 58"/>
          <p:cNvSpPr>
            <a:spLocks noChangeArrowheads="1"/>
          </p:cNvSpPr>
          <p:nvPr/>
        </p:nvSpPr>
        <p:spPr bwMode="auto">
          <a:xfrm>
            <a:off x="2326409" y="5873750"/>
            <a:ext cx="504946" cy="167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91" b="1">
                <a:latin typeface="Arial" charset="0"/>
              </a:rPr>
              <a:t>MOSES</a:t>
            </a:r>
            <a:endParaRPr lang="en-US" sz="1091" baseline="-25000">
              <a:latin typeface="Arial" charset="0"/>
            </a:endParaRPr>
          </a:p>
        </p:txBody>
      </p:sp>
      <p:sp>
        <p:nvSpPr>
          <p:cNvPr id="12344" name="Rectangle 59"/>
          <p:cNvSpPr>
            <a:spLocks noChangeArrowheads="1"/>
          </p:cNvSpPr>
          <p:nvPr/>
        </p:nvSpPr>
        <p:spPr bwMode="auto">
          <a:xfrm>
            <a:off x="2489489" y="6287944"/>
            <a:ext cx="522432" cy="12411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12345" name="Rectangle 60"/>
          <p:cNvSpPr>
            <a:spLocks noChangeArrowheads="1"/>
          </p:cNvSpPr>
          <p:nvPr/>
        </p:nvSpPr>
        <p:spPr bwMode="auto">
          <a:xfrm>
            <a:off x="2506807" y="6302375"/>
            <a:ext cx="277320" cy="1399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9" b="1">
                <a:solidFill>
                  <a:srgbClr val="E32434"/>
                </a:solidFill>
                <a:latin typeface="Arial" charset="0"/>
              </a:rPr>
              <a:t>Sinai</a:t>
            </a:r>
            <a:endParaRPr lang="en-US" sz="909" b="1" baseline="-25000">
              <a:solidFill>
                <a:srgbClr val="E32434"/>
              </a:solidFill>
              <a:latin typeface="Arial" charset="0"/>
            </a:endParaRPr>
          </a:p>
        </p:txBody>
      </p:sp>
      <p:sp>
        <p:nvSpPr>
          <p:cNvPr id="12346" name="Rectangle 61"/>
          <p:cNvSpPr>
            <a:spLocks noChangeArrowheads="1"/>
          </p:cNvSpPr>
          <p:nvPr/>
        </p:nvSpPr>
        <p:spPr bwMode="auto">
          <a:xfrm>
            <a:off x="2407228" y="6481330"/>
            <a:ext cx="604694" cy="12411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12347" name="Rectangle 62"/>
          <p:cNvSpPr>
            <a:spLocks noChangeArrowheads="1"/>
          </p:cNvSpPr>
          <p:nvPr/>
        </p:nvSpPr>
        <p:spPr bwMode="auto">
          <a:xfrm>
            <a:off x="2402898" y="6489989"/>
            <a:ext cx="472886" cy="1399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9" b="1">
                <a:solidFill>
                  <a:srgbClr val="E32434"/>
                </a:solidFill>
                <a:latin typeface="Arial" charset="0"/>
              </a:rPr>
              <a:t>M - C - C</a:t>
            </a:r>
            <a:endParaRPr lang="en-US" sz="909" b="1" baseline="-25000">
              <a:solidFill>
                <a:srgbClr val="E32434"/>
              </a:solidFill>
              <a:latin typeface="Arial" charset="0"/>
            </a:endParaRPr>
          </a:p>
        </p:txBody>
      </p:sp>
      <p:sp>
        <p:nvSpPr>
          <p:cNvPr id="12348" name="Rectangle 63"/>
          <p:cNvSpPr>
            <a:spLocks noChangeArrowheads="1"/>
          </p:cNvSpPr>
          <p:nvPr/>
        </p:nvSpPr>
        <p:spPr bwMode="auto">
          <a:xfrm>
            <a:off x="2228273" y="6673273"/>
            <a:ext cx="922194" cy="12411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12349" name="Rectangle 64"/>
          <p:cNvSpPr>
            <a:spLocks noChangeArrowheads="1"/>
          </p:cNvSpPr>
          <p:nvPr/>
        </p:nvSpPr>
        <p:spPr bwMode="auto">
          <a:xfrm>
            <a:off x="2200853" y="6690591"/>
            <a:ext cx="758221" cy="125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18" b="1">
                <a:solidFill>
                  <a:srgbClr val="E32434"/>
                </a:solidFill>
                <a:latin typeface="Arial" charset="0"/>
              </a:rPr>
              <a:t>Kadesh Barnea</a:t>
            </a:r>
            <a:endParaRPr lang="en-US" sz="818" b="1" baseline="-25000">
              <a:solidFill>
                <a:srgbClr val="E32434"/>
              </a:solidFill>
              <a:latin typeface="Arial" charset="0"/>
            </a:endParaRPr>
          </a:p>
        </p:txBody>
      </p:sp>
      <p:sp>
        <p:nvSpPr>
          <p:cNvPr id="12350" name="Rectangle 65"/>
          <p:cNvSpPr>
            <a:spLocks noChangeArrowheads="1"/>
          </p:cNvSpPr>
          <p:nvPr/>
        </p:nvSpPr>
        <p:spPr bwMode="auto">
          <a:xfrm>
            <a:off x="2558762" y="6866659"/>
            <a:ext cx="288636" cy="12411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12351" name="Rectangle 66"/>
          <p:cNvSpPr>
            <a:spLocks noChangeArrowheads="1"/>
          </p:cNvSpPr>
          <p:nvPr/>
        </p:nvSpPr>
        <p:spPr bwMode="auto">
          <a:xfrm>
            <a:off x="2626591" y="6881091"/>
            <a:ext cx="128240" cy="1399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9" b="1">
                <a:solidFill>
                  <a:srgbClr val="E32434"/>
                </a:solidFill>
                <a:latin typeface="Arial" charset="0"/>
              </a:rPr>
              <a:t>40</a:t>
            </a:r>
            <a:endParaRPr lang="en-US" sz="909" b="1" baseline="-25000">
              <a:solidFill>
                <a:srgbClr val="E32434"/>
              </a:solidFill>
              <a:latin typeface="Arial" charset="0"/>
            </a:endParaRPr>
          </a:p>
        </p:txBody>
      </p:sp>
      <p:sp>
        <p:nvSpPr>
          <p:cNvPr id="12352" name="Rectangle 67"/>
          <p:cNvSpPr>
            <a:spLocks noChangeArrowheads="1"/>
          </p:cNvSpPr>
          <p:nvPr/>
        </p:nvSpPr>
        <p:spPr bwMode="auto">
          <a:xfrm>
            <a:off x="2337955" y="7058603"/>
            <a:ext cx="728807" cy="12411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12353" name="Rectangle 68"/>
          <p:cNvSpPr>
            <a:spLocks noChangeArrowheads="1"/>
          </p:cNvSpPr>
          <p:nvPr/>
        </p:nvSpPr>
        <p:spPr bwMode="auto">
          <a:xfrm>
            <a:off x="2339399" y="7067262"/>
            <a:ext cx="593111" cy="1399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9" b="1">
                <a:solidFill>
                  <a:srgbClr val="E32434"/>
                </a:solidFill>
                <a:latin typeface="Arial" charset="0"/>
              </a:rPr>
              <a:t>5 Sermons</a:t>
            </a:r>
            <a:endParaRPr lang="en-US" sz="909" b="1" baseline="-25000">
              <a:solidFill>
                <a:srgbClr val="E32434"/>
              </a:solidFill>
              <a:latin typeface="Arial" charset="0"/>
            </a:endParaRPr>
          </a:p>
        </p:txBody>
      </p:sp>
      <p:sp>
        <p:nvSpPr>
          <p:cNvPr id="12354" name="Line 69"/>
          <p:cNvSpPr>
            <a:spLocks noChangeShapeType="1"/>
          </p:cNvSpPr>
          <p:nvPr/>
        </p:nvSpPr>
        <p:spPr bwMode="auto">
          <a:xfrm>
            <a:off x="2200853" y="7210136"/>
            <a:ext cx="949614" cy="1444"/>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12355" name="Rectangle 70"/>
          <p:cNvSpPr>
            <a:spLocks noChangeArrowheads="1"/>
          </p:cNvSpPr>
          <p:nvPr/>
        </p:nvSpPr>
        <p:spPr bwMode="auto">
          <a:xfrm>
            <a:off x="2475058" y="6096000"/>
            <a:ext cx="482023" cy="12411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12356" name="Rectangle 71"/>
          <p:cNvSpPr>
            <a:spLocks noChangeArrowheads="1"/>
          </p:cNvSpPr>
          <p:nvPr/>
        </p:nvSpPr>
        <p:spPr bwMode="auto">
          <a:xfrm>
            <a:off x="2453409" y="6106103"/>
            <a:ext cx="418384" cy="1399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9" b="1">
                <a:solidFill>
                  <a:srgbClr val="E32434"/>
                </a:solidFill>
                <a:latin typeface="Arial" charset="0"/>
              </a:rPr>
              <a:t>Exodus</a:t>
            </a:r>
            <a:endParaRPr lang="en-US" sz="909" b="1" baseline="-25000">
              <a:solidFill>
                <a:srgbClr val="E32434"/>
              </a:solidFill>
              <a:latin typeface="Arial" charset="0"/>
            </a:endParaRPr>
          </a:p>
        </p:txBody>
      </p:sp>
      <p:sp>
        <p:nvSpPr>
          <p:cNvPr id="12357" name="Rectangle 72"/>
          <p:cNvSpPr>
            <a:spLocks noChangeArrowheads="1"/>
          </p:cNvSpPr>
          <p:nvPr/>
        </p:nvSpPr>
        <p:spPr bwMode="auto">
          <a:xfrm>
            <a:off x="4732193" y="6041159"/>
            <a:ext cx="564284" cy="10968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12358" name="Rectangle 73"/>
          <p:cNvSpPr>
            <a:spLocks noChangeArrowheads="1"/>
          </p:cNvSpPr>
          <p:nvPr/>
        </p:nvSpPr>
        <p:spPr bwMode="auto">
          <a:xfrm>
            <a:off x="4690341" y="6010853"/>
            <a:ext cx="604333" cy="167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91" b="1">
                <a:latin typeface="Arial" charset="0"/>
              </a:rPr>
              <a:t>SILENCE</a:t>
            </a:r>
            <a:endParaRPr lang="en-US" sz="1091" baseline="-25000">
              <a:latin typeface="Arial" charset="0"/>
            </a:endParaRPr>
          </a:p>
        </p:txBody>
      </p:sp>
      <p:sp>
        <p:nvSpPr>
          <p:cNvPr id="12359" name="AutoShape 74"/>
          <p:cNvSpPr>
            <a:spLocks noChangeArrowheads="1"/>
          </p:cNvSpPr>
          <p:nvPr/>
        </p:nvSpPr>
        <p:spPr bwMode="auto">
          <a:xfrm>
            <a:off x="4540250" y="5999307"/>
            <a:ext cx="838489" cy="357909"/>
          </a:xfrm>
          <a:prstGeom prst="roundRect">
            <a:avLst>
              <a:gd name="adj" fmla="val 26815"/>
            </a:avLst>
          </a:pr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455"/>
          </a:p>
        </p:txBody>
      </p:sp>
      <p:sp>
        <p:nvSpPr>
          <p:cNvPr id="12360" name="Rectangle 75"/>
          <p:cNvSpPr>
            <a:spLocks noChangeArrowheads="1"/>
          </p:cNvSpPr>
          <p:nvPr/>
        </p:nvSpPr>
        <p:spPr bwMode="auto">
          <a:xfrm>
            <a:off x="4540250" y="6178262"/>
            <a:ext cx="798080" cy="343477"/>
          </a:xfrm>
          <a:prstGeom prst="rect">
            <a:avLst/>
          </a:prstGeom>
          <a:solidFill>
            <a:srgbClr val="FFFFFF"/>
          </a:solidFill>
          <a:ln w="15875">
            <a:solidFill>
              <a:srgbClr val="FFFFFF"/>
            </a:solidFill>
            <a:miter lim="800000"/>
            <a:headEnd/>
            <a:tailEnd/>
          </a:ln>
        </p:spPr>
        <p:txBody>
          <a:bodyPr/>
          <a:lstStyle/>
          <a:p>
            <a:endParaRPr lang="en-US" sz="455"/>
          </a:p>
        </p:txBody>
      </p:sp>
      <p:sp>
        <p:nvSpPr>
          <p:cNvPr id="12361" name="Rectangle 76"/>
          <p:cNvSpPr>
            <a:spLocks noChangeArrowheads="1"/>
          </p:cNvSpPr>
          <p:nvPr/>
        </p:nvSpPr>
        <p:spPr bwMode="auto">
          <a:xfrm>
            <a:off x="4540250" y="6178262"/>
            <a:ext cx="1114136" cy="399761"/>
          </a:xfrm>
          <a:prstGeom prst="rect">
            <a:avLst/>
          </a:prstGeom>
          <a:solidFill>
            <a:srgbClr val="FFFFFF"/>
          </a:solidFill>
          <a:ln w="15875">
            <a:solidFill>
              <a:srgbClr val="000000"/>
            </a:solidFill>
            <a:miter lim="800000"/>
            <a:headEnd/>
            <a:tailEnd/>
          </a:ln>
        </p:spPr>
        <p:txBody>
          <a:bodyPr/>
          <a:lstStyle/>
          <a:p>
            <a:endParaRPr lang="en-US" sz="455"/>
          </a:p>
        </p:txBody>
      </p:sp>
      <p:sp>
        <p:nvSpPr>
          <p:cNvPr id="12362" name="Line 77"/>
          <p:cNvSpPr>
            <a:spLocks noChangeShapeType="1"/>
          </p:cNvSpPr>
          <p:nvPr/>
        </p:nvSpPr>
        <p:spPr bwMode="auto">
          <a:xfrm>
            <a:off x="4553239" y="6189808"/>
            <a:ext cx="839932" cy="1443"/>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12363" name="Freeform 78"/>
          <p:cNvSpPr>
            <a:spLocks/>
          </p:cNvSpPr>
          <p:nvPr/>
        </p:nvSpPr>
        <p:spPr bwMode="auto">
          <a:xfrm>
            <a:off x="5378740" y="6108989"/>
            <a:ext cx="233795" cy="83705"/>
          </a:xfrm>
          <a:custGeom>
            <a:avLst/>
            <a:gdLst>
              <a:gd name="T0" fmla="*/ 2147483647 w 162"/>
              <a:gd name="T1" fmla="*/ 2147483647 h 58"/>
              <a:gd name="T2" fmla="*/ 0 w 162"/>
              <a:gd name="T3" fmla="*/ 2147483647 h 58"/>
              <a:gd name="T4" fmla="*/ 0 w 162"/>
              <a:gd name="T5" fmla="*/ 0 h 58"/>
              <a:gd name="T6" fmla="*/ 2147483647 w 162"/>
              <a:gd name="T7" fmla="*/ 2147483647 h 58"/>
              <a:gd name="T8" fmla="*/ 0 60000 65536"/>
              <a:gd name="T9" fmla="*/ 0 60000 65536"/>
              <a:gd name="T10" fmla="*/ 0 60000 65536"/>
              <a:gd name="T11" fmla="*/ 0 60000 65536"/>
              <a:gd name="T12" fmla="*/ 0 w 162"/>
              <a:gd name="T13" fmla="*/ 0 h 58"/>
              <a:gd name="T14" fmla="*/ 162 w 162"/>
              <a:gd name="T15" fmla="*/ 58 h 58"/>
            </a:gdLst>
            <a:ahLst/>
            <a:cxnLst>
              <a:cxn ang="T8">
                <a:pos x="T0" y="T1"/>
              </a:cxn>
              <a:cxn ang="T9">
                <a:pos x="T2" y="T3"/>
              </a:cxn>
              <a:cxn ang="T10">
                <a:pos x="T4" y="T5"/>
              </a:cxn>
              <a:cxn ang="T11">
                <a:pos x="T6" y="T7"/>
              </a:cxn>
            </a:cxnLst>
            <a:rect l="T12" t="T13" r="T14" b="T15"/>
            <a:pathLst>
              <a:path w="162" h="58">
                <a:moveTo>
                  <a:pt x="162" y="58"/>
                </a:moveTo>
                <a:lnTo>
                  <a:pt x="0" y="58"/>
                </a:lnTo>
                <a:lnTo>
                  <a:pt x="0" y="0"/>
                </a:lnTo>
                <a:lnTo>
                  <a:pt x="162" y="5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364" name="Freeform 79"/>
          <p:cNvSpPr>
            <a:spLocks/>
          </p:cNvSpPr>
          <p:nvPr/>
        </p:nvSpPr>
        <p:spPr bwMode="auto">
          <a:xfrm>
            <a:off x="5377296" y="6096000"/>
            <a:ext cx="233795" cy="82262"/>
          </a:xfrm>
          <a:custGeom>
            <a:avLst/>
            <a:gdLst>
              <a:gd name="T0" fmla="*/ 2147483647 w 162"/>
              <a:gd name="T1" fmla="*/ 2147483647 h 57"/>
              <a:gd name="T2" fmla="*/ 0 w 162"/>
              <a:gd name="T3" fmla="*/ 2147483647 h 57"/>
              <a:gd name="T4" fmla="*/ 0 w 162"/>
              <a:gd name="T5" fmla="*/ 0 h 57"/>
              <a:gd name="T6" fmla="*/ 0 60000 65536"/>
              <a:gd name="T7" fmla="*/ 0 60000 65536"/>
              <a:gd name="T8" fmla="*/ 0 60000 65536"/>
              <a:gd name="T9" fmla="*/ 0 w 162"/>
              <a:gd name="T10" fmla="*/ 0 h 57"/>
              <a:gd name="T11" fmla="*/ 162 w 162"/>
              <a:gd name="T12" fmla="*/ 57 h 57"/>
            </a:gdLst>
            <a:ahLst/>
            <a:cxnLst>
              <a:cxn ang="T6">
                <a:pos x="T0" y="T1"/>
              </a:cxn>
              <a:cxn ang="T7">
                <a:pos x="T2" y="T3"/>
              </a:cxn>
              <a:cxn ang="T8">
                <a:pos x="T4" y="T5"/>
              </a:cxn>
            </a:cxnLst>
            <a:rect l="T9" t="T10" r="T11" b="T12"/>
            <a:pathLst>
              <a:path w="162" h="57">
                <a:moveTo>
                  <a:pt x="162" y="57"/>
                </a:moveTo>
                <a:lnTo>
                  <a:pt x="0" y="57"/>
                </a:lnTo>
                <a:lnTo>
                  <a:pt x="0" y="0"/>
                </a:lnTo>
              </a:path>
            </a:pathLst>
          </a:cu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455"/>
          </a:p>
        </p:txBody>
      </p:sp>
      <p:sp>
        <p:nvSpPr>
          <p:cNvPr id="12365" name="Line 80"/>
          <p:cNvSpPr>
            <a:spLocks noChangeShapeType="1"/>
          </p:cNvSpPr>
          <p:nvPr/>
        </p:nvSpPr>
        <p:spPr bwMode="auto">
          <a:xfrm>
            <a:off x="4608080" y="6329795"/>
            <a:ext cx="964045" cy="1444"/>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12366" name="Line 81"/>
          <p:cNvSpPr>
            <a:spLocks noChangeShapeType="1"/>
          </p:cNvSpPr>
          <p:nvPr/>
        </p:nvSpPr>
        <p:spPr bwMode="auto">
          <a:xfrm>
            <a:off x="4608080" y="6508750"/>
            <a:ext cx="964045" cy="1444"/>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12367" name="Rectangle 82"/>
          <p:cNvSpPr>
            <a:spLocks noChangeArrowheads="1"/>
          </p:cNvSpPr>
          <p:nvPr/>
        </p:nvSpPr>
        <p:spPr bwMode="auto">
          <a:xfrm>
            <a:off x="4615296" y="6205682"/>
            <a:ext cx="729367" cy="125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18" b="1">
                <a:solidFill>
                  <a:srgbClr val="E32434"/>
                </a:solidFill>
                <a:latin typeface="Arial" charset="0"/>
              </a:rPr>
              <a:t>Alex the Greek</a:t>
            </a:r>
            <a:endParaRPr lang="en-US" sz="1091" baseline="-25000">
              <a:solidFill>
                <a:srgbClr val="E32434"/>
              </a:solidFill>
              <a:latin typeface="Arial" charset="0"/>
            </a:endParaRPr>
          </a:p>
        </p:txBody>
      </p:sp>
      <p:sp>
        <p:nvSpPr>
          <p:cNvPr id="12368" name="Rectangle 83"/>
          <p:cNvSpPr>
            <a:spLocks noChangeArrowheads="1"/>
          </p:cNvSpPr>
          <p:nvPr/>
        </p:nvSpPr>
        <p:spPr bwMode="auto">
          <a:xfrm>
            <a:off x="4635501" y="6384636"/>
            <a:ext cx="991466" cy="10968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12369" name="Rectangle 84"/>
          <p:cNvSpPr>
            <a:spLocks noChangeArrowheads="1"/>
          </p:cNvSpPr>
          <p:nvPr/>
        </p:nvSpPr>
        <p:spPr bwMode="auto">
          <a:xfrm>
            <a:off x="4596535" y="6380308"/>
            <a:ext cx="812723" cy="125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18" b="1">
                <a:solidFill>
                  <a:srgbClr val="E32434"/>
                </a:solidFill>
                <a:latin typeface="Arial" charset="0"/>
              </a:rPr>
              <a:t>Roman Systems</a:t>
            </a:r>
            <a:endParaRPr lang="en-US" sz="1091" baseline="-25000">
              <a:solidFill>
                <a:srgbClr val="E32434"/>
              </a:solidFill>
              <a:latin typeface="Arial" charset="0"/>
            </a:endParaRPr>
          </a:p>
        </p:txBody>
      </p:sp>
      <p:sp>
        <p:nvSpPr>
          <p:cNvPr id="12370" name="Freeform 85"/>
          <p:cNvSpPr>
            <a:spLocks/>
          </p:cNvSpPr>
          <p:nvPr/>
        </p:nvSpPr>
        <p:spPr bwMode="auto">
          <a:xfrm>
            <a:off x="4374285" y="5751080"/>
            <a:ext cx="41852" cy="138545"/>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371" name="Freeform 86"/>
          <p:cNvSpPr>
            <a:spLocks/>
          </p:cNvSpPr>
          <p:nvPr/>
        </p:nvSpPr>
        <p:spPr bwMode="auto">
          <a:xfrm>
            <a:off x="4374285" y="5710671"/>
            <a:ext cx="41852" cy="40409"/>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372" name="Freeform 87"/>
          <p:cNvSpPr>
            <a:spLocks/>
          </p:cNvSpPr>
          <p:nvPr/>
        </p:nvSpPr>
        <p:spPr bwMode="auto">
          <a:xfrm>
            <a:off x="4374285" y="5572126"/>
            <a:ext cx="41852" cy="138545"/>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373" name="Freeform 88"/>
          <p:cNvSpPr>
            <a:spLocks/>
          </p:cNvSpPr>
          <p:nvPr/>
        </p:nvSpPr>
        <p:spPr bwMode="auto">
          <a:xfrm>
            <a:off x="4374285" y="5531716"/>
            <a:ext cx="41852" cy="40409"/>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374" name="Freeform 89"/>
          <p:cNvSpPr>
            <a:spLocks/>
          </p:cNvSpPr>
          <p:nvPr/>
        </p:nvSpPr>
        <p:spPr bwMode="auto">
          <a:xfrm>
            <a:off x="4374285" y="5393171"/>
            <a:ext cx="41852" cy="138545"/>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375" name="Freeform 90"/>
          <p:cNvSpPr>
            <a:spLocks/>
          </p:cNvSpPr>
          <p:nvPr/>
        </p:nvSpPr>
        <p:spPr bwMode="auto">
          <a:xfrm>
            <a:off x="4374285" y="5352762"/>
            <a:ext cx="41852" cy="40409"/>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376" name="Freeform 91"/>
          <p:cNvSpPr>
            <a:spLocks/>
          </p:cNvSpPr>
          <p:nvPr/>
        </p:nvSpPr>
        <p:spPr bwMode="auto">
          <a:xfrm>
            <a:off x="4374285" y="5215659"/>
            <a:ext cx="41852" cy="13710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377" name="Freeform 92"/>
          <p:cNvSpPr>
            <a:spLocks/>
          </p:cNvSpPr>
          <p:nvPr/>
        </p:nvSpPr>
        <p:spPr bwMode="auto">
          <a:xfrm>
            <a:off x="4374285" y="5173808"/>
            <a:ext cx="41852" cy="41852"/>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378" name="Freeform 93"/>
          <p:cNvSpPr>
            <a:spLocks/>
          </p:cNvSpPr>
          <p:nvPr/>
        </p:nvSpPr>
        <p:spPr bwMode="auto">
          <a:xfrm>
            <a:off x="4374285" y="5036705"/>
            <a:ext cx="41852" cy="13710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379" name="Freeform 94"/>
          <p:cNvSpPr>
            <a:spLocks/>
          </p:cNvSpPr>
          <p:nvPr/>
        </p:nvSpPr>
        <p:spPr bwMode="auto">
          <a:xfrm>
            <a:off x="4374285" y="4994853"/>
            <a:ext cx="41852" cy="41852"/>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380" name="Freeform 95"/>
          <p:cNvSpPr>
            <a:spLocks/>
          </p:cNvSpPr>
          <p:nvPr/>
        </p:nvSpPr>
        <p:spPr bwMode="auto">
          <a:xfrm>
            <a:off x="4374285" y="4857750"/>
            <a:ext cx="41852" cy="13710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381" name="Freeform 96"/>
          <p:cNvSpPr>
            <a:spLocks/>
          </p:cNvSpPr>
          <p:nvPr/>
        </p:nvSpPr>
        <p:spPr bwMode="auto">
          <a:xfrm>
            <a:off x="4374285" y="4801466"/>
            <a:ext cx="41852" cy="56284"/>
          </a:xfrm>
          <a:custGeom>
            <a:avLst/>
            <a:gdLst>
              <a:gd name="T0" fmla="*/ 0 w 29"/>
              <a:gd name="T1" fmla="*/ 2147483647 h 39"/>
              <a:gd name="T2" fmla="*/ 0 w 29"/>
              <a:gd name="T3" fmla="*/ 0 h 39"/>
              <a:gd name="T4" fmla="*/ 2147483647 w 29"/>
              <a:gd name="T5" fmla="*/ 0 h 39"/>
              <a:gd name="T6" fmla="*/ 2147483647 w 29"/>
              <a:gd name="T7" fmla="*/ 0 h 39"/>
              <a:gd name="T8" fmla="*/ 2147483647 w 29"/>
              <a:gd name="T9" fmla="*/ 2147483647 h 39"/>
              <a:gd name="T10" fmla="*/ 2147483647 w 29"/>
              <a:gd name="T11" fmla="*/ 2147483647 h 39"/>
              <a:gd name="T12" fmla="*/ 0 w 29"/>
              <a:gd name="T13" fmla="*/ 2147483647 h 39"/>
              <a:gd name="T14" fmla="*/ 0 60000 65536"/>
              <a:gd name="T15" fmla="*/ 0 60000 65536"/>
              <a:gd name="T16" fmla="*/ 0 60000 65536"/>
              <a:gd name="T17" fmla="*/ 0 60000 65536"/>
              <a:gd name="T18" fmla="*/ 0 60000 65536"/>
              <a:gd name="T19" fmla="*/ 0 60000 65536"/>
              <a:gd name="T20" fmla="*/ 0 60000 65536"/>
              <a:gd name="T21" fmla="*/ 0 w 29"/>
              <a:gd name="T22" fmla="*/ 0 h 39"/>
              <a:gd name="T23" fmla="*/ 29 w 2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9">
                <a:moveTo>
                  <a:pt x="0" y="39"/>
                </a:moveTo>
                <a:lnTo>
                  <a:pt x="0" y="0"/>
                </a:lnTo>
                <a:lnTo>
                  <a:pt x="19" y="0"/>
                </a:lnTo>
                <a:lnTo>
                  <a:pt x="29" y="0"/>
                </a:lnTo>
                <a:lnTo>
                  <a:pt x="29" y="39"/>
                </a:lnTo>
                <a:lnTo>
                  <a:pt x="19" y="39"/>
                </a:lnTo>
                <a:lnTo>
                  <a:pt x="0" y="3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382" name="Freeform 97"/>
          <p:cNvSpPr>
            <a:spLocks/>
          </p:cNvSpPr>
          <p:nvPr/>
        </p:nvSpPr>
        <p:spPr bwMode="auto">
          <a:xfrm>
            <a:off x="4374285" y="4664364"/>
            <a:ext cx="41852" cy="13710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383" name="Freeform 98"/>
          <p:cNvSpPr>
            <a:spLocks/>
          </p:cNvSpPr>
          <p:nvPr/>
        </p:nvSpPr>
        <p:spPr bwMode="auto">
          <a:xfrm>
            <a:off x="4374285" y="4622512"/>
            <a:ext cx="41852" cy="41852"/>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384" name="Freeform 99"/>
          <p:cNvSpPr>
            <a:spLocks/>
          </p:cNvSpPr>
          <p:nvPr/>
        </p:nvSpPr>
        <p:spPr bwMode="auto">
          <a:xfrm>
            <a:off x="4374285" y="4485409"/>
            <a:ext cx="41852" cy="13710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385" name="Freeform 100"/>
          <p:cNvSpPr>
            <a:spLocks/>
          </p:cNvSpPr>
          <p:nvPr/>
        </p:nvSpPr>
        <p:spPr bwMode="auto">
          <a:xfrm>
            <a:off x="4374285" y="4445000"/>
            <a:ext cx="41852" cy="40409"/>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386" name="Freeform 101"/>
          <p:cNvSpPr>
            <a:spLocks/>
          </p:cNvSpPr>
          <p:nvPr/>
        </p:nvSpPr>
        <p:spPr bwMode="auto">
          <a:xfrm>
            <a:off x="4374285" y="4306455"/>
            <a:ext cx="41852" cy="138545"/>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387" name="Freeform 102"/>
          <p:cNvSpPr>
            <a:spLocks/>
          </p:cNvSpPr>
          <p:nvPr/>
        </p:nvSpPr>
        <p:spPr bwMode="auto">
          <a:xfrm>
            <a:off x="4374285" y="4266046"/>
            <a:ext cx="41852" cy="40409"/>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388" name="Freeform 103"/>
          <p:cNvSpPr>
            <a:spLocks/>
          </p:cNvSpPr>
          <p:nvPr/>
        </p:nvSpPr>
        <p:spPr bwMode="auto">
          <a:xfrm>
            <a:off x="4374285" y="4127500"/>
            <a:ext cx="41852" cy="138545"/>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389" name="Freeform 104"/>
          <p:cNvSpPr>
            <a:spLocks/>
          </p:cNvSpPr>
          <p:nvPr/>
        </p:nvSpPr>
        <p:spPr bwMode="auto">
          <a:xfrm>
            <a:off x="4374285" y="4087091"/>
            <a:ext cx="41852" cy="40409"/>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390" name="Freeform 105"/>
          <p:cNvSpPr>
            <a:spLocks/>
          </p:cNvSpPr>
          <p:nvPr/>
        </p:nvSpPr>
        <p:spPr bwMode="auto">
          <a:xfrm>
            <a:off x="4374285" y="3948546"/>
            <a:ext cx="41852" cy="138545"/>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391" name="Freeform 106"/>
          <p:cNvSpPr>
            <a:spLocks/>
          </p:cNvSpPr>
          <p:nvPr/>
        </p:nvSpPr>
        <p:spPr bwMode="auto">
          <a:xfrm>
            <a:off x="4374285" y="3893705"/>
            <a:ext cx="41852" cy="54841"/>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19" y="0"/>
                </a:lnTo>
                <a:lnTo>
                  <a:pt x="29" y="0"/>
                </a:lnTo>
                <a:lnTo>
                  <a:pt x="29" y="38"/>
                </a:lnTo>
                <a:lnTo>
                  <a:pt x="19" y="38"/>
                </a:lnTo>
                <a:lnTo>
                  <a:pt x="0" y="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392" name="Freeform 107"/>
          <p:cNvSpPr>
            <a:spLocks/>
          </p:cNvSpPr>
          <p:nvPr/>
        </p:nvSpPr>
        <p:spPr bwMode="auto">
          <a:xfrm>
            <a:off x="4374285" y="3769591"/>
            <a:ext cx="41852" cy="124114"/>
          </a:xfrm>
          <a:custGeom>
            <a:avLst/>
            <a:gdLst>
              <a:gd name="T0" fmla="*/ 0 w 29"/>
              <a:gd name="T1" fmla="*/ 2147483647 h 86"/>
              <a:gd name="T2" fmla="*/ 0 w 29"/>
              <a:gd name="T3" fmla="*/ 0 h 86"/>
              <a:gd name="T4" fmla="*/ 2147483647 w 29"/>
              <a:gd name="T5" fmla="*/ 0 h 86"/>
              <a:gd name="T6" fmla="*/ 2147483647 w 29"/>
              <a:gd name="T7" fmla="*/ 0 h 86"/>
              <a:gd name="T8" fmla="*/ 2147483647 w 29"/>
              <a:gd name="T9" fmla="*/ 2147483647 h 86"/>
              <a:gd name="T10" fmla="*/ 2147483647 w 29"/>
              <a:gd name="T11" fmla="*/ 2147483647 h 86"/>
              <a:gd name="T12" fmla="*/ 0 w 29"/>
              <a:gd name="T13" fmla="*/ 2147483647 h 86"/>
              <a:gd name="T14" fmla="*/ 0 60000 65536"/>
              <a:gd name="T15" fmla="*/ 0 60000 65536"/>
              <a:gd name="T16" fmla="*/ 0 60000 65536"/>
              <a:gd name="T17" fmla="*/ 0 60000 65536"/>
              <a:gd name="T18" fmla="*/ 0 60000 65536"/>
              <a:gd name="T19" fmla="*/ 0 60000 65536"/>
              <a:gd name="T20" fmla="*/ 0 60000 65536"/>
              <a:gd name="T21" fmla="*/ 0 w 29"/>
              <a:gd name="T22" fmla="*/ 0 h 86"/>
              <a:gd name="T23" fmla="*/ 29 w 29"/>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86">
                <a:moveTo>
                  <a:pt x="0" y="86"/>
                </a:moveTo>
                <a:lnTo>
                  <a:pt x="0" y="0"/>
                </a:lnTo>
                <a:lnTo>
                  <a:pt x="19" y="0"/>
                </a:lnTo>
                <a:lnTo>
                  <a:pt x="29" y="0"/>
                </a:lnTo>
                <a:lnTo>
                  <a:pt x="29" y="86"/>
                </a:lnTo>
                <a:lnTo>
                  <a:pt x="19" y="86"/>
                </a:lnTo>
                <a:lnTo>
                  <a:pt x="0" y="8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393" name="Freeform 108"/>
          <p:cNvSpPr>
            <a:spLocks/>
          </p:cNvSpPr>
          <p:nvPr/>
        </p:nvSpPr>
        <p:spPr bwMode="auto">
          <a:xfrm>
            <a:off x="4374285" y="3714750"/>
            <a:ext cx="41852" cy="54841"/>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19" y="0"/>
                </a:lnTo>
                <a:lnTo>
                  <a:pt x="29" y="0"/>
                </a:lnTo>
                <a:lnTo>
                  <a:pt x="29" y="38"/>
                </a:lnTo>
                <a:lnTo>
                  <a:pt x="19" y="38"/>
                </a:lnTo>
                <a:lnTo>
                  <a:pt x="0" y="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394" name="Freeform 109"/>
          <p:cNvSpPr>
            <a:spLocks/>
          </p:cNvSpPr>
          <p:nvPr/>
        </p:nvSpPr>
        <p:spPr bwMode="auto">
          <a:xfrm>
            <a:off x="4374285" y="3577648"/>
            <a:ext cx="41852" cy="13710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395" name="Freeform 110"/>
          <p:cNvSpPr>
            <a:spLocks/>
          </p:cNvSpPr>
          <p:nvPr/>
        </p:nvSpPr>
        <p:spPr bwMode="auto">
          <a:xfrm>
            <a:off x="4374285" y="3535795"/>
            <a:ext cx="41852" cy="41853"/>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396" name="Freeform 111"/>
          <p:cNvSpPr>
            <a:spLocks/>
          </p:cNvSpPr>
          <p:nvPr/>
        </p:nvSpPr>
        <p:spPr bwMode="auto">
          <a:xfrm>
            <a:off x="4374285" y="3398694"/>
            <a:ext cx="41852" cy="13710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397" name="Freeform 112"/>
          <p:cNvSpPr>
            <a:spLocks/>
          </p:cNvSpPr>
          <p:nvPr/>
        </p:nvSpPr>
        <p:spPr bwMode="auto">
          <a:xfrm>
            <a:off x="4374285" y="3356841"/>
            <a:ext cx="41852" cy="41853"/>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398" name="Freeform 113"/>
          <p:cNvSpPr>
            <a:spLocks/>
          </p:cNvSpPr>
          <p:nvPr/>
        </p:nvSpPr>
        <p:spPr bwMode="auto">
          <a:xfrm>
            <a:off x="4374285" y="3219739"/>
            <a:ext cx="41852" cy="13710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399" name="Freeform 114"/>
          <p:cNvSpPr>
            <a:spLocks/>
          </p:cNvSpPr>
          <p:nvPr/>
        </p:nvSpPr>
        <p:spPr bwMode="auto">
          <a:xfrm>
            <a:off x="4374285" y="3177886"/>
            <a:ext cx="41852" cy="41853"/>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400" name="Freeform 115"/>
          <p:cNvSpPr>
            <a:spLocks/>
          </p:cNvSpPr>
          <p:nvPr/>
        </p:nvSpPr>
        <p:spPr bwMode="auto">
          <a:xfrm>
            <a:off x="4374285" y="3040784"/>
            <a:ext cx="41852" cy="13710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401" name="Freeform 116"/>
          <p:cNvSpPr>
            <a:spLocks/>
          </p:cNvSpPr>
          <p:nvPr/>
        </p:nvSpPr>
        <p:spPr bwMode="auto">
          <a:xfrm>
            <a:off x="4374285" y="2998932"/>
            <a:ext cx="41852" cy="41853"/>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402" name="Freeform 117"/>
          <p:cNvSpPr>
            <a:spLocks/>
          </p:cNvSpPr>
          <p:nvPr/>
        </p:nvSpPr>
        <p:spPr bwMode="auto">
          <a:xfrm>
            <a:off x="4374285" y="2861830"/>
            <a:ext cx="41852" cy="13710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403" name="Freeform 118"/>
          <p:cNvSpPr>
            <a:spLocks/>
          </p:cNvSpPr>
          <p:nvPr/>
        </p:nvSpPr>
        <p:spPr bwMode="auto">
          <a:xfrm>
            <a:off x="4374285" y="2806990"/>
            <a:ext cx="41852" cy="54841"/>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19" y="0"/>
                </a:lnTo>
                <a:lnTo>
                  <a:pt x="29" y="0"/>
                </a:lnTo>
                <a:lnTo>
                  <a:pt x="29" y="38"/>
                </a:lnTo>
                <a:lnTo>
                  <a:pt x="19" y="38"/>
                </a:lnTo>
                <a:lnTo>
                  <a:pt x="0" y="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404" name="Freeform 119"/>
          <p:cNvSpPr>
            <a:spLocks/>
          </p:cNvSpPr>
          <p:nvPr/>
        </p:nvSpPr>
        <p:spPr bwMode="auto">
          <a:xfrm>
            <a:off x="4374285" y="2668444"/>
            <a:ext cx="41852" cy="138545"/>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405" name="Freeform 120"/>
          <p:cNvSpPr>
            <a:spLocks/>
          </p:cNvSpPr>
          <p:nvPr/>
        </p:nvSpPr>
        <p:spPr bwMode="auto">
          <a:xfrm>
            <a:off x="4374285" y="2628035"/>
            <a:ext cx="41852" cy="40409"/>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406" name="Freeform 121"/>
          <p:cNvSpPr>
            <a:spLocks/>
          </p:cNvSpPr>
          <p:nvPr/>
        </p:nvSpPr>
        <p:spPr bwMode="auto">
          <a:xfrm>
            <a:off x="4374285" y="2489489"/>
            <a:ext cx="41852" cy="138545"/>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407" name="Freeform 122"/>
          <p:cNvSpPr>
            <a:spLocks/>
          </p:cNvSpPr>
          <p:nvPr/>
        </p:nvSpPr>
        <p:spPr bwMode="auto">
          <a:xfrm>
            <a:off x="4374285" y="2449080"/>
            <a:ext cx="41852" cy="40409"/>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408" name="Freeform 123"/>
          <p:cNvSpPr>
            <a:spLocks/>
          </p:cNvSpPr>
          <p:nvPr/>
        </p:nvSpPr>
        <p:spPr bwMode="auto">
          <a:xfrm>
            <a:off x="4374285" y="2310535"/>
            <a:ext cx="41852" cy="138545"/>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409" name="Freeform 124"/>
          <p:cNvSpPr>
            <a:spLocks/>
          </p:cNvSpPr>
          <p:nvPr/>
        </p:nvSpPr>
        <p:spPr bwMode="auto">
          <a:xfrm>
            <a:off x="4374285" y="2270126"/>
            <a:ext cx="41852" cy="40409"/>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410" name="Freeform 125"/>
          <p:cNvSpPr>
            <a:spLocks/>
          </p:cNvSpPr>
          <p:nvPr/>
        </p:nvSpPr>
        <p:spPr bwMode="auto">
          <a:xfrm>
            <a:off x="4374285" y="2131580"/>
            <a:ext cx="41852" cy="138545"/>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411" name="Freeform 126"/>
          <p:cNvSpPr>
            <a:spLocks/>
          </p:cNvSpPr>
          <p:nvPr/>
        </p:nvSpPr>
        <p:spPr bwMode="auto">
          <a:xfrm>
            <a:off x="4374285" y="2091171"/>
            <a:ext cx="41852" cy="40409"/>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412" name="Freeform 127"/>
          <p:cNvSpPr>
            <a:spLocks/>
          </p:cNvSpPr>
          <p:nvPr/>
        </p:nvSpPr>
        <p:spPr bwMode="auto">
          <a:xfrm>
            <a:off x="4374285" y="1954069"/>
            <a:ext cx="41852" cy="13710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413" name="Line 128"/>
          <p:cNvSpPr>
            <a:spLocks noChangeShapeType="1"/>
          </p:cNvSpPr>
          <p:nvPr/>
        </p:nvSpPr>
        <p:spPr bwMode="auto">
          <a:xfrm>
            <a:off x="4553240" y="5462444"/>
            <a:ext cx="1046306" cy="1443"/>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12414" name="AutoShape 129"/>
          <p:cNvSpPr>
            <a:spLocks noChangeArrowheads="1"/>
          </p:cNvSpPr>
          <p:nvPr/>
        </p:nvSpPr>
        <p:spPr bwMode="auto">
          <a:xfrm>
            <a:off x="4540250" y="4801467"/>
            <a:ext cx="825500" cy="399761"/>
          </a:xfrm>
          <a:prstGeom prst="roundRect">
            <a:avLst>
              <a:gd name="adj" fmla="val 24009"/>
            </a:avLst>
          </a:pr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455"/>
          </a:p>
        </p:txBody>
      </p:sp>
      <p:sp>
        <p:nvSpPr>
          <p:cNvPr id="12415" name="Rectangle 130"/>
          <p:cNvSpPr>
            <a:spLocks noChangeArrowheads="1"/>
          </p:cNvSpPr>
          <p:nvPr/>
        </p:nvSpPr>
        <p:spPr bwMode="auto">
          <a:xfrm>
            <a:off x="4540251" y="4994853"/>
            <a:ext cx="770659" cy="385329"/>
          </a:xfrm>
          <a:prstGeom prst="rect">
            <a:avLst/>
          </a:prstGeom>
          <a:solidFill>
            <a:srgbClr val="FFFFFF"/>
          </a:solidFill>
          <a:ln w="15875">
            <a:solidFill>
              <a:srgbClr val="FFFFFF"/>
            </a:solidFill>
            <a:miter lim="800000"/>
            <a:headEnd/>
            <a:tailEnd/>
          </a:ln>
        </p:spPr>
        <p:txBody>
          <a:bodyPr/>
          <a:lstStyle/>
          <a:p>
            <a:endParaRPr lang="en-US" sz="455"/>
          </a:p>
        </p:txBody>
      </p:sp>
      <p:sp>
        <p:nvSpPr>
          <p:cNvPr id="12416" name="Rectangle 131"/>
          <p:cNvSpPr>
            <a:spLocks noChangeArrowheads="1"/>
          </p:cNvSpPr>
          <p:nvPr/>
        </p:nvSpPr>
        <p:spPr bwMode="auto">
          <a:xfrm>
            <a:off x="4540250" y="4994853"/>
            <a:ext cx="1099705" cy="839932"/>
          </a:xfrm>
          <a:prstGeom prst="rect">
            <a:avLst/>
          </a:prstGeom>
          <a:solidFill>
            <a:srgbClr val="FFFFFF"/>
          </a:solidFill>
          <a:ln w="15875">
            <a:solidFill>
              <a:srgbClr val="000000"/>
            </a:solidFill>
            <a:miter lim="800000"/>
            <a:headEnd/>
            <a:tailEnd/>
          </a:ln>
        </p:spPr>
        <p:txBody>
          <a:bodyPr/>
          <a:lstStyle/>
          <a:p>
            <a:endParaRPr lang="en-US" sz="455"/>
          </a:p>
        </p:txBody>
      </p:sp>
      <p:sp>
        <p:nvSpPr>
          <p:cNvPr id="12417" name="Line 132"/>
          <p:cNvSpPr>
            <a:spLocks noChangeShapeType="1"/>
          </p:cNvSpPr>
          <p:nvPr/>
        </p:nvSpPr>
        <p:spPr bwMode="auto">
          <a:xfrm>
            <a:off x="4556126" y="5006399"/>
            <a:ext cx="798079" cy="1443"/>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12418" name="Freeform 133"/>
          <p:cNvSpPr>
            <a:spLocks/>
          </p:cNvSpPr>
          <p:nvPr/>
        </p:nvSpPr>
        <p:spPr bwMode="auto">
          <a:xfrm>
            <a:off x="5351319" y="4925580"/>
            <a:ext cx="233795" cy="82261"/>
          </a:xfrm>
          <a:custGeom>
            <a:avLst/>
            <a:gdLst>
              <a:gd name="T0" fmla="*/ 2147483647 w 162"/>
              <a:gd name="T1" fmla="*/ 2147483647 h 57"/>
              <a:gd name="T2" fmla="*/ 0 w 162"/>
              <a:gd name="T3" fmla="*/ 2147483647 h 57"/>
              <a:gd name="T4" fmla="*/ 0 w 162"/>
              <a:gd name="T5" fmla="*/ 0 h 57"/>
              <a:gd name="T6" fmla="*/ 2147483647 w 162"/>
              <a:gd name="T7" fmla="*/ 2147483647 h 57"/>
              <a:gd name="T8" fmla="*/ 0 60000 65536"/>
              <a:gd name="T9" fmla="*/ 0 60000 65536"/>
              <a:gd name="T10" fmla="*/ 0 60000 65536"/>
              <a:gd name="T11" fmla="*/ 0 60000 65536"/>
              <a:gd name="T12" fmla="*/ 0 w 162"/>
              <a:gd name="T13" fmla="*/ 0 h 57"/>
              <a:gd name="T14" fmla="*/ 162 w 162"/>
              <a:gd name="T15" fmla="*/ 57 h 57"/>
            </a:gdLst>
            <a:ahLst/>
            <a:cxnLst>
              <a:cxn ang="T8">
                <a:pos x="T0" y="T1"/>
              </a:cxn>
              <a:cxn ang="T9">
                <a:pos x="T2" y="T3"/>
              </a:cxn>
              <a:cxn ang="T10">
                <a:pos x="T4" y="T5"/>
              </a:cxn>
              <a:cxn ang="T11">
                <a:pos x="T6" y="T7"/>
              </a:cxn>
            </a:cxnLst>
            <a:rect l="T12" t="T13" r="T14" b="T15"/>
            <a:pathLst>
              <a:path w="162" h="57">
                <a:moveTo>
                  <a:pt x="162" y="57"/>
                </a:moveTo>
                <a:lnTo>
                  <a:pt x="0" y="57"/>
                </a:lnTo>
                <a:lnTo>
                  <a:pt x="0" y="0"/>
                </a:lnTo>
                <a:lnTo>
                  <a:pt x="162" y="5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419" name="Freeform 134"/>
          <p:cNvSpPr>
            <a:spLocks/>
          </p:cNvSpPr>
          <p:nvPr/>
        </p:nvSpPr>
        <p:spPr bwMode="auto">
          <a:xfrm>
            <a:off x="5361422" y="4912591"/>
            <a:ext cx="233795" cy="82262"/>
          </a:xfrm>
          <a:custGeom>
            <a:avLst/>
            <a:gdLst>
              <a:gd name="T0" fmla="*/ 2147483647 w 162"/>
              <a:gd name="T1" fmla="*/ 2147483647 h 57"/>
              <a:gd name="T2" fmla="*/ 0 w 162"/>
              <a:gd name="T3" fmla="*/ 2147483647 h 57"/>
              <a:gd name="T4" fmla="*/ 0 w 162"/>
              <a:gd name="T5" fmla="*/ 0 h 57"/>
              <a:gd name="T6" fmla="*/ 0 60000 65536"/>
              <a:gd name="T7" fmla="*/ 0 60000 65536"/>
              <a:gd name="T8" fmla="*/ 0 60000 65536"/>
              <a:gd name="T9" fmla="*/ 0 w 162"/>
              <a:gd name="T10" fmla="*/ 0 h 57"/>
              <a:gd name="T11" fmla="*/ 162 w 162"/>
              <a:gd name="T12" fmla="*/ 57 h 57"/>
            </a:gdLst>
            <a:ahLst/>
            <a:cxnLst>
              <a:cxn ang="T6">
                <a:pos x="T0" y="T1"/>
              </a:cxn>
              <a:cxn ang="T7">
                <a:pos x="T2" y="T3"/>
              </a:cxn>
              <a:cxn ang="T8">
                <a:pos x="T4" y="T5"/>
              </a:cxn>
            </a:cxnLst>
            <a:rect l="T9" t="T10" r="T11" b="T12"/>
            <a:pathLst>
              <a:path w="162" h="57">
                <a:moveTo>
                  <a:pt x="162" y="57"/>
                </a:moveTo>
                <a:lnTo>
                  <a:pt x="0" y="57"/>
                </a:lnTo>
                <a:lnTo>
                  <a:pt x="0" y="0"/>
                </a:lnTo>
              </a:path>
            </a:pathLst>
          </a:cu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455"/>
          </a:p>
        </p:txBody>
      </p:sp>
      <p:sp>
        <p:nvSpPr>
          <p:cNvPr id="12420" name="Line 135"/>
          <p:cNvSpPr>
            <a:spLocks noChangeShapeType="1"/>
          </p:cNvSpPr>
          <p:nvPr/>
        </p:nvSpPr>
        <p:spPr bwMode="auto">
          <a:xfrm>
            <a:off x="4608080" y="5173808"/>
            <a:ext cx="936625" cy="1443"/>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12421" name="Line 136"/>
          <p:cNvSpPr>
            <a:spLocks noChangeShapeType="1"/>
          </p:cNvSpPr>
          <p:nvPr/>
        </p:nvSpPr>
        <p:spPr bwMode="auto">
          <a:xfrm>
            <a:off x="4608080" y="5365750"/>
            <a:ext cx="936625" cy="1444"/>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12422" name="Line 137"/>
          <p:cNvSpPr>
            <a:spLocks noChangeShapeType="1"/>
          </p:cNvSpPr>
          <p:nvPr/>
        </p:nvSpPr>
        <p:spPr bwMode="auto">
          <a:xfrm>
            <a:off x="4608080" y="5559136"/>
            <a:ext cx="936625" cy="1444"/>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12423" name="Line 138"/>
          <p:cNvSpPr>
            <a:spLocks noChangeShapeType="1"/>
          </p:cNvSpPr>
          <p:nvPr/>
        </p:nvSpPr>
        <p:spPr bwMode="auto">
          <a:xfrm>
            <a:off x="4608080" y="5738091"/>
            <a:ext cx="936625" cy="1444"/>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12424" name="Rectangle 139"/>
          <p:cNvSpPr>
            <a:spLocks noChangeArrowheads="1"/>
          </p:cNvSpPr>
          <p:nvPr/>
        </p:nvSpPr>
        <p:spPr bwMode="auto">
          <a:xfrm>
            <a:off x="4635500" y="4843318"/>
            <a:ext cx="675409" cy="12411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12425" name="Rectangle 140"/>
          <p:cNvSpPr>
            <a:spLocks noChangeArrowheads="1"/>
          </p:cNvSpPr>
          <p:nvPr/>
        </p:nvSpPr>
        <p:spPr bwMode="auto">
          <a:xfrm>
            <a:off x="4584989" y="4805796"/>
            <a:ext cx="727763" cy="167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91" b="1">
                <a:latin typeface="Arial" charset="0"/>
              </a:rPr>
              <a:t>CAPTIVITY</a:t>
            </a:r>
            <a:endParaRPr lang="en-US" sz="1091" baseline="-25000">
              <a:latin typeface="Arial" charset="0"/>
            </a:endParaRPr>
          </a:p>
        </p:txBody>
      </p:sp>
      <p:sp>
        <p:nvSpPr>
          <p:cNvPr id="12426" name="Rectangle 141"/>
          <p:cNvSpPr>
            <a:spLocks noChangeArrowheads="1"/>
          </p:cNvSpPr>
          <p:nvPr/>
        </p:nvSpPr>
        <p:spPr bwMode="auto">
          <a:xfrm>
            <a:off x="4792807" y="5026603"/>
            <a:ext cx="476092" cy="1399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9" b="1">
                <a:solidFill>
                  <a:srgbClr val="E32434"/>
                </a:solidFill>
                <a:latin typeface="Arial" charset="0"/>
              </a:rPr>
              <a:t>70 Years</a:t>
            </a:r>
            <a:endParaRPr lang="en-US" sz="909" b="1" baseline="-25000">
              <a:solidFill>
                <a:srgbClr val="E32434"/>
              </a:solidFill>
              <a:latin typeface="Arial" charset="0"/>
            </a:endParaRPr>
          </a:p>
        </p:txBody>
      </p:sp>
      <p:sp>
        <p:nvSpPr>
          <p:cNvPr id="12427" name="Rectangle 142"/>
          <p:cNvSpPr>
            <a:spLocks noChangeArrowheads="1"/>
          </p:cNvSpPr>
          <p:nvPr/>
        </p:nvSpPr>
        <p:spPr bwMode="auto">
          <a:xfrm>
            <a:off x="4834659" y="5225762"/>
            <a:ext cx="403957" cy="1399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9" b="1">
                <a:solidFill>
                  <a:srgbClr val="E32434"/>
                </a:solidFill>
                <a:latin typeface="Arial" charset="0"/>
              </a:rPr>
              <a:t>3 Treks</a:t>
            </a:r>
            <a:endParaRPr lang="en-US" sz="909" b="1" baseline="-25000">
              <a:solidFill>
                <a:srgbClr val="E32434"/>
              </a:solidFill>
              <a:latin typeface="Arial" charset="0"/>
            </a:endParaRPr>
          </a:p>
        </p:txBody>
      </p:sp>
      <p:sp>
        <p:nvSpPr>
          <p:cNvPr id="12428" name="Rectangle 143"/>
          <p:cNvSpPr>
            <a:spLocks noChangeArrowheads="1"/>
          </p:cNvSpPr>
          <p:nvPr/>
        </p:nvSpPr>
        <p:spPr bwMode="auto">
          <a:xfrm>
            <a:off x="4567671" y="5422035"/>
            <a:ext cx="1044864" cy="12267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12429" name="Rectangle 144"/>
          <p:cNvSpPr>
            <a:spLocks noChangeArrowheads="1"/>
          </p:cNvSpPr>
          <p:nvPr/>
        </p:nvSpPr>
        <p:spPr bwMode="auto">
          <a:xfrm>
            <a:off x="4602308" y="5435023"/>
            <a:ext cx="740587" cy="1118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727" b="1">
                <a:solidFill>
                  <a:srgbClr val="E32434"/>
                </a:solidFill>
                <a:latin typeface="Arial" charset="0"/>
              </a:rPr>
              <a:t>100 Years/50,000</a:t>
            </a:r>
            <a:endParaRPr lang="en-US" sz="727" b="1" baseline="-25000">
              <a:solidFill>
                <a:srgbClr val="E32434"/>
              </a:solidFill>
              <a:latin typeface="Arial" charset="0"/>
            </a:endParaRPr>
          </a:p>
        </p:txBody>
      </p:sp>
      <p:sp>
        <p:nvSpPr>
          <p:cNvPr id="12430" name="Rectangle 145"/>
          <p:cNvSpPr>
            <a:spLocks noChangeArrowheads="1"/>
          </p:cNvSpPr>
          <p:nvPr/>
        </p:nvSpPr>
        <p:spPr bwMode="auto">
          <a:xfrm>
            <a:off x="4798580" y="5599545"/>
            <a:ext cx="439223" cy="1399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9" b="1">
                <a:solidFill>
                  <a:srgbClr val="E32434"/>
                </a:solidFill>
                <a:latin typeface="Arial" charset="0"/>
              </a:rPr>
              <a:t>Z - E - N</a:t>
            </a:r>
            <a:endParaRPr lang="en-US" sz="909" b="1" baseline="-25000">
              <a:solidFill>
                <a:srgbClr val="E32434"/>
              </a:solidFill>
              <a:latin typeface="Arial" charset="0"/>
            </a:endParaRPr>
          </a:p>
        </p:txBody>
      </p:sp>
      <p:pic>
        <p:nvPicPr>
          <p:cNvPr id="12431" name="Picture 1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8955" y="2255694"/>
            <a:ext cx="385330" cy="2808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432" name="Freeform 147"/>
          <p:cNvSpPr>
            <a:spLocks/>
          </p:cNvSpPr>
          <p:nvPr/>
        </p:nvSpPr>
        <p:spPr bwMode="auto">
          <a:xfrm>
            <a:off x="1910773" y="7940387"/>
            <a:ext cx="41853" cy="13710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433" name="Freeform 148"/>
          <p:cNvSpPr>
            <a:spLocks/>
          </p:cNvSpPr>
          <p:nvPr/>
        </p:nvSpPr>
        <p:spPr bwMode="auto">
          <a:xfrm>
            <a:off x="1910773" y="7898535"/>
            <a:ext cx="41853" cy="41852"/>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434" name="Freeform 149"/>
          <p:cNvSpPr>
            <a:spLocks/>
          </p:cNvSpPr>
          <p:nvPr/>
        </p:nvSpPr>
        <p:spPr bwMode="auto">
          <a:xfrm>
            <a:off x="1910773" y="7761432"/>
            <a:ext cx="41853" cy="13710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435" name="Freeform 150"/>
          <p:cNvSpPr>
            <a:spLocks/>
          </p:cNvSpPr>
          <p:nvPr/>
        </p:nvSpPr>
        <p:spPr bwMode="auto">
          <a:xfrm>
            <a:off x="1910773" y="7719580"/>
            <a:ext cx="41853" cy="41852"/>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436" name="Freeform 151"/>
          <p:cNvSpPr>
            <a:spLocks/>
          </p:cNvSpPr>
          <p:nvPr/>
        </p:nvSpPr>
        <p:spPr bwMode="auto">
          <a:xfrm>
            <a:off x="1910773" y="7582478"/>
            <a:ext cx="41853" cy="13710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437" name="Freeform 152"/>
          <p:cNvSpPr>
            <a:spLocks/>
          </p:cNvSpPr>
          <p:nvPr/>
        </p:nvSpPr>
        <p:spPr bwMode="auto">
          <a:xfrm>
            <a:off x="1910773" y="7527637"/>
            <a:ext cx="41853" cy="54841"/>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438" name="Freeform 153"/>
          <p:cNvSpPr>
            <a:spLocks/>
          </p:cNvSpPr>
          <p:nvPr/>
        </p:nvSpPr>
        <p:spPr bwMode="auto">
          <a:xfrm>
            <a:off x="1910773" y="7389091"/>
            <a:ext cx="41853" cy="138545"/>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439" name="Freeform 154"/>
          <p:cNvSpPr>
            <a:spLocks/>
          </p:cNvSpPr>
          <p:nvPr/>
        </p:nvSpPr>
        <p:spPr bwMode="auto">
          <a:xfrm>
            <a:off x="1910773" y="7348682"/>
            <a:ext cx="41853" cy="40409"/>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440" name="Freeform 155"/>
          <p:cNvSpPr>
            <a:spLocks/>
          </p:cNvSpPr>
          <p:nvPr/>
        </p:nvSpPr>
        <p:spPr bwMode="auto">
          <a:xfrm>
            <a:off x="1910773" y="7210137"/>
            <a:ext cx="41853" cy="138545"/>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441" name="Freeform 156"/>
          <p:cNvSpPr>
            <a:spLocks/>
          </p:cNvSpPr>
          <p:nvPr/>
        </p:nvSpPr>
        <p:spPr bwMode="auto">
          <a:xfrm>
            <a:off x="1910773" y="7155296"/>
            <a:ext cx="41853" cy="54841"/>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442" name="Freeform 157"/>
          <p:cNvSpPr>
            <a:spLocks/>
          </p:cNvSpPr>
          <p:nvPr/>
        </p:nvSpPr>
        <p:spPr bwMode="auto">
          <a:xfrm>
            <a:off x="1910773" y="7018194"/>
            <a:ext cx="41853" cy="13710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443" name="Freeform 158"/>
          <p:cNvSpPr>
            <a:spLocks/>
          </p:cNvSpPr>
          <p:nvPr/>
        </p:nvSpPr>
        <p:spPr bwMode="auto">
          <a:xfrm>
            <a:off x="1910773" y="6976341"/>
            <a:ext cx="41853" cy="41853"/>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444" name="Freeform 159"/>
          <p:cNvSpPr>
            <a:spLocks/>
          </p:cNvSpPr>
          <p:nvPr/>
        </p:nvSpPr>
        <p:spPr bwMode="auto">
          <a:xfrm>
            <a:off x="1910773" y="6839239"/>
            <a:ext cx="41853" cy="13710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445" name="Freeform 160"/>
          <p:cNvSpPr>
            <a:spLocks/>
          </p:cNvSpPr>
          <p:nvPr/>
        </p:nvSpPr>
        <p:spPr bwMode="auto">
          <a:xfrm>
            <a:off x="1910773" y="6784399"/>
            <a:ext cx="41853" cy="54841"/>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446" name="Freeform 161"/>
          <p:cNvSpPr>
            <a:spLocks/>
          </p:cNvSpPr>
          <p:nvPr/>
        </p:nvSpPr>
        <p:spPr bwMode="auto">
          <a:xfrm>
            <a:off x="1910773" y="6645853"/>
            <a:ext cx="41853" cy="138545"/>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447" name="Freeform 162"/>
          <p:cNvSpPr>
            <a:spLocks/>
          </p:cNvSpPr>
          <p:nvPr/>
        </p:nvSpPr>
        <p:spPr bwMode="auto">
          <a:xfrm>
            <a:off x="1910773" y="6605444"/>
            <a:ext cx="41853" cy="40409"/>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448" name="Freeform 163"/>
          <p:cNvSpPr>
            <a:spLocks/>
          </p:cNvSpPr>
          <p:nvPr/>
        </p:nvSpPr>
        <p:spPr bwMode="auto">
          <a:xfrm>
            <a:off x="1910773" y="6466898"/>
            <a:ext cx="41853" cy="138545"/>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449" name="Freeform 164"/>
          <p:cNvSpPr>
            <a:spLocks/>
          </p:cNvSpPr>
          <p:nvPr/>
        </p:nvSpPr>
        <p:spPr bwMode="auto">
          <a:xfrm>
            <a:off x="1910773" y="6426489"/>
            <a:ext cx="41853" cy="40409"/>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450" name="Freeform 165"/>
          <p:cNvSpPr>
            <a:spLocks/>
          </p:cNvSpPr>
          <p:nvPr/>
        </p:nvSpPr>
        <p:spPr bwMode="auto">
          <a:xfrm>
            <a:off x="1910773" y="6287944"/>
            <a:ext cx="41853" cy="138545"/>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451" name="Freeform 166"/>
          <p:cNvSpPr>
            <a:spLocks/>
          </p:cNvSpPr>
          <p:nvPr/>
        </p:nvSpPr>
        <p:spPr bwMode="auto">
          <a:xfrm>
            <a:off x="1910773" y="6233103"/>
            <a:ext cx="41853" cy="54841"/>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452" name="Freeform 167"/>
          <p:cNvSpPr>
            <a:spLocks/>
          </p:cNvSpPr>
          <p:nvPr/>
        </p:nvSpPr>
        <p:spPr bwMode="auto">
          <a:xfrm>
            <a:off x="1910773" y="6096000"/>
            <a:ext cx="41853" cy="13710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453" name="Freeform 168"/>
          <p:cNvSpPr>
            <a:spLocks/>
          </p:cNvSpPr>
          <p:nvPr/>
        </p:nvSpPr>
        <p:spPr bwMode="auto">
          <a:xfrm>
            <a:off x="1910773" y="6054149"/>
            <a:ext cx="41853" cy="41852"/>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454" name="Freeform 169"/>
          <p:cNvSpPr>
            <a:spLocks/>
          </p:cNvSpPr>
          <p:nvPr/>
        </p:nvSpPr>
        <p:spPr bwMode="auto">
          <a:xfrm>
            <a:off x="1910773" y="5917046"/>
            <a:ext cx="41853" cy="13710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455" name="Freeform 170"/>
          <p:cNvSpPr>
            <a:spLocks/>
          </p:cNvSpPr>
          <p:nvPr/>
        </p:nvSpPr>
        <p:spPr bwMode="auto">
          <a:xfrm>
            <a:off x="1910773" y="5862205"/>
            <a:ext cx="41853" cy="54841"/>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456" name="Freeform 171"/>
          <p:cNvSpPr>
            <a:spLocks/>
          </p:cNvSpPr>
          <p:nvPr/>
        </p:nvSpPr>
        <p:spPr bwMode="auto">
          <a:xfrm>
            <a:off x="1910773" y="5723659"/>
            <a:ext cx="41853" cy="138545"/>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457" name="Freeform 172"/>
          <p:cNvSpPr>
            <a:spLocks/>
          </p:cNvSpPr>
          <p:nvPr/>
        </p:nvSpPr>
        <p:spPr bwMode="auto">
          <a:xfrm>
            <a:off x="1910773" y="5683250"/>
            <a:ext cx="41853" cy="40409"/>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458" name="Freeform 173"/>
          <p:cNvSpPr>
            <a:spLocks/>
          </p:cNvSpPr>
          <p:nvPr/>
        </p:nvSpPr>
        <p:spPr bwMode="auto">
          <a:xfrm>
            <a:off x="1910773" y="5544705"/>
            <a:ext cx="41853" cy="138545"/>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459" name="Freeform 174"/>
          <p:cNvSpPr>
            <a:spLocks/>
          </p:cNvSpPr>
          <p:nvPr/>
        </p:nvSpPr>
        <p:spPr bwMode="auto">
          <a:xfrm>
            <a:off x="1910773" y="5504296"/>
            <a:ext cx="41853" cy="40409"/>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460" name="Freeform 175"/>
          <p:cNvSpPr>
            <a:spLocks/>
          </p:cNvSpPr>
          <p:nvPr/>
        </p:nvSpPr>
        <p:spPr bwMode="auto">
          <a:xfrm>
            <a:off x="1910773" y="5365750"/>
            <a:ext cx="41853" cy="138545"/>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461" name="Freeform 176"/>
          <p:cNvSpPr>
            <a:spLocks/>
          </p:cNvSpPr>
          <p:nvPr/>
        </p:nvSpPr>
        <p:spPr bwMode="auto">
          <a:xfrm>
            <a:off x="1910773" y="5310910"/>
            <a:ext cx="41853" cy="54841"/>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462" name="Freeform 177"/>
          <p:cNvSpPr>
            <a:spLocks/>
          </p:cNvSpPr>
          <p:nvPr/>
        </p:nvSpPr>
        <p:spPr bwMode="auto">
          <a:xfrm>
            <a:off x="1910773" y="5173807"/>
            <a:ext cx="41853" cy="13710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463" name="Freeform 178"/>
          <p:cNvSpPr>
            <a:spLocks/>
          </p:cNvSpPr>
          <p:nvPr/>
        </p:nvSpPr>
        <p:spPr bwMode="auto">
          <a:xfrm>
            <a:off x="1910773" y="5131954"/>
            <a:ext cx="41853" cy="41853"/>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464" name="Freeform 179"/>
          <p:cNvSpPr>
            <a:spLocks/>
          </p:cNvSpPr>
          <p:nvPr/>
        </p:nvSpPr>
        <p:spPr bwMode="auto">
          <a:xfrm>
            <a:off x="1910773" y="4994853"/>
            <a:ext cx="41853" cy="13710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465" name="Freeform 180"/>
          <p:cNvSpPr>
            <a:spLocks/>
          </p:cNvSpPr>
          <p:nvPr/>
        </p:nvSpPr>
        <p:spPr bwMode="auto">
          <a:xfrm>
            <a:off x="1910773" y="4940012"/>
            <a:ext cx="41853" cy="54841"/>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466" name="Freeform 181"/>
          <p:cNvSpPr>
            <a:spLocks/>
          </p:cNvSpPr>
          <p:nvPr/>
        </p:nvSpPr>
        <p:spPr bwMode="auto">
          <a:xfrm>
            <a:off x="1910773" y="4801467"/>
            <a:ext cx="41853" cy="138545"/>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467" name="Freeform 182"/>
          <p:cNvSpPr>
            <a:spLocks/>
          </p:cNvSpPr>
          <p:nvPr/>
        </p:nvSpPr>
        <p:spPr bwMode="auto">
          <a:xfrm>
            <a:off x="1910773" y="4761057"/>
            <a:ext cx="41853" cy="40409"/>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468" name="Freeform 183"/>
          <p:cNvSpPr>
            <a:spLocks/>
          </p:cNvSpPr>
          <p:nvPr/>
        </p:nvSpPr>
        <p:spPr bwMode="auto">
          <a:xfrm>
            <a:off x="1910773" y="4622512"/>
            <a:ext cx="41853" cy="138545"/>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469" name="Freeform 184"/>
          <p:cNvSpPr>
            <a:spLocks/>
          </p:cNvSpPr>
          <p:nvPr/>
        </p:nvSpPr>
        <p:spPr bwMode="auto">
          <a:xfrm>
            <a:off x="1910773" y="4582103"/>
            <a:ext cx="41853" cy="40409"/>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470" name="Freeform 185"/>
          <p:cNvSpPr>
            <a:spLocks/>
          </p:cNvSpPr>
          <p:nvPr/>
        </p:nvSpPr>
        <p:spPr bwMode="auto">
          <a:xfrm>
            <a:off x="1910773" y="4445000"/>
            <a:ext cx="41853" cy="13710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471" name="Freeform 186"/>
          <p:cNvSpPr>
            <a:spLocks/>
          </p:cNvSpPr>
          <p:nvPr/>
        </p:nvSpPr>
        <p:spPr bwMode="auto">
          <a:xfrm>
            <a:off x="1910773" y="4388716"/>
            <a:ext cx="41853" cy="56284"/>
          </a:xfrm>
          <a:custGeom>
            <a:avLst/>
            <a:gdLst>
              <a:gd name="T0" fmla="*/ 0 w 29"/>
              <a:gd name="T1" fmla="*/ 2147483647 h 39"/>
              <a:gd name="T2" fmla="*/ 0 w 29"/>
              <a:gd name="T3" fmla="*/ 0 h 39"/>
              <a:gd name="T4" fmla="*/ 2147483647 w 29"/>
              <a:gd name="T5" fmla="*/ 0 h 39"/>
              <a:gd name="T6" fmla="*/ 2147483647 w 29"/>
              <a:gd name="T7" fmla="*/ 0 h 39"/>
              <a:gd name="T8" fmla="*/ 2147483647 w 29"/>
              <a:gd name="T9" fmla="*/ 2147483647 h 39"/>
              <a:gd name="T10" fmla="*/ 2147483647 w 29"/>
              <a:gd name="T11" fmla="*/ 2147483647 h 39"/>
              <a:gd name="T12" fmla="*/ 0 w 29"/>
              <a:gd name="T13" fmla="*/ 2147483647 h 39"/>
              <a:gd name="T14" fmla="*/ 0 60000 65536"/>
              <a:gd name="T15" fmla="*/ 0 60000 65536"/>
              <a:gd name="T16" fmla="*/ 0 60000 65536"/>
              <a:gd name="T17" fmla="*/ 0 60000 65536"/>
              <a:gd name="T18" fmla="*/ 0 60000 65536"/>
              <a:gd name="T19" fmla="*/ 0 60000 65536"/>
              <a:gd name="T20" fmla="*/ 0 60000 65536"/>
              <a:gd name="T21" fmla="*/ 0 w 29"/>
              <a:gd name="T22" fmla="*/ 0 h 39"/>
              <a:gd name="T23" fmla="*/ 29 w 2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9">
                <a:moveTo>
                  <a:pt x="0" y="39"/>
                </a:moveTo>
                <a:lnTo>
                  <a:pt x="0" y="0"/>
                </a:lnTo>
                <a:lnTo>
                  <a:pt x="20" y="0"/>
                </a:lnTo>
                <a:lnTo>
                  <a:pt x="29" y="0"/>
                </a:lnTo>
                <a:lnTo>
                  <a:pt x="29" y="39"/>
                </a:lnTo>
                <a:lnTo>
                  <a:pt x="20" y="39"/>
                </a:lnTo>
                <a:lnTo>
                  <a:pt x="0" y="3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472" name="Freeform 187"/>
          <p:cNvSpPr>
            <a:spLocks/>
          </p:cNvSpPr>
          <p:nvPr/>
        </p:nvSpPr>
        <p:spPr bwMode="auto">
          <a:xfrm>
            <a:off x="1910773" y="4251614"/>
            <a:ext cx="41853" cy="13710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473" name="Freeform 188"/>
          <p:cNvSpPr>
            <a:spLocks/>
          </p:cNvSpPr>
          <p:nvPr/>
        </p:nvSpPr>
        <p:spPr bwMode="auto">
          <a:xfrm>
            <a:off x="1910773" y="4209762"/>
            <a:ext cx="41853" cy="41852"/>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474" name="Freeform 189"/>
          <p:cNvSpPr>
            <a:spLocks/>
          </p:cNvSpPr>
          <p:nvPr/>
        </p:nvSpPr>
        <p:spPr bwMode="auto">
          <a:xfrm>
            <a:off x="1910773" y="4072659"/>
            <a:ext cx="41853" cy="13710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475" name="Freeform 190"/>
          <p:cNvSpPr>
            <a:spLocks/>
          </p:cNvSpPr>
          <p:nvPr/>
        </p:nvSpPr>
        <p:spPr bwMode="auto">
          <a:xfrm>
            <a:off x="1910773" y="4017819"/>
            <a:ext cx="41853" cy="54841"/>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476" name="Freeform 191"/>
          <p:cNvSpPr>
            <a:spLocks/>
          </p:cNvSpPr>
          <p:nvPr/>
        </p:nvSpPr>
        <p:spPr bwMode="auto">
          <a:xfrm>
            <a:off x="1910773" y="3880716"/>
            <a:ext cx="41853" cy="13710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477" name="Freeform 192"/>
          <p:cNvSpPr>
            <a:spLocks/>
          </p:cNvSpPr>
          <p:nvPr/>
        </p:nvSpPr>
        <p:spPr bwMode="auto">
          <a:xfrm>
            <a:off x="1910773" y="3838864"/>
            <a:ext cx="41853" cy="41853"/>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478" name="Freeform 193"/>
          <p:cNvSpPr>
            <a:spLocks/>
          </p:cNvSpPr>
          <p:nvPr/>
        </p:nvSpPr>
        <p:spPr bwMode="auto">
          <a:xfrm>
            <a:off x="1910773" y="3701762"/>
            <a:ext cx="41853" cy="13710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479" name="Freeform 194"/>
          <p:cNvSpPr>
            <a:spLocks/>
          </p:cNvSpPr>
          <p:nvPr/>
        </p:nvSpPr>
        <p:spPr bwMode="auto">
          <a:xfrm>
            <a:off x="1910773" y="3659909"/>
            <a:ext cx="41853" cy="41853"/>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480" name="Freeform 195"/>
          <p:cNvSpPr>
            <a:spLocks/>
          </p:cNvSpPr>
          <p:nvPr/>
        </p:nvSpPr>
        <p:spPr bwMode="auto">
          <a:xfrm>
            <a:off x="1910773" y="3522807"/>
            <a:ext cx="41853" cy="13710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481" name="Line 196"/>
          <p:cNvSpPr>
            <a:spLocks noChangeShapeType="1"/>
          </p:cNvSpPr>
          <p:nvPr/>
        </p:nvSpPr>
        <p:spPr bwMode="auto">
          <a:xfrm>
            <a:off x="5077114" y="4445000"/>
            <a:ext cx="329045" cy="1444"/>
          </a:xfrm>
          <a:prstGeom prst="line">
            <a:avLst/>
          </a:prstGeom>
          <a:noFill/>
          <a:ln w="12065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12482" name="Line 197"/>
          <p:cNvSpPr>
            <a:spLocks noChangeShapeType="1"/>
          </p:cNvSpPr>
          <p:nvPr/>
        </p:nvSpPr>
        <p:spPr bwMode="auto">
          <a:xfrm>
            <a:off x="4993409" y="4348308"/>
            <a:ext cx="467591" cy="1443"/>
          </a:xfrm>
          <a:prstGeom prst="line">
            <a:avLst/>
          </a:prstGeom>
          <a:noFill/>
          <a:ln w="12065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12483" name="Line 198"/>
          <p:cNvSpPr>
            <a:spLocks noChangeShapeType="1"/>
          </p:cNvSpPr>
          <p:nvPr/>
        </p:nvSpPr>
        <p:spPr bwMode="auto">
          <a:xfrm flipV="1">
            <a:off x="5035262" y="4114512"/>
            <a:ext cx="1443" cy="54841"/>
          </a:xfrm>
          <a:prstGeom prst="line">
            <a:avLst/>
          </a:prstGeom>
          <a:noFill/>
          <a:ln w="6032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sz="455"/>
          </a:p>
        </p:txBody>
      </p:sp>
      <p:pic>
        <p:nvPicPr>
          <p:cNvPr id="12484" name="Picture 19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9876" y="4857750"/>
            <a:ext cx="385329" cy="21056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485" name="AutoShape 200"/>
          <p:cNvSpPr>
            <a:spLocks noChangeArrowheads="1"/>
          </p:cNvSpPr>
          <p:nvPr/>
        </p:nvSpPr>
        <p:spPr bwMode="auto">
          <a:xfrm>
            <a:off x="2131580" y="7389091"/>
            <a:ext cx="839932" cy="412750"/>
          </a:xfrm>
          <a:prstGeom prst="roundRect">
            <a:avLst>
              <a:gd name="adj" fmla="val 23250"/>
            </a:avLst>
          </a:pr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455"/>
          </a:p>
        </p:txBody>
      </p:sp>
      <p:sp>
        <p:nvSpPr>
          <p:cNvPr id="12486" name="Rectangle 201"/>
          <p:cNvSpPr>
            <a:spLocks noChangeArrowheads="1"/>
          </p:cNvSpPr>
          <p:nvPr/>
        </p:nvSpPr>
        <p:spPr bwMode="auto">
          <a:xfrm>
            <a:off x="2131581" y="7595467"/>
            <a:ext cx="798079" cy="399761"/>
          </a:xfrm>
          <a:prstGeom prst="rect">
            <a:avLst/>
          </a:prstGeom>
          <a:solidFill>
            <a:srgbClr val="FFFFFF"/>
          </a:solidFill>
          <a:ln w="15875">
            <a:solidFill>
              <a:srgbClr val="FFFFFF"/>
            </a:solidFill>
            <a:miter lim="800000"/>
            <a:headEnd/>
            <a:tailEnd/>
          </a:ln>
        </p:spPr>
        <p:txBody>
          <a:bodyPr/>
          <a:lstStyle/>
          <a:p>
            <a:endParaRPr lang="en-US" sz="455"/>
          </a:p>
        </p:txBody>
      </p:sp>
      <p:sp>
        <p:nvSpPr>
          <p:cNvPr id="12487" name="Rectangle 202"/>
          <p:cNvSpPr>
            <a:spLocks noChangeArrowheads="1"/>
          </p:cNvSpPr>
          <p:nvPr/>
        </p:nvSpPr>
        <p:spPr bwMode="auto">
          <a:xfrm>
            <a:off x="2131580" y="7595466"/>
            <a:ext cx="1114136" cy="467591"/>
          </a:xfrm>
          <a:prstGeom prst="rect">
            <a:avLst/>
          </a:prstGeom>
          <a:solidFill>
            <a:srgbClr val="FFFFFF"/>
          </a:solidFill>
          <a:ln w="15875">
            <a:solidFill>
              <a:srgbClr val="000000"/>
            </a:solidFill>
            <a:miter lim="800000"/>
            <a:headEnd/>
            <a:tailEnd/>
          </a:ln>
        </p:spPr>
        <p:txBody>
          <a:bodyPr/>
          <a:lstStyle/>
          <a:p>
            <a:endParaRPr lang="en-US" sz="455"/>
          </a:p>
        </p:txBody>
      </p:sp>
      <p:sp>
        <p:nvSpPr>
          <p:cNvPr id="12488" name="Line 203"/>
          <p:cNvSpPr>
            <a:spLocks noChangeShapeType="1"/>
          </p:cNvSpPr>
          <p:nvPr/>
        </p:nvSpPr>
        <p:spPr bwMode="auto">
          <a:xfrm>
            <a:off x="2146012" y="7595467"/>
            <a:ext cx="838488" cy="1443"/>
          </a:xfrm>
          <a:prstGeom prst="line">
            <a:avLst/>
          </a:prstGeom>
          <a:noFill/>
          <a:ln w="1587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12489" name="Freeform 204"/>
          <p:cNvSpPr>
            <a:spLocks/>
          </p:cNvSpPr>
          <p:nvPr/>
        </p:nvSpPr>
        <p:spPr bwMode="auto">
          <a:xfrm>
            <a:off x="2971513" y="7513205"/>
            <a:ext cx="233795" cy="96694"/>
          </a:xfrm>
          <a:custGeom>
            <a:avLst/>
            <a:gdLst>
              <a:gd name="T0" fmla="*/ 2147483647 w 162"/>
              <a:gd name="T1" fmla="*/ 2147483647 h 67"/>
              <a:gd name="T2" fmla="*/ 0 w 162"/>
              <a:gd name="T3" fmla="*/ 2147483647 h 67"/>
              <a:gd name="T4" fmla="*/ 0 w 162"/>
              <a:gd name="T5" fmla="*/ 0 h 67"/>
              <a:gd name="T6" fmla="*/ 2147483647 w 162"/>
              <a:gd name="T7" fmla="*/ 2147483647 h 67"/>
              <a:gd name="T8" fmla="*/ 0 60000 65536"/>
              <a:gd name="T9" fmla="*/ 0 60000 65536"/>
              <a:gd name="T10" fmla="*/ 0 60000 65536"/>
              <a:gd name="T11" fmla="*/ 0 60000 65536"/>
              <a:gd name="T12" fmla="*/ 0 w 162"/>
              <a:gd name="T13" fmla="*/ 0 h 67"/>
              <a:gd name="T14" fmla="*/ 162 w 162"/>
              <a:gd name="T15" fmla="*/ 67 h 67"/>
            </a:gdLst>
            <a:ahLst/>
            <a:cxnLst>
              <a:cxn ang="T8">
                <a:pos x="T0" y="T1"/>
              </a:cxn>
              <a:cxn ang="T9">
                <a:pos x="T2" y="T3"/>
              </a:cxn>
              <a:cxn ang="T10">
                <a:pos x="T4" y="T5"/>
              </a:cxn>
              <a:cxn ang="T11">
                <a:pos x="T6" y="T7"/>
              </a:cxn>
            </a:cxnLst>
            <a:rect l="T12" t="T13" r="T14" b="T15"/>
            <a:pathLst>
              <a:path w="162" h="67">
                <a:moveTo>
                  <a:pt x="162" y="67"/>
                </a:moveTo>
                <a:lnTo>
                  <a:pt x="0" y="67"/>
                </a:lnTo>
                <a:lnTo>
                  <a:pt x="0" y="0"/>
                </a:lnTo>
                <a:lnTo>
                  <a:pt x="162" y="6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490" name="Freeform 205"/>
          <p:cNvSpPr>
            <a:spLocks/>
          </p:cNvSpPr>
          <p:nvPr/>
        </p:nvSpPr>
        <p:spPr bwMode="auto">
          <a:xfrm>
            <a:off x="2974399" y="7513204"/>
            <a:ext cx="233795" cy="82262"/>
          </a:xfrm>
          <a:custGeom>
            <a:avLst/>
            <a:gdLst>
              <a:gd name="T0" fmla="*/ 2147483647 w 162"/>
              <a:gd name="T1" fmla="*/ 2147483647 h 57"/>
              <a:gd name="T2" fmla="*/ 0 w 162"/>
              <a:gd name="T3" fmla="*/ 2147483647 h 57"/>
              <a:gd name="T4" fmla="*/ 0 w 162"/>
              <a:gd name="T5" fmla="*/ 0 h 57"/>
              <a:gd name="T6" fmla="*/ 0 60000 65536"/>
              <a:gd name="T7" fmla="*/ 0 60000 65536"/>
              <a:gd name="T8" fmla="*/ 0 60000 65536"/>
              <a:gd name="T9" fmla="*/ 0 w 162"/>
              <a:gd name="T10" fmla="*/ 0 h 57"/>
              <a:gd name="T11" fmla="*/ 162 w 162"/>
              <a:gd name="T12" fmla="*/ 57 h 57"/>
            </a:gdLst>
            <a:ahLst/>
            <a:cxnLst>
              <a:cxn ang="T6">
                <a:pos x="T0" y="T1"/>
              </a:cxn>
              <a:cxn ang="T7">
                <a:pos x="T2" y="T3"/>
              </a:cxn>
              <a:cxn ang="T8">
                <a:pos x="T4" y="T5"/>
              </a:cxn>
            </a:cxnLst>
            <a:rect l="T9" t="T10" r="T11" b="T12"/>
            <a:pathLst>
              <a:path w="162" h="57">
                <a:moveTo>
                  <a:pt x="162" y="57"/>
                </a:moveTo>
                <a:lnTo>
                  <a:pt x="0" y="57"/>
                </a:lnTo>
                <a:lnTo>
                  <a:pt x="0" y="0"/>
                </a:lnTo>
              </a:path>
            </a:pathLst>
          </a:cu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455"/>
          </a:p>
        </p:txBody>
      </p:sp>
      <p:sp>
        <p:nvSpPr>
          <p:cNvPr id="12491" name="Line 206"/>
          <p:cNvSpPr>
            <a:spLocks noChangeShapeType="1"/>
          </p:cNvSpPr>
          <p:nvPr/>
        </p:nvSpPr>
        <p:spPr bwMode="auto">
          <a:xfrm>
            <a:off x="2200853" y="7774421"/>
            <a:ext cx="962602" cy="1443"/>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12492" name="Line 207"/>
          <p:cNvSpPr>
            <a:spLocks noChangeShapeType="1"/>
          </p:cNvSpPr>
          <p:nvPr/>
        </p:nvSpPr>
        <p:spPr bwMode="auto">
          <a:xfrm>
            <a:off x="2200853" y="7980795"/>
            <a:ext cx="962602" cy="1444"/>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12493" name="Rectangle 208"/>
          <p:cNvSpPr>
            <a:spLocks noChangeArrowheads="1"/>
          </p:cNvSpPr>
          <p:nvPr/>
        </p:nvSpPr>
        <p:spPr bwMode="auto">
          <a:xfrm>
            <a:off x="2337955" y="7416512"/>
            <a:ext cx="564285" cy="13854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12494" name="Rectangle 209"/>
          <p:cNvSpPr>
            <a:spLocks noChangeArrowheads="1"/>
          </p:cNvSpPr>
          <p:nvPr/>
        </p:nvSpPr>
        <p:spPr bwMode="auto">
          <a:xfrm>
            <a:off x="2384137" y="7409296"/>
            <a:ext cx="583493" cy="167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91" b="1">
                <a:latin typeface="Arial" charset="0"/>
              </a:rPr>
              <a:t>JOSHUA</a:t>
            </a:r>
            <a:endParaRPr lang="en-US" sz="1636" baseline="-25000">
              <a:latin typeface="Arial" charset="0"/>
            </a:endParaRPr>
          </a:p>
        </p:txBody>
      </p:sp>
      <p:sp>
        <p:nvSpPr>
          <p:cNvPr id="12495" name="Rectangle 210"/>
          <p:cNvSpPr>
            <a:spLocks noChangeArrowheads="1"/>
          </p:cNvSpPr>
          <p:nvPr/>
        </p:nvSpPr>
        <p:spPr bwMode="auto">
          <a:xfrm>
            <a:off x="2293217" y="7637318"/>
            <a:ext cx="559449" cy="1399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9" b="1">
                <a:solidFill>
                  <a:srgbClr val="E32434"/>
                </a:solidFill>
                <a:latin typeface="Arial" charset="0"/>
              </a:rPr>
              <a:t>Jericho/Ai</a:t>
            </a:r>
            <a:endParaRPr lang="en-US" sz="909" baseline="-25000">
              <a:solidFill>
                <a:srgbClr val="E32434"/>
              </a:solidFill>
              <a:latin typeface="Arial" charset="0"/>
            </a:endParaRPr>
          </a:p>
        </p:txBody>
      </p:sp>
      <p:sp>
        <p:nvSpPr>
          <p:cNvPr id="12496" name="Rectangle 211"/>
          <p:cNvSpPr>
            <a:spLocks noChangeArrowheads="1"/>
          </p:cNvSpPr>
          <p:nvPr/>
        </p:nvSpPr>
        <p:spPr bwMode="auto">
          <a:xfrm>
            <a:off x="2164773" y="7839364"/>
            <a:ext cx="726161" cy="1399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9" b="1">
                <a:solidFill>
                  <a:srgbClr val="E32434"/>
                </a:solidFill>
                <a:latin typeface="Arial" charset="0"/>
              </a:rPr>
              <a:t>Land Divided</a:t>
            </a:r>
            <a:endParaRPr lang="en-US" sz="909" baseline="-25000">
              <a:solidFill>
                <a:srgbClr val="E32434"/>
              </a:solidFill>
              <a:latin typeface="Arial" charset="0"/>
            </a:endParaRPr>
          </a:p>
        </p:txBody>
      </p:sp>
      <p:sp>
        <p:nvSpPr>
          <p:cNvPr id="12497" name="Rectangle 212"/>
          <p:cNvSpPr>
            <a:spLocks noChangeArrowheads="1"/>
          </p:cNvSpPr>
          <p:nvPr/>
        </p:nvSpPr>
        <p:spPr bwMode="auto">
          <a:xfrm>
            <a:off x="4704773" y="6797386"/>
            <a:ext cx="606136" cy="15153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12498" name="Line 213"/>
          <p:cNvSpPr>
            <a:spLocks noChangeShapeType="1"/>
          </p:cNvSpPr>
          <p:nvPr/>
        </p:nvSpPr>
        <p:spPr bwMode="auto">
          <a:xfrm>
            <a:off x="4567672" y="7334250"/>
            <a:ext cx="1059295" cy="1444"/>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12499" name="AutoShape 214"/>
          <p:cNvSpPr>
            <a:spLocks noChangeArrowheads="1"/>
          </p:cNvSpPr>
          <p:nvPr/>
        </p:nvSpPr>
        <p:spPr bwMode="auto">
          <a:xfrm>
            <a:off x="4553239" y="6769967"/>
            <a:ext cx="825500" cy="330488"/>
          </a:xfrm>
          <a:prstGeom prst="roundRect">
            <a:avLst>
              <a:gd name="adj" fmla="val 27074"/>
            </a:avLst>
          </a:pr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455"/>
          </a:p>
        </p:txBody>
      </p:sp>
      <p:sp>
        <p:nvSpPr>
          <p:cNvPr id="12500" name="Rectangle 215"/>
          <p:cNvSpPr>
            <a:spLocks noChangeArrowheads="1"/>
          </p:cNvSpPr>
          <p:nvPr/>
        </p:nvSpPr>
        <p:spPr bwMode="auto">
          <a:xfrm>
            <a:off x="4567671" y="6935932"/>
            <a:ext cx="770659" cy="316057"/>
          </a:xfrm>
          <a:prstGeom prst="rect">
            <a:avLst/>
          </a:prstGeom>
          <a:solidFill>
            <a:srgbClr val="FFFFFF"/>
          </a:solidFill>
          <a:ln w="15875">
            <a:solidFill>
              <a:srgbClr val="FFFFFF"/>
            </a:solidFill>
            <a:miter lim="800000"/>
            <a:headEnd/>
            <a:tailEnd/>
          </a:ln>
        </p:spPr>
        <p:txBody>
          <a:bodyPr/>
          <a:lstStyle/>
          <a:p>
            <a:endParaRPr lang="en-US" sz="455"/>
          </a:p>
        </p:txBody>
      </p:sp>
      <p:sp>
        <p:nvSpPr>
          <p:cNvPr id="12501" name="Rectangle 216"/>
          <p:cNvSpPr>
            <a:spLocks noChangeArrowheads="1"/>
          </p:cNvSpPr>
          <p:nvPr/>
        </p:nvSpPr>
        <p:spPr bwMode="auto">
          <a:xfrm>
            <a:off x="4553240" y="6935932"/>
            <a:ext cx="1086715" cy="1141557"/>
          </a:xfrm>
          <a:prstGeom prst="rect">
            <a:avLst/>
          </a:prstGeom>
          <a:solidFill>
            <a:srgbClr val="FFFFFF"/>
          </a:solidFill>
          <a:ln w="15875">
            <a:solidFill>
              <a:srgbClr val="000000"/>
            </a:solidFill>
            <a:miter lim="800000"/>
            <a:headEnd/>
            <a:tailEnd/>
          </a:ln>
        </p:spPr>
        <p:txBody>
          <a:bodyPr/>
          <a:lstStyle/>
          <a:p>
            <a:endParaRPr lang="en-US" sz="455"/>
          </a:p>
        </p:txBody>
      </p:sp>
      <p:sp>
        <p:nvSpPr>
          <p:cNvPr id="12502" name="Line 217"/>
          <p:cNvSpPr>
            <a:spLocks noChangeShapeType="1"/>
          </p:cNvSpPr>
          <p:nvPr/>
        </p:nvSpPr>
        <p:spPr bwMode="auto">
          <a:xfrm>
            <a:off x="4561898" y="6959023"/>
            <a:ext cx="825500" cy="1444"/>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12503" name="Freeform 218"/>
          <p:cNvSpPr>
            <a:spLocks/>
          </p:cNvSpPr>
          <p:nvPr/>
        </p:nvSpPr>
        <p:spPr bwMode="auto">
          <a:xfrm>
            <a:off x="5365751" y="6879648"/>
            <a:ext cx="233795" cy="69273"/>
          </a:xfrm>
          <a:custGeom>
            <a:avLst/>
            <a:gdLst>
              <a:gd name="T0" fmla="*/ 2147483647 w 162"/>
              <a:gd name="T1" fmla="*/ 2147483647 h 48"/>
              <a:gd name="T2" fmla="*/ 0 w 162"/>
              <a:gd name="T3" fmla="*/ 2147483647 h 48"/>
              <a:gd name="T4" fmla="*/ 0 w 162"/>
              <a:gd name="T5" fmla="*/ 0 h 48"/>
              <a:gd name="T6" fmla="*/ 2147483647 w 162"/>
              <a:gd name="T7" fmla="*/ 2147483647 h 48"/>
              <a:gd name="T8" fmla="*/ 0 60000 65536"/>
              <a:gd name="T9" fmla="*/ 0 60000 65536"/>
              <a:gd name="T10" fmla="*/ 0 60000 65536"/>
              <a:gd name="T11" fmla="*/ 0 60000 65536"/>
              <a:gd name="T12" fmla="*/ 0 w 162"/>
              <a:gd name="T13" fmla="*/ 0 h 48"/>
              <a:gd name="T14" fmla="*/ 162 w 162"/>
              <a:gd name="T15" fmla="*/ 48 h 48"/>
            </a:gdLst>
            <a:ahLst/>
            <a:cxnLst>
              <a:cxn ang="T8">
                <a:pos x="T0" y="T1"/>
              </a:cxn>
              <a:cxn ang="T9">
                <a:pos x="T2" y="T3"/>
              </a:cxn>
              <a:cxn ang="T10">
                <a:pos x="T4" y="T5"/>
              </a:cxn>
              <a:cxn ang="T11">
                <a:pos x="T6" y="T7"/>
              </a:cxn>
            </a:cxnLst>
            <a:rect l="T12" t="T13" r="T14" b="T15"/>
            <a:pathLst>
              <a:path w="162" h="48">
                <a:moveTo>
                  <a:pt x="162" y="48"/>
                </a:moveTo>
                <a:lnTo>
                  <a:pt x="0" y="48"/>
                </a:lnTo>
                <a:lnTo>
                  <a:pt x="0" y="0"/>
                </a:lnTo>
                <a:lnTo>
                  <a:pt x="162" y="4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504" name="Line 219"/>
          <p:cNvSpPr>
            <a:spLocks noChangeShapeType="1"/>
          </p:cNvSpPr>
          <p:nvPr/>
        </p:nvSpPr>
        <p:spPr bwMode="auto">
          <a:xfrm>
            <a:off x="4635500" y="7086023"/>
            <a:ext cx="936625" cy="1444"/>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12505" name="Line 220"/>
          <p:cNvSpPr>
            <a:spLocks noChangeShapeType="1"/>
          </p:cNvSpPr>
          <p:nvPr/>
        </p:nvSpPr>
        <p:spPr bwMode="auto">
          <a:xfrm>
            <a:off x="4635500" y="7237558"/>
            <a:ext cx="936625" cy="1443"/>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12506" name="Line 221"/>
          <p:cNvSpPr>
            <a:spLocks noChangeShapeType="1"/>
          </p:cNvSpPr>
          <p:nvPr/>
        </p:nvSpPr>
        <p:spPr bwMode="auto">
          <a:xfrm>
            <a:off x="4635500" y="7403523"/>
            <a:ext cx="936625" cy="1444"/>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12507" name="Rectangle 222"/>
          <p:cNvSpPr>
            <a:spLocks noChangeArrowheads="1"/>
          </p:cNvSpPr>
          <p:nvPr/>
        </p:nvSpPr>
        <p:spPr bwMode="auto">
          <a:xfrm>
            <a:off x="4929910" y="7110558"/>
            <a:ext cx="294953" cy="125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18" b="1" i="1">
                <a:solidFill>
                  <a:srgbClr val="E32434"/>
                </a:solidFill>
                <a:latin typeface="Arial" charset="0"/>
              </a:rPr>
              <a:t>Cross</a:t>
            </a:r>
            <a:endParaRPr lang="en-US" sz="1091" baseline="-25000">
              <a:solidFill>
                <a:srgbClr val="E32434"/>
              </a:solidFill>
              <a:latin typeface="Arial" charset="0"/>
            </a:endParaRPr>
          </a:p>
        </p:txBody>
      </p:sp>
      <p:sp>
        <p:nvSpPr>
          <p:cNvPr id="12508" name="Rectangle 223"/>
          <p:cNvSpPr>
            <a:spLocks noChangeArrowheads="1"/>
          </p:cNvSpPr>
          <p:nvPr/>
        </p:nvSpPr>
        <p:spPr bwMode="auto">
          <a:xfrm>
            <a:off x="4828887" y="7253432"/>
            <a:ext cx="673966" cy="13854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12509" name="Rectangle 224"/>
          <p:cNvSpPr>
            <a:spLocks noChangeArrowheads="1"/>
          </p:cNvSpPr>
          <p:nvPr/>
        </p:nvSpPr>
        <p:spPr bwMode="auto">
          <a:xfrm>
            <a:off x="4857751" y="7276523"/>
            <a:ext cx="365485" cy="125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18" b="1" i="1">
                <a:solidFill>
                  <a:srgbClr val="E32434"/>
                </a:solidFill>
                <a:latin typeface="Arial" charset="0"/>
              </a:rPr>
              <a:t>Church</a:t>
            </a:r>
            <a:endParaRPr lang="en-US" sz="1091" baseline="-25000">
              <a:solidFill>
                <a:srgbClr val="E32434"/>
              </a:solidFill>
              <a:latin typeface="Arial" charset="0"/>
            </a:endParaRPr>
          </a:p>
        </p:txBody>
      </p:sp>
      <p:sp>
        <p:nvSpPr>
          <p:cNvPr id="12510" name="Line 225"/>
          <p:cNvSpPr>
            <a:spLocks noChangeShapeType="1"/>
          </p:cNvSpPr>
          <p:nvPr/>
        </p:nvSpPr>
        <p:spPr bwMode="auto">
          <a:xfrm>
            <a:off x="4635500" y="7555058"/>
            <a:ext cx="936625" cy="1443"/>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12511" name="Line 226"/>
          <p:cNvSpPr>
            <a:spLocks noChangeShapeType="1"/>
          </p:cNvSpPr>
          <p:nvPr/>
        </p:nvSpPr>
        <p:spPr bwMode="auto">
          <a:xfrm>
            <a:off x="4622512" y="7706591"/>
            <a:ext cx="935182" cy="1444"/>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12512" name="Line 227"/>
          <p:cNvSpPr>
            <a:spLocks noChangeShapeType="1"/>
          </p:cNvSpPr>
          <p:nvPr/>
        </p:nvSpPr>
        <p:spPr bwMode="auto">
          <a:xfrm>
            <a:off x="4622512" y="7871113"/>
            <a:ext cx="935182" cy="1444"/>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12513" name="Line 228"/>
          <p:cNvSpPr>
            <a:spLocks noChangeShapeType="1"/>
          </p:cNvSpPr>
          <p:nvPr/>
        </p:nvSpPr>
        <p:spPr bwMode="auto">
          <a:xfrm>
            <a:off x="4608080" y="8022649"/>
            <a:ext cx="949614" cy="1443"/>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12514" name="Rectangle 229"/>
          <p:cNvSpPr>
            <a:spLocks noChangeArrowheads="1"/>
          </p:cNvSpPr>
          <p:nvPr/>
        </p:nvSpPr>
        <p:spPr bwMode="auto">
          <a:xfrm>
            <a:off x="4856308" y="7443932"/>
            <a:ext cx="688397" cy="9669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12515" name="Rectangle 230"/>
          <p:cNvSpPr>
            <a:spLocks noChangeArrowheads="1"/>
          </p:cNvSpPr>
          <p:nvPr/>
        </p:nvSpPr>
        <p:spPr bwMode="auto">
          <a:xfrm>
            <a:off x="4870739" y="7425171"/>
            <a:ext cx="411972" cy="125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18" b="1">
                <a:solidFill>
                  <a:srgbClr val="E32434"/>
                </a:solidFill>
                <a:latin typeface="Arial" charset="0"/>
              </a:rPr>
              <a:t>Gospels</a:t>
            </a:r>
            <a:endParaRPr lang="en-US" sz="1091" baseline="-25000">
              <a:solidFill>
                <a:srgbClr val="E32434"/>
              </a:solidFill>
              <a:latin typeface="Arial" charset="0"/>
            </a:endParaRPr>
          </a:p>
        </p:txBody>
      </p:sp>
      <p:sp>
        <p:nvSpPr>
          <p:cNvPr id="12516" name="Rectangle 231"/>
          <p:cNvSpPr>
            <a:spLocks noChangeArrowheads="1"/>
          </p:cNvSpPr>
          <p:nvPr/>
        </p:nvSpPr>
        <p:spPr bwMode="auto">
          <a:xfrm>
            <a:off x="4965989" y="7572376"/>
            <a:ext cx="226024" cy="125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18" b="1">
                <a:solidFill>
                  <a:srgbClr val="E32434"/>
                </a:solidFill>
                <a:latin typeface="Arial" charset="0"/>
              </a:rPr>
              <a:t>Acts</a:t>
            </a:r>
            <a:endParaRPr lang="en-US" sz="1091" baseline="-25000">
              <a:solidFill>
                <a:srgbClr val="E32434"/>
              </a:solidFill>
              <a:latin typeface="Arial" charset="0"/>
            </a:endParaRPr>
          </a:p>
        </p:txBody>
      </p:sp>
      <p:sp>
        <p:nvSpPr>
          <p:cNvPr id="12517" name="Rectangle 232"/>
          <p:cNvSpPr>
            <a:spLocks noChangeArrowheads="1"/>
          </p:cNvSpPr>
          <p:nvPr/>
        </p:nvSpPr>
        <p:spPr bwMode="auto">
          <a:xfrm>
            <a:off x="4828887" y="7747000"/>
            <a:ext cx="743239" cy="10968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12518" name="Rectangle 233"/>
          <p:cNvSpPr>
            <a:spLocks noChangeArrowheads="1"/>
          </p:cNvSpPr>
          <p:nvPr/>
        </p:nvSpPr>
        <p:spPr bwMode="auto">
          <a:xfrm>
            <a:off x="4851978" y="7738341"/>
            <a:ext cx="400751" cy="125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18" b="1">
                <a:solidFill>
                  <a:srgbClr val="E32434"/>
                </a:solidFill>
                <a:latin typeface="Arial" charset="0"/>
              </a:rPr>
              <a:t>Epistles</a:t>
            </a:r>
            <a:endParaRPr lang="en-US" sz="1091" baseline="-25000">
              <a:solidFill>
                <a:srgbClr val="E32434"/>
              </a:solidFill>
              <a:latin typeface="Arial" charset="0"/>
            </a:endParaRPr>
          </a:p>
        </p:txBody>
      </p:sp>
      <p:sp>
        <p:nvSpPr>
          <p:cNvPr id="12519" name="Rectangle 234"/>
          <p:cNvSpPr>
            <a:spLocks noChangeArrowheads="1"/>
          </p:cNvSpPr>
          <p:nvPr/>
        </p:nvSpPr>
        <p:spPr bwMode="auto">
          <a:xfrm>
            <a:off x="4774045" y="7898534"/>
            <a:ext cx="686955" cy="9669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12520" name="Rectangle 235"/>
          <p:cNvSpPr>
            <a:spLocks noChangeArrowheads="1"/>
          </p:cNvSpPr>
          <p:nvPr/>
        </p:nvSpPr>
        <p:spPr bwMode="auto">
          <a:xfrm>
            <a:off x="4733636" y="7895648"/>
            <a:ext cx="527388" cy="125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18" b="1">
                <a:solidFill>
                  <a:srgbClr val="E32434"/>
                </a:solidFill>
                <a:latin typeface="Arial" charset="0"/>
              </a:rPr>
              <a:t>Revelation</a:t>
            </a:r>
            <a:endParaRPr lang="en-US" sz="1091" baseline="-25000">
              <a:solidFill>
                <a:srgbClr val="E32434"/>
              </a:solidFill>
              <a:latin typeface="Arial" charset="0"/>
            </a:endParaRPr>
          </a:p>
        </p:txBody>
      </p:sp>
      <p:sp>
        <p:nvSpPr>
          <p:cNvPr id="12521" name="Rectangle 236"/>
          <p:cNvSpPr>
            <a:spLocks noChangeArrowheads="1"/>
          </p:cNvSpPr>
          <p:nvPr/>
        </p:nvSpPr>
        <p:spPr bwMode="auto">
          <a:xfrm>
            <a:off x="4704773" y="1842944"/>
            <a:ext cx="591705" cy="13854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12522" name="Rectangle 237"/>
          <p:cNvSpPr>
            <a:spLocks noChangeArrowheads="1"/>
          </p:cNvSpPr>
          <p:nvPr/>
        </p:nvSpPr>
        <p:spPr bwMode="auto">
          <a:xfrm>
            <a:off x="4632614" y="1801091"/>
            <a:ext cx="698909" cy="167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91" b="1">
                <a:latin typeface="Arial" charset="0"/>
              </a:rPr>
              <a:t>ANARCHY</a:t>
            </a:r>
            <a:endParaRPr lang="en-US" sz="1636" baseline="-25000">
              <a:latin typeface="Arial" charset="0"/>
            </a:endParaRPr>
          </a:p>
        </p:txBody>
      </p:sp>
      <p:sp>
        <p:nvSpPr>
          <p:cNvPr id="12523" name="AutoShape 238"/>
          <p:cNvSpPr>
            <a:spLocks noChangeArrowheads="1"/>
          </p:cNvSpPr>
          <p:nvPr/>
        </p:nvSpPr>
        <p:spPr bwMode="auto">
          <a:xfrm>
            <a:off x="4553239" y="1802535"/>
            <a:ext cx="839932" cy="412750"/>
          </a:xfrm>
          <a:prstGeom prst="roundRect">
            <a:avLst>
              <a:gd name="adj" fmla="val 23250"/>
            </a:avLst>
          </a:pr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455"/>
          </a:p>
        </p:txBody>
      </p:sp>
      <p:sp>
        <p:nvSpPr>
          <p:cNvPr id="12524" name="Rectangle 239"/>
          <p:cNvSpPr>
            <a:spLocks noChangeArrowheads="1"/>
          </p:cNvSpPr>
          <p:nvPr/>
        </p:nvSpPr>
        <p:spPr bwMode="auto">
          <a:xfrm>
            <a:off x="4553239" y="2003136"/>
            <a:ext cx="785091" cy="398318"/>
          </a:xfrm>
          <a:prstGeom prst="rect">
            <a:avLst/>
          </a:prstGeom>
          <a:solidFill>
            <a:srgbClr val="FFFFFF"/>
          </a:solidFill>
          <a:ln w="15875">
            <a:solidFill>
              <a:srgbClr val="FFFFFF"/>
            </a:solidFill>
            <a:miter lim="800000"/>
            <a:headEnd/>
            <a:tailEnd/>
          </a:ln>
        </p:spPr>
        <p:txBody>
          <a:bodyPr/>
          <a:lstStyle/>
          <a:p>
            <a:endParaRPr lang="en-US" sz="455"/>
          </a:p>
        </p:txBody>
      </p:sp>
      <p:sp>
        <p:nvSpPr>
          <p:cNvPr id="12525" name="Rectangle 240"/>
          <p:cNvSpPr>
            <a:spLocks noChangeArrowheads="1"/>
          </p:cNvSpPr>
          <p:nvPr/>
        </p:nvSpPr>
        <p:spPr bwMode="auto">
          <a:xfrm>
            <a:off x="4553239" y="2003136"/>
            <a:ext cx="1101147" cy="467591"/>
          </a:xfrm>
          <a:prstGeom prst="rect">
            <a:avLst/>
          </a:prstGeom>
          <a:solidFill>
            <a:srgbClr val="FFFFFF"/>
          </a:solidFill>
          <a:ln w="15875">
            <a:solidFill>
              <a:srgbClr val="000000"/>
            </a:solidFill>
            <a:miter lim="800000"/>
            <a:headEnd/>
            <a:tailEnd/>
          </a:ln>
        </p:spPr>
        <p:txBody>
          <a:bodyPr/>
          <a:lstStyle/>
          <a:p>
            <a:endParaRPr lang="en-US" sz="455"/>
          </a:p>
        </p:txBody>
      </p:sp>
      <p:sp>
        <p:nvSpPr>
          <p:cNvPr id="12526" name="Line 241"/>
          <p:cNvSpPr>
            <a:spLocks noChangeShapeType="1"/>
          </p:cNvSpPr>
          <p:nvPr/>
        </p:nvSpPr>
        <p:spPr bwMode="auto">
          <a:xfrm>
            <a:off x="4567671" y="2008909"/>
            <a:ext cx="825500" cy="1444"/>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12527" name="Freeform 242"/>
          <p:cNvSpPr>
            <a:spLocks/>
          </p:cNvSpPr>
          <p:nvPr/>
        </p:nvSpPr>
        <p:spPr bwMode="auto">
          <a:xfrm>
            <a:off x="5378740" y="1925205"/>
            <a:ext cx="233795" cy="96694"/>
          </a:xfrm>
          <a:custGeom>
            <a:avLst/>
            <a:gdLst>
              <a:gd name="T0" fmla="*/ 2147483647 w 162"/>
              <a:gd name="T1" fmla="*/ 2147483647 h 67"/>
              <a:gd name="T2" fmla="*/ 0 w 162"/>
              <a:gd name="T3" fmla="*/ 2147483647 h 67"/>
              <a:gd name="T4" fmla="*/ 0 w 162"/>
              <a:gd name="T5" fmla="*/ 0 h 67"/>
              <a:gd name="T6" fmla="*/ 2147483647 w 162"/>
              <a:gd name="T7" fmla="*/ 2147483647 h 67"/>
              <a:gd name="T8" fmla="*/ 0 60000 65536"/>
              <a:gd name="T9" fmla="*/ 0 60000 65536"/>
              <a:gd name="T10" fmla="*/ 0 60000 65536"/>
              <a:gd name="T11" fmla="*/ 0 60000 65536"/>
              <a:gd name="T12" fmla="*/ 0 w 162"/>
              <a:gd name="T13" fmla="*/ 0 h 67"/>
              <a:gd name="T14" fmla="*/ 162 w 162"/>
              <a:gd name="T15" fmla="*/ 67 h 67"/>
            </a:gdLst>
            <a:ahLst/>
            <a:cxnLst>
              <a:cxn ang="T8">
                <a:pos x="T0" y="T1"/>
              </a:cxn>
              <a:cxn ang="T9">
                <a:pos x="T2" y="T3"/>
              </a:cxn>
              <a:cxn ang="T10">
                <a:pos x="T4" y="T5"/>
              </a:cxn>
              <a:cxn ang="T11">
                <a:pos x="T6" y="T7"/>
              </a:cxn>
            </a:cxnLst>
            <a:rect l="T12" t="T13" r="T14" b="T15"/>
            <a:pathLst>
              <a:path w="162" h="67">
                <a:moveTo>
                  <a:pt x="162" y="67"/>
                </a:moveTo>
                <a:lnTo>
                  <a:pt x="0" y="67"/>
                </a:lnTo>
                <a:lnTo>
                  <a:pt x="0" y="0"/>
                </a:lnTo>
                <a:lnTo>
                  <a:pt x="162" y="6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528" name="Freeform 243"/>
          <p:cNvSpPr>
            <a:spLocks/>
          </p:cNvSpPr>
          <p:nvPr/>
        </p:nvSpPr>
        <p:spPr bwMode="auto">
          <a:xfrm>
            <a:off x="5388842" y="1925205"/>
            <a:ext cx="233795" cy="83705"/>
          </a:xfrm>
          <a:custGeom>
            <a:avLst/>
            <a:gdLst>
              <a:gd name="T0" fmla="*/ 2147483647 w 162"/>
              <a:gd name="T1" fmla="*/ 2147483647 h 58"/>
              <a:gd name="T2" fmla="*/ 0 w 162"/>
              <a:gd name="T3" fmla="*/ 2147483647 h 58"/>
              <a:gd name="T4" fmla="*/ 0 w 162"/>
              <a:gd name="T5" fmla="*/ 0 h 58"/>
              <a:gd name="T6" fmla="*/ 0 60000 65536"/>
              <a:gd name="T7" fmla="*/ 0 60000 65536"/>
              <a:gd name="T8" fmla="*/ 0 60000 65536"/>
              <a:gd name="T9" fmla="*/ 0 w 162"/>
              <a:gd name="T10" fmla="*/ 0 h 58"/>
              <a:gd name="T11" fmla="*/ 162 w 162"/>
              <a:gd name="T12" fmla="*/ 58 h 58"/>
            </a:gdLst>
            <a:ahLst/>
            <a:cxnLst>
              <a:cxn ang="T6">
                <a:pos x="T0" y="T1"/>
              </a:cxn>
              <a:cxn ang="T7">
                <a:pos x="T2" y="T3"/>
              </a:cxn>
              <a:cxn ang="T8">
                <a:pos x="T4" y="T5"/>
              </a:cxn>
            </a:cxnLst>
            <a:rect l="T9" t="T10" r="T11" b="T12"/>
            <a:pathLst>
              <a:path w="162" h="58">
                <a:moveTo>
                  <a:pt x="162" y="58"/>
                </a:moveTo>
                <a:lnTo>
                  <a:pt x="0" y="58"/>
                </a:lnTo>
                <a:lnTo>
                  <a:pt x="0" y="0"/>
                </a:lnTo>
              </a:path>
            </a:pathLst>
          </a:cu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455"/>
          </a:p>
        </p:txBody>
      </p:sp>
      <p:sp>
        <p:nvSpPr>
          <p:cNvPr id="12529" name="Line 244"/>
          <p:cNvSpPr>
            <a:spLocks noChangeShapeType="1"/>
          </p:cNvSpPr>
          <p:nvPr/>
        </p:nvSpPr>
        <p:spPr bwMode="auto">
          <a:xfrm>
            <a:off x="4622512" y="2182091"/>
            <a:ext cx="949614" cy="1444"/>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12530" name="Line 245"/>
          <p:cNvSpPr>
            <a:spLocks noChangeShapeType="1"/>
          </p:cNvSpPr>
          <p:nvPr/>
        </p:nvSpPr>
        <p:spPr bwMode="auto">
          <a:xfrm>
            <a:off x="4622512" y="2388467"/>
            <a:ext cx="949614" cy="1443"/>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12531" name="Rectangle 246"/>
          <p:cNvSpPr>
            <a:spLocks noChangeArrowheads="1"/>
          </p:cNvSpPr>
          <p:nvPr/>
        </p:nvSpPr>
        <p:spPr bwMode="auto">
          <a:xfrm>
            <a:off x="4867853" y="2032000"/>
            <a:ext cx="403957" cy="1399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9" b="1">
                <a:solidFill>
                  <a:srgbClr val="E32434"/>
                </a:solidFill>
                <a:latin typeface="Arial" charset="0"/>
              </a:rPr>
              <a:t>Judges</a:t>
            </a:r>
            <a:endParaRPr lang="en-US" sz="1273" b="1" baseline="-25000">
              <a:solidFill>
                <a:srgbClr val="E32434"/>
              </a:solidFill>
              <a:latin typeface="Arial" charset="0"/>
            </a:endParaRPr>
          </a:p>
        </p:txBody>
      </p:sp>
      <p:sp>
        <p:nvSpPr>
          <p:cNvPr id="12532" name="Rectangle 247"/>
          <p:cNvSpPr>
            <a:spLocks noChangeArrowheads="1"/>
          </p:cNvSpPr>
          <p:nvPr/>
        </p:nvSpPr>
        <p:spPr bwMode="auto">
          <a:xfrm>
            <a:off x="4960216" y="2235489"/>
            <a:ext cx="235642" cy="167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91" b="1">
                <a:solidFill>
                  <a:srgbClr val="E32434"/>
                </a:solidFill>
                <a:latin typeface="Arial" charset="0"/>
              </a:rPr>
              <a:t>350</a:t>
            </a:r>
            <a:endParaRPr lang="en-US" sz="1091" baseline="-25000">
              <a:solidFill>
                <a:srgbClr val="E32434"/>
              </a:solidFill>
              <a:latin typeface="Arial" charset="0"/>
            </a:endParaRPr>
          </a:p>
        </p:txBody>
      </p:sp>
      <p:sp>
        <p:nvSpPr>
          <p:cNvPr id="12533" name="Line 248"/>
          <p:cNvSpPr>
            <a:spLocks noChangeShapeType="1"/>
          </p:cNvSpPr>
          <p:nvPr/>
        </p:nvSpPr>
        <p:spPr bwMode="auto">
          <a:xfrm>
            <a:off x="4567671" y="2765136"/>
            <a:ext cx="838488" cy="1444"/>
          </a:xfrm>
          <a:prstGeom prst="line">
            <a:avLst/>
          </a:prstGeom>
          <a:noFill/>
          <a:ln w="1587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12534" name="Rectangle 249"/>
          <p:cNvSpPr>
            <a:spLocks noChangeArrowheads="1"/>
          </p:cNvSpPr>
          <p:nvPr/>
        </p:nvSpPr>
        <p:spPr bwMode="auto">
          <a:xfrm>
            <a:off x="4548910" y="2806989"/>
            <a:ext cx="1128568" cy="1802534"/>
          </a:xfrm>
          <a:prstGeom prst="rect">
            <a:avLst/>
          </a:prstGeom>
          <a:solidFill>
            <a:srgbClr val="FFFFFF"/>
          </a:solidFill>
          <a:ln w="15875">
            <a:solidFill>
              <a:srgbClr val="000000"/>
            </a:solidFill>
            <a:miter lim="800000"/>
            <a:headEnd/>
            <a:tailEnd/>
          </a:ln>
        </p:spPr>
        <p:txBody>
          <a:bodyPr/>
          <a:lstStyle/>
          <a:p>
            <a:endParaRPr lang="en-US" sz="455">
              <a:solidFill>
                <a:srgbClr val="E32434"/>
              </a:solidFill>
              <a:latin typeface="Arial" charset="0"/>
            </a:endParaRPr>
          </a:p>
        </p:txBody>
      </p:sp>
      <p:sp>
        <p:nvSpPr>
          <p:cNvPr id="12535" name="AutoShape 250"/>
          <p:cNvSpPr>
            <a:spLocks noChangeArrowheads="1"/>
          </p:cNvSpPr>
          <p:nvPr/>
        </p:nvSpPr>
        <p:spPr bwMode="auto">
          <a:xfrm>
            <a:off x="4540250" y="2573194"/>
            <a:ext cx="852921" cy="294409"/>
          </a:xfrm>
          <a:prstGeom prst="roundRect">
            <a:avLst>
              <a:gd name="adj" fmla="val 25907"/>
            </a:avLst>
          </a:pr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455"/>
          </a:p>
        </p:txBody>
      </p:sp>
      <p:sp>
        <p:nvSpPr>
          <p:cNvPr id="12536" name="Freeform 251"/>
          <p:cNvSpPr>
            <a:spLocks/>
          </p:cNvSpPr>
          <p:nvPr/>
        </p:nvSpPr>
        <p:spPr bwMode="auto">
          <a:xfrm>
            <a:off x="5393172" y="2724728"/>
            <a:ext cx="233795" cy="95250"/>
          </a:xfrm>
          <a:custGeom>
            <a:avLst/>
            <a:gdLst>
              <a:gd name="T0" fmla="*/ 2147483647 w 162"/>
              <a:gd name="T1" fmla="*/ 2147483647 h 66"/>
              <a:gd name="T2" fmla="*/ 0 w 162"/>
              <a:gd name="T3" fmla="*/ 2147483647 h 66"/>
              <a:gd name="T4" fmla="*/ 0 w 162"/>
              <a:gd name="T5" fmla="*/ 0 h 66"/>
              <a:gd name="T6" fmla="*/ 2147483647 w 162"/>
              <a:gd name="T7" fmla="*/ 2147483647 h 66"/>
              <a:gd name="T8" fmla="*/ 0 60000 65536"/>
              <a:gd name="T9" fmla="*/ 0 60000 65536"/>
              <a:gd name="T10" fmla="*/ 0 60000 65536"/>
              <a:gd name="T11" fmla="*/ 0 60000 65536"/>
              <a:gd name="T12" fmla="*/ 0 w 162"/>
              <a:gd name="T13" fmla="*/ 0 h 66"/>
              <a:gd name="T14" fmla="*/ 162 w 162"/>
              <a:gd name="T15" fmla="*/ 66 h 66"/>
            </a:gdLst>
            <a:ahLst/>
            <a:cxnLst>
              <a:cxn ang="T8">
                <a:pos x="T0" y="T1"/>
              </a:cxn>
              <a:cxn ang="T9">
                <a:pos x="T2" y="T3"/>
              </a:cxn>
              <a:cxn ang="T10">
                <a:pos x="T4" y="T5"/>
              </a:cxn>
              <a:cxn ang="T11">
                <a:pos x="T6" y="T7"/>
              </a:cxn>
            </a:cxnLst>
            <a:rect l="T12" t="T13" r="T14" b="T15"/>
            <a:pathLst>
              <a:path w="162" h="66">
                <a:moveTo>
                  <a:pt x="162" y="66"/>
                </a:moveTo>
                <a:lnTo>
                  <a:pt x="0" y="66"/>
                </a:lnTo>
                <a:lnTo>
                  <a:pt x="0" y="0"/>
                </a:lnTo>
                <a:lnTo>
                  <a:pt x="162" y="6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537" name="Freeform 252"/>
          <p:cNvSpPr>
            <a:spLocks/>
          </p:cNvSpPr>
          <p:nvPr/>
        </p:nvSpPr>
        <p:spPr bwMode="auto">
          <a:xfrm>
            <a:off x="5390285" y="2724727"/>
            <a:ext cx="233795" cy="82262"/>
          </a:xfrm>
          <a:custGeom>
            <a:avLst/>
            <a:gdLst>
              <a:gd name="T0" fmla="*/ 2147483647 w 162"/>
              <a:gd name="T1" fmla="*/ 2147483647 h 57"/>
              <a:gd name="T2" fmla="*/ 0 w 162"/>
              <a:gd name="T3" fmla="*/ 2147483647 h 57"/>
              <a:gd name="T4" fmla="*/ 0 w 162"/>
              <a:gd name="T5" fmla="*/ 0 h 57"/>
              <a:gd name="T6" fmla="*/ 0 60000 65536"/>
              <a:gd name="T7" fmla="*/ 0 60000 65536"/>
              <a:gd name="T8" fmla="*/ 0 60000 65536"/>
              <a:gd name="T9" fmla="*/ 0 w 162"/>
              <a:gd name="T10" fmla="*/ 0 h 57"/>
              <a:gd name="T11" fmla="*/ 162 w 162"/>
              <a:gd name="T12" fmla="*/ 57 h 57"/>
            </a:gdLst>
            <a:ahLst/>
            <a:cxnLst>
              <a:cxn ang="T6">
                <a:pos x="T0" y="T1"/>
              </a:cxn>
              <a:cxn ang="T7">
                <a:pos x="T2" y="T3"/>
              </a:cxn>
              <a:cxn ang="T8">
                <a:pos x="T4" y="T5"/>
              </a:cxn>
            </a:cxnLst>
            <a:rect l="T9" t="T10" r="T11" b="T12"/>
            <a:pathLst>
              <a:path w="162" h="57">
                <a:moveTo>
                  <a:pt x="162" y="57"/>
                </a:moveTo>
                <a:lnTo>
                  <a:pt x="0" y="57"/>
                </a:lnTo>
                <a:lnTo>
                  <a:pt x="0" y="0"/>
                </a:lnTo>
              </a:path>
            </a:pathLst>
          </a:cu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455"/>
          </a:p>
        </p:txBody>
      </p:sp>
      <p:sp>
        <p:nvSpPr>
          <p:cNvPr id="12538" name="Line 253"/>
          <p:cNvSpPr>
            <a:spLocks noChangeShapeType="1"/>
          </p:cNvSpPr>
          <p:nvPr/>
        </p:nvSpPr>
        <p:spPr bwMode="auto">
          <a:xfrm>
            <a:off x="4628284" y="2938318"/>
            <a:ext cx="962602" cy="1444"/>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12539" name="Line 254"/>
          <p:cNvSpPr>
            <a:spLocks noChangeShapeType="1"/>
          </p:cNvSpPr>
          <p:nvPr/>
        </p:nvSpPr>
        <p:spPr bwMode="auto">
          <a:xfrm>
            <a:off x="4622512" y="3137477"/>
            <a:ext cx="962602" cy="1444"/>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12540" name="Line 255"/>
          <p:cNvSpPr>
            <a:spLocks noChangeShapeType="1"/>
          </p:cNvSpPr>
          <p:nvPr/>
        </p:nvSpPr>
        <p:spPr bwMode="auto">
          <a:xfrm>
            <a:off x="4622512" y="3329421"/>
            <a:ext cx="962602" cy="1443"/>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12541" name="Line 256"/>
          <p:cNvSpPr>
            <a:spLocks noChangeShapeType="1"/>
          </p:cNvSpPr>
          <p:nvPr/>
        </p:nvSpPr>
        <p:spPr bwMode="auto">
          <a:xfrm>
            <a:off x="4622512" y="3522808"/>
            <a:ext cx="962602" cy="1443"/>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12542" name="Line 257"/>
          <p:cNvSpPr>
            <a:spLocks noChangeShapeType="1"/>
          </p:cNvSpPr>
          <p:nvPr/>
        </p:nvSpPr>
        <p:spPr bwMode="auto">
          <a:xfrm>
            <a:off x="4622512" y="3701762"/>
            <a:ext cx="977034" cy="1443"/>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12543" name="Line 258"/>
          <p:cNvSpPr>
            <a:spLocks noChangeShapeType="1"/>
          </p:cNvSpPr>
          <p:nvPr/>
        </p:nvSpPr>
        <p:spPr bwMode="auto">
          <a:xfrm>
            <a:off x="4622512" y="4087091"/>
            <a:ext cx="962602" cy="1444"/>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12544" name="Rectangle 259"/>
          <p:cNvSpPr>
            <a:spLocks noChangeArrowheads="1"/>
          </p:cNvSpPr>
          <p:nvPr/>
        </p:nvSpPr>
        <p:spPr bwMode="auto">
          <a:xfrm>
            <a:off x="4719204" y="2613603"/>
            <a:ext cx="577273" cy="12411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12545" name="Rectangle 260"/>
          <p:cNvSpPr>
            <a:spLocks noChangeArrowheads="1"/>
          </p:cNvSpPr>
          <p:nvPr/>
        </p:nvSpPr>
        <p:spPr bwMode="auto">
          <a:xfrm>
            <a:off x="4634058" y="2570308"/>
            <a:ext cx="666849" cy="167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91" b="1">
                <a:latin typeface="Arial" charset="0"/>
              </a:rPr>
              <a:t>ROYALTY</a:t>
            </a:r>
            <a:endParaRPr lang="en-US" sz="1636" baseline="-25000">
              <a:latin typeface="Arial" charset="0"/>
            </a:endParaRPr>
          </a:p>
        </p:txBody>
      </p:sp>
      <p:sp>
        <p:nvSpPr>
          <p:cNvPr id="12546" name="Rectangle 261"/>
          <p:cNvSpPr>
            <a:spLocks noChangeArrowheads="1"/>
          </p:cNvSpPr>
          <p:nvPr/>
        </p:nvSpPr>
        <p:spPr bwMode="auto">
          <a:xfrm>
            <a:off x="4763944" y="2987386"/>
            <a:ext cx="698909" cy="1399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9" b="1">
                <a:solidFill>
                  <a:srgbClr val="E32434"/>
                </a:solidFill>
                <a:latin typeface="Arial" charset="0"/>
              </a:rPr>
              <a:t> ••• SPLIT ••• </a:t>
            </a:r>
            <a:endParaRPr lang="en-US" sz="909" b="1" baseline="-25000">
              <a:solidFill>
                <a:srgbClr val="E32434"/>
              </a:solidFill>
              <a:latin typeface="Arial" charset="0"/>
            </a:endParaRPr>
          </a:p>
        </p:txBody>
      </p:sp>
      <p:sp>
        <p:nvSpPr>
          <p:cNvPr id="12547" name="Rectangle 262"/>
          <p:cNvSpPr>
            <a:spLocks noChangeArrowheads="1"/>
          </p:cNvSpPr>
          <p:nvPr/>
        </p:nvSpPr>
        <p:spPr bwMode="auto">
          <a:xfrm>
            <a:off x="4567671" y="3398694"/>
            <a:ext cx="1044864" cy="10968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12548" name="Rectangle 263"/>
          <p:cNvSpPr>
            <a:spLocks noChangeArrowheads="1"/>
          </p:cNvSpPr>
          <p:nvPr/>
        </p:nvSpPr>
        <p:spPr bwMode="auto">
          <a:xfrm>
            <a:off x="4700444" y="3382818"/>
            <a:ext cx="769441" cy="1399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9" b="1">
                <a:solidFill>
                  <a:srgbClr val="E32434"/>
                </a:solidFill>
                <a:latin typeface="Arial" charset="0"/>
              </a:rPr>
              <a:t>Israel    Judah</a:t>
            </a:r>
            <a:endParaRPr lang="en-US" sz="909" b="1" baseline="-25000">
              <a:solidFill>
                <a:srgbClr val="E32434"/>
              </a:solidFill>
              <a:latin typeface="Arial" charset="0"/>
            </a:endParaRPr>
          </a:p>
        </p:txBody>
      </p:sp>
      <p:sp>
        <p:nvSpPr>
          <p:cNvPr id="12549" name="Rectangle 264"/>
          <p:cNvSpPr>
            <a:spLocks noChangeArrowheads="1"/>
          </p:cNvSpPr>
          <p:nvPr/>
        </p:nvSpPr>
        <p:spPr bwMode="auto">
          <a:xfrm>
            <a:off x="4817341" y="3561773"/>
            <a:ext cx="512961" cy="1399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9" b="1">
                <a:solidFill>
                  <a:srgbClr val="E32434"/>
                </a:solidFill>
                <a:latin typeface="Arial" charset="0"/>
              </a:rPr>
              <a:t>10          2</a:t>
            </a:r>
            <a:endParaRPr lang="en-US" sz="909" b="1" baseline="-25000">
              <a:solidFill>
                <a:srgbClr val="E32434"/>
              </a:solidFill>
              <a:latin typeface="Arial" charset="0"/>
            </a:endParaRPr>
          </a:p>
        </p:txBody>
      </p:sp>
      <p:sp>
        <p:nvSpPr>
          <p:cNvPr id="12550" name="Rectangle 265"/>
          <p:cNvSpPr>
            <a:spLocks noChangeArrowheads="1"/>
          </p:cNvSpPr>
          <p:nvPr/>
        </p:nvSpPr>
        <p:spPr bwMode="auto">
          <a:xfrm>
            <a:off x="4723535" y="3948545"/>
            <a:ext cx="706925" cy="1399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9" b="1">
                <a:solidFill>
                  <a:srgbClr val="E32434"/>
                </a:solidFill>
                <a:latin typeface="Arial" charset="0"/>
              </a:rPr>
              <a:t> 20-J      20-R</a:t>
            </a:r>
            <a:endParaRPr lang="en-US" sz="909" b="1" baseline="-25000">
              <a:solidFill>
                <a:srgbClr val="E32434"/>
              </a:solidFill>
              <a:latin typeface="Arial" charset="0"/>
            </a:endParaRPr>
          </a:p>
        </p:txBody>
      </p:sp>
      <p:sp>
        <p:nvSpPr>
          <p:cNvPr id="12551" name="Rectangle 266"/>
          <p:cNvSpPr>
            <a:spLocks noChangeArrowheads="1"/>
          </p:cNvSpPr>
          <p:nvPr/>
        </p:nvSpPr>
        <p:spPr bwMode="auto">
          <a:xfrm>
            <a:off x="4691785" y="4169353"/>
            <a:ext cx="852920" cy="10968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12552" name="Rectangle 267"/>
          <p:cNvSpPr>
            <a:spLocks noChangeArrowheads="1"/>
          </p:cNvSpPr>
          <p:nvPr/>
        </p:nvSpPr>
        <p:spPr bwMode="auto">
          <a:xfrm>
            <a:off x="4727864" y="4143375"/>
            <a:ext cx="673261" cy="1399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9" b="1">
                <a:solidFill>
                  <a:srgbClr val="E32434"/>
                </a:solidFill>
                <a:latin typeface="Arial" charset="0"/>
              </a:rPr>
              <a:t> 200        350</a:t>
            </a:r>
            <a:endParaRPr lang="en-US" sz="909" b="1" baseline="-25000">
              <a:solidFill>
                <a:srgbClr val="E32434"/>
              </a:solidFill>
              <a:latin typeface="Arial" charset="0"/>
            </a:endParaRPr>
          </a:p>
        </p:txBody>
      </p:sp>
      <p:sp>
        <p:nvSpPr>
          <p:cNvPr id="12553" name="Rectangle 268"/>
          <p:cNvSpPr>
            <a:spLocks noChangeArrowheads="1"/>
          </p:cNvSpPr>
          <p:nvPr/>
        </p:nvSpPr>
        <p:spPr bwMode="auto">
          <a:xfrm>
            <a:off x="4622512" y="4348307"/>
            <a:ext cx="1031875" cy="10968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12554" name="Rectangle 269"/>
          <p:cNvSpPr>
            <a:spLocks noChangeArrowheads="1"/>
          </p:cNvSpPr>
          <p:nvPr/>
        </p:nvSpPr>
        <p:spPr bwMode="auto">
          <a:xfrm>
            <a:off x="4661478" y="4341091"/>
            <a:ext cx="902491" cy="125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18" b="1">
                <a:solidFill>
                  <a:srgbClr val="E32434"/>
                </a:solidFill>
                <a:latin typeface="Arial" charset="0"/>
              </a:rPr>
              <a:t>Assyria    Babylon</a:t>
            </a:r>
            <a:endParaRPr lang="en-US" sz="818" b="1" baseline="-25000">
              <a:solidFill>
                <a:srgbClr val="E32434"/>
              </a:solidFill>
              <a:latin typeface="Arial" charset="0"/>
            </a:endParaRPr>
          </a:p>
        </p:txBody>
      </p:sp>
      <p:sp>
        <p:nvSpPr>
          <p:cNvPr id="12555" name="Line 270"/>
          <p:cNvSpPr>
            <a:spLocks noChangeShapeType="1"/>
          </p:cNvSpPr>
          <p:nvPr/>
        </p:nvSpPr>
        <p:spPr bwMode="auto">
          <a:xfrm>
            <a:off x="4622512" y="4279035"/>
            <a:ext cx="962602" cy="1443"/>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12556" name="Rectangle 272"/>
          <p:cNvSpPr>
            <a:spLocks noChangeArrowheads="1"/>
          </p:cNvSpPr>
          <p:nvPr/>
        </p:nvSpPr>
        <p:spPr bwMode="auto">
          <a:xfrm>
            <a:off x="4696114" y="3179330"/>
            <a:ext cx="766235" cy="1399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9" b="1">
                <a:solidFill>
                  <a:srgbClr val="E32434"/>
                </a:solidFill>
                <a:latin typeface="Arial" charset="0"/>
              </a:rPr>
              <a:t>North    South</a:t>
            </a:r>
            <a:endParaRPr lang="en-US" sz="909" b="1" baseline="-25000">
              <a:solidFill>
                <a:srgbClr val="E32434"/>
              </a:solidFill>
              <a:latin typeface="Arial" charset="0"/>
            </a:endParaRPr>
          </a:p>
        </p:txBody>
      </p:sp>
      <p:sp>
        <p:nvSpPr>
          <p:cNvPr id="12557" name="Line 273"/>
          <p:cNvSpPr>
            <a:spLocks noChangeShapeType="1"/>
          </p:cNvSpPr>
          <p:nvPr/>
        </p:nvSpPr>
        <p:spPr bwMode="auto">
          <a:xfrm>
            <a:off x="4622512" y="4472421"/>
            <a:ext cx="962602" cy="1443"/>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12558" name="Rectangle 274"/>
          <p:cNvSpPr>
            <a:spLocks noChangeArrowheads="1"/>
          </p:cNvSpPr>
          <p:nvPr/>
        </p:nvSpPr>
        <p:spPr bwMode="auto">
          <a:xfrm>
            <a:off x="4677353" y="3756603"/>
            <a:ext cx="922193" cy="12411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12559" name="Line 275"/>
          <p:cNvSpPr>
            <a:spLocks noChangeShapeType="1"/>
          </p:cNvSpPr>
          <p:nvPr/>
        </p:nvSpPr>
        <p:spPr bwMode="auto">
          <a:xfrm>
            <a:off x="4856307" y="3893704"/>
            <a:ext cx="385329" cy="1444"/>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12560" name="Line 276"/>
          <p:cNvSpPr>
            <a:spLocks noChangeShapeType="1"/>
          </p:cNvSpPr>
          <p:nvPr/>
        </p:nvSpPr>
        <p:spPr bwMode="auto">
          <a:xfrm>
            <a:off x="4711990" y="2848841"/>
            <a:ext cx="838488" cy="1444"/>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12561" name="Line 277"/>
          <p:cNvSpPr>
            <a:spLocks noChangeShapeType="1"/>
          </p:cNvSpPr>
          <p:nvPr/>
        </p:nvSpPr>
        <p:spPr bwMode="auto">
          <a:xfrm>
            <a:off x="5035262" y="4087091"/>
            <a:ext cx="385329" cy="1444"/>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12562" name="Rectangle 278"/>
          <p:cNvSpPr>
            <a:spLocks noChangeArrowheads="1"/>
          </p:cNvSpPr>
          <p:nvPr/>
        </p:nvSpPr>
        <p:spPr bwMode="auto">
          <a:xfrm>
            <a:off x="5749637" y="2219614"/>
            <a:ext cx="606136" cy="122671"/>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12563" name="Rectangle 279"/>
          <p:cNvSpPr>
            <a:spLocks noChangeArrowheads="1"/>
          </p:cNvSpPr>
          <p:nvPr/>
        </p:nvSpPr>
        <p:spPr bwMode="auto">
          <a:xfrm>
            <a:off x="4284807" y="6142182"/>
            <a:ext cx="187552" cy="4056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636" b="1">
                <a:latin typeface="Times" charset="0"/>
              </a:rPr>
              <a:t>S</a:t>
            </a:r>
            <a:endParaRPr lang="en-US" sz="1091" baseline="-25000">
              <a:latin typeface="Times" charset="0"/>
            </a:endParaRPr>
          </a:p>
        </p:txBody>
      </p:sp>
      <p:sp>
        <p:nvSpPr>
          <p:cNvPr id="12564" name="Rectangle 280"/>
          <p:cNvSpPr>
            <a:spLocks noChangeArrowheads="1"/>
          </p:cNvSpPr>
          <p:nvPr/>
        </p:nvSpPr>
        <p:spPr bwMode="auto">
          <a:xfrm>
            <a:off x="4312227" y="7215909"/>
            <a:ext cx="168316" cy="4056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636" b="1">
                <a:latin typeface="Times" charset="0"/>
              </a:rPr>
              <a:t>J</a:t>
            </a:r>
            <a:endParaRPr lang="en-US" sz="1091" baseline="-25000">
              <a:latin typeface="Times" charset="0"/>
            </a:endParaRPr>
          </a:p>
        </p:txBody>
      </p:sp>
      <p:sp>
        <p:nvSpPr>
          <p:cNvPr id="12565" name="Rectangle 281"/>
          <p:cNvSpPr>
            <a:spLocks noChangeArrowheads="1"/>
          </p:cNvSpPr>
          <p:nvPr/>
        </p:nvSpPr>
        <p:spPr bwMode="auto">
          <a:xfrm>
            <a:off x="1806864" y="2413000"/>
            <a:ext cx="243656" cy="4056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636" b="1">
                <a:latin typeface="Times" charset="0"/>
              </a:rPr>
              <a:t>C</a:t>
            </a:r>
            <a:endParaRPr lang="en-US" sz="1091" baseline="-25000">
              <a:latin typeface="Times" charset="0"/>
            </a:endParaRPr>
          </a:p>
        </p:txBody>
      </p:sp>
      <p:sp>
        <p:nvSpPr>
          <p:cNvPr id="12566" name="Line 282"/>
          <p:cNvSpPr>
            <a:spLocks noChangeShapeType="1"/>
          </p:cNvSpPr>
          <p:nvPr/>
        </p:nvSpPr>
        <p:spPr bwMode="auto">
          <a:xfrm>
            <a:off x="2173432" y="4169353"/>
            <a:ext cx="1044864" cy="1443"/>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12567" name="AutoShape 283"/>
          <p:cNvSpPr>
            <a:spLocks noChangeArrowheads="1"/>
          </p:cNvSpPr>
          <p:nvPr/>
        </p:nvSpPr>
        <p:spPr bwMode="auto">
          <a:xfrm>
            <a:off x="2159000" y="3411682"/>
            <a:ext cx="812512" cy="454603"/>
          </a:xfrm>
          <a:prstGeom prst="roundRect">
            <a:avLst>
              <a:gd name="adj" fmla="val 21111"/>
            </a:avLst>
          </a:pr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455"/>
          </a:p>
        </p:txBody>
      </p:sp>
      <p:sp>
        <p:nvSpPr>
          <p:cNvPr id="12568" name="Rectangle 284"/>
          <p:cNvSpPr>
            <a:spLocks noChangeArrowheads="1"/>
          </p:cNvSpPr>
          <p:nvPr/>
        </p:nvSpPr>
        <p:spPr bwMode="auto">
          <a:xfrm>
            <a:off x="2173432" y="3632490"/>
            <a:ext cx="756227" cy="440170"/>
          </a:xfrm>
          <a:prstGeom prst="rect">
            <a:avLst/>
          </a:prstGeom>
          <a:solidFill>
            <a:srgbClr val="FFFFFF"/>
          </a:solidFill>
          <a:ln w="15875">
            <a:solidFill>
              <a:srgbClr val="FFFFFF"/>
            </a:solidFill>
            <a:miter lim="800000"/>
            <a:headEnd/>
            <a:tailEnd/>
          </a:ln>
        </p:spPr>
        <p:txBody>
          <a:bodyPr/>
          <a:lstStyle/>
          <a:p>
            <a:endParaRPr lang="en-US" sz="455"/>
          </a:p>
        </p:txBody>
      </p:sp>
      <p:sp>
        <p:nvSpPr>
          <p:cNvPr id="12569" name="Rectangle 285"/>
          <p:cNvSpPr>
            <a:spLocks noChangeArrowheads="1"/>
          </p:cNvSpPr>
          <p:nvPr/>
        </p:nvSpPr>
        <p:spPr bwMode="auto">
          <a:xfrm>
            <a:off x="2159000" y="3632489"/>
            <a:ext cx="1073727" cy="1141556"/>
          </a:xfrm>
          <a:prstGeom prst="rect">
            <a:avLst/>
          </a:prstGeom>
          <a:solidFill>
            <a:srgbClr val="FFFFFF"/>
          </a:solidFill>
          <a:ln w="15875">
            <a:solidFill>
              <a:srgbClr val="000000"/>
            </a:solidFill>
            <a:miter lim="800000"/>
            <a:headEnd/>
            <a:tailEnd/>
          </a:ln>
        </p:spPr>
        <p:txBody>
          <a:bodyPr/>
          <a:lstStyle/>
          <a:p>
            <a:endParaRPr lang="en-US" sz="455"/>
          </a:p>
        </p:txBody>
      </p:sp>
      <p:sp>
        <p:nvSpPr>
          <p:cNvPr id="12570" name="Line 286"/>
          <p:cNvSpPr>
            <a:spLocks noChangeShapeType="1"/>
          </p:cNvSpPr>
          <p:nvPr/>
        </p:nvSpPr>
        <p:spPr bwMode="auto">
          <a:xfrm>
            <a:off x="2167660" y="3626717"/>
            <a:ext cx="811068" cy="1443"/>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12571" name="Freeform 287"/>
          <p:cNvSpPr>
            <a:spLocks/>
          </p:cNvSpPr>
          <p:nvPr/>
        </p:nvSpPr>
        <p:spPr bwMode="auto">
          <a:xfrm>
            <a:off x="2971512" y="3550228"/>
            <a:ext cx="219364" cy="95250"/>
          </a:xfrm>
          <a:custGeom>
            <a:avLst/>
            <a:gdLst>
              <a:gd name="T0" fmla="*/ 2147483647 w 152"/>
              <a:gd name="T1" fmla="*/ 2147483647 h 66"/>
              <a:gd name="T2" fmla="*/ 0 w 152"/>
              <a:gd name="T3" fmla="*/ 2147483647 h 66"/>
              <a:gd name="T4" fmla="*/ 0 w 152"/>
              <a:gd name="T5" fmla="*/ 0 h 66"/>
              <a:gd name="T6" fmla="*/ 2147483647 w 152"/>
              <a:gd name="T7" fmla="*/ 2147483647 h 66"/>
              <a:gd name="T8" fmla="*/ 0 60000 65536"/>
              <a:gd name="T9" fmla="*/ 0 60000 65536"/>
              <a:gd name="T10" fmla="*/ 0 60000 65536"/>
              <a:gd name="T11" fmla="*/ 0 60000 65536"/>
              <a:gd name="T12" fmla="*/ 0 w 152"/>
              <a:gd name="T13" fmla="*/ 0 h 66"/>
              <a:gd name="T14" fmla="*/ 152 w 152"/>
              <a:gd name="T15" fmla="*/ 66 h 66"/>
            </a:gdLst>
            <a:ahLst/>
            <a:cxnLst>
              <a:cxn ang="T8">
                <a:pos x="T0" y="T1"/>
              </a:cxn>
              <a:cxn ang="T9">
                <a:pos x="T2" y="T3"/>
              </a:cxn>
              <a:cxn ang="T10">
                <a:pos x="T4" y="T5"/>
              </a:cxn>
              <a:cxn ang="T11">
                <a:pos x="T6" y="T7"/>
              </a:cxn>
            </a:cxnLst>
            <a:rect l="T12" t="T13" r="T14" b="T15"/>
            <a:pathLst>
              <a:path w="152" h="66">
                <a:moveTo>
                  <a:pt x="152" y="66"/>
                </a:moveTo>
                <a:lnTo>
                  <a:pt x="0" y="66"/>
                </a:lnTo>
                <a:lnTo>
                  <a:pt x="0" y="0"/>
                </a:lnTo>
                <a:lnTo>
                  <a:pt x="152" y="6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455"/>
          </a:p>
        </p:txBody>
      </p:sp>
      <p:sp>
        <p:nvSpPr>
          <p:cNvPr id="12572" name="Freeform 288"/>
          <p:cNvSpPr>
            <a:spLocks/>
          </p:cNvSpPr>
          <p:nvPr/>
        </p:nvSpPr>
        <p:spPr bwMode="auto">
          <a:xfrm>
            <a:off x="2974399" y="3535796"/>
            <a:ext cx="233795" cy="96694"/>
          </a:xfrm>
          <a:custGeom>
            <a:avLst/>
            <a:gdLst>
              <a:gd name="T0" fmla="*/ 2147483647 w 162"/>
              <a:gd name="T1" fmla="*/ 2147483647 h 67"/>
              <a:gd name="T2" fmla="*/ 0 w 162"/>
              <a:gd name="T3" fmla="*/ 2147483647 h 67"/>
              <a:gd name="T4" fmla="*/ 0 w 162"/>
              <a:gd name="T5" fmla="*/ 0 h 67"/>
              <a:gd name="T6" fmla="*/ 0 60000 65536"/>
              <a:gd name="T7" fmla="*/ 0 60000 65536"/>
              <a:gd name="T8" fmla="*/ 0 60000 65536"/>
              <a:gd name="T9" fmla="*/ 0 w 162"/>
              <a:gd name="T10" fmla="*/ 0 h 67"/>
              <a:gd name="T11" fmla="*/ 162 w 162"/>
              <a:gd name="T12" fmla="*/ 67 h 67"/>
            </a:gdLst>
            <a:ahLst/>
            <a:cxnLst>
              <a:cxn ang="T6">
                <a:pos x="T0" y="T1"/>
              </a:cxn>
              <a:cxn ang="T7">
                <a:pos x="T2" y="T3"/>
              </a:cxn>
              <a:cxn ang="T8">
                <a:pos x="T4" y="T5"/>
              </a:cxn>
            </a:cxnLst>
            <a:rect l="T9" t="T10" r="T11" b="T12"/>
            <a:pathLst>
              <a:path w="162" h="67">
                <a:moveTo>
                  <a:pt x="162" y="67"/>
                </a:moveTo>
                <a:lnTo>
                  <a:pt x="0" y="67"/>
                </a:lnTo>
                <a:lnTo>
                  <a:pt x="0" y="0"/>
                </a:lnTo>
              </a:path>
            </a:pathLst>
          </a:cu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455"/>
          </a:p>
        </p:txBody>
      </p:sp>
      <p:sp>
        <p:nvSpPr>
          <p:cNvPr id="12573" name="Line 289"/>
          <p:cNvSpPr>
            <a:spLocks noChangeShapeType="1"/>
          </p:cNvSpPr>
          <p:nvPr/>
        </p:nvSpPr>
        <p:spPr bwMode="auto">
          <a:xfrm>
            <a:off x="2241262" y="3838863"/>
            <a:ext cx="922193" cy="1444"/>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12574" name="Line 290"/>
          <p:cNvSpPr>
            <a:spLocks noChangeShapeType="1"/>
          </p:cNvSpPr>
          <p:nvPr/>
        </p:nvSpPr>
        <p:spPr bwMode="auto">
          <a:xfrm>
            <a:off x="2241262" y="4045239"/>
            <a:ext cx="922193" cy="1443"/>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12575" name="Line 291"/>
          <p:cNvSpPr>
            <a:spLocks noChangeShapeType="1"/>
          </p:cNvSpPr>
          <p:nvPr/>
        </p:nvSpPr>
        <p:spPr bwMode="auto">
          <a:xfrm>
            <a:off x="2241262" y="4266045"/>
            <a:ext cx="922193" cy="1444"/>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12576" name="Line 292"/>
          <p:cNvSpPr>
            <a:spLocks noChangeShapeType="1"/>
          </p:cNvSpPr>
          <p:nvPr/>
        </p:nvSpPr>
        <p:spPr bwMode="auto">
          <a:xfrm>
            <a:off x="2241262" y="4472421"/>
            <a:ext cx="922193" cy="1443"/>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12577" name="Rectangle 293"/>
          <p:cNvSpPr>
            <a:spLocks noChangeArrowheads="1"/>
          </p:cNvSpPr>
          <p:nvPr/>
        </p:nvSpPr>
        <p:spPr bwMode="auto">
          <a:xfrm>
            <a:off x="2296103" y="3453534"/>
            <a:ext cx="606136" cy="13710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12578" name="Rectangle 294"/>
          <p:cNvSpPr>
            <a:spLocks noChangeArrowheads="1"/>
          </p:cNvSpPr>
          <p:nvPr/>
        </p:nvSpPr>
        <p:spPr bwMode="auto">
          <a:xfrm>
            <a:off x="2200853" y="3414568"/>
            <a:ext cx="722955" cy="167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091" b="1">
                <a:latin typeface="Arial" charset="0"/>
              </a:rPr>
              <a:t>ABRAHAM</a:t>
            </a:r>
            <a:endParaRPr lang="en-US" sz="1636" baseline="-25000">
              <a:latin typeface="Arial" charset="0"/>
            </a:endParaRPr>
          </a:p>
        </p:txBody>
      </p:sp>
      <p:sp>
        <p:nvSpPr>
          <p:cNvPr id="12579" name="Rectangle 295"/>
          <p:cNvSpPr>
            <a:spLocks noChangeArrowheads="1"/>
          </p:cNvSpPr>
          <p:nvPr/>
        </p:nvSpPr>
        <p:spPr bwMode="auto">
          <a:xfrm>
            <a:off x="2434649" y="3880716"/>
            <a:ext cx="549852" cy="150091"/>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12580" name="Rectangle 296"/>
          <p:cNvSpPr>
            <a:spLocks noChangeArrowheads="1"/>
          </p:cNvSpPr>
          <p:nvPr/>
        </p:nvSpPr>
        <p:spPr bwMode="auto">
          <a:xfrm>
            <a:off x="2418773" y="3899477"/>
            <a:ext cx="439223" cy="1399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9" b="1">
                <a:solidFill>
                  <a:srgbClr val="E32434"/>
                </a:solidFill>
                <a:latin typeface="Arial" charset="0"/>
              </a:rPr>
              <a:t>L - S - B</a:t>
            </a:r>
            <a:endParaRPr lang="en-US" sz="909" b="1" baseline="-25000">
              <a:solidFill>
                <a:srgbClr val="E32434"/>
              </a:solidFill>
              <a:latin typeface="Arial" charset="0"/>
            </a:endParaRPr>
          </a:p>
        </p:txBody>
      </p:sp>
      <p:sp>
        <p:nvSpPr>
          <p:cNvPr id="12581" name="Rectangle 297"/>
          <p:cNvSpPr>
            <a:spLocks noChangeArrowheads="1"/>
          </p:cNvSpPr>
          <p:nvPr/>
        </p:nvSpPr>
        <p:spPr bwMode="auto">
          <a:xfrm>
            <a:off x="2586182" y="4100080"/>
            <a:ext cx="370898" cy="13710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12582" name="Rectangle 298"/>
          <p:cNvSpPr>
            <a:spLocks noChangeArrowheads="1"/>
          </p:cNvSpPr>
          <p:nvPr/>
        </p:nvSpPr>
        <p:spPr bwMode="auto">
          <a:xfrm>
            <a:off x="2545773" y="4117398"/>
            <a:ext cx="166712" cy="1399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9" b="1">
                <a:solidFill>
                  <a:srgbClr val="E32434"/>
                </a:solidFill>
                <a:latin typeface="Arial" charset="0"/>
              </a:rPr>
              <a:t>I - I</a:t>
            </a:r>
            <a:endParaRPr lang="en-US" sz="909" b="1" baseline="-25000">
              <a:solidFill>
                <a:srgbClr val="E32434"/>
              </a:solidFill>
              <a:latin typeface="Arial" charset="0"/>
            </a:endParaRPr>
          </a:p>
        </p:txBody>
      </p:sp>
      <p:sp>
        <p:nvSpPr>
          <p:cNvPr id="12583" name="Rectangle 299"/>
          <p:cNvSpPr>
            <a:spLocks noChangeArrowheads="1"/>
          </p:cNvSpPr>
          <p:nvPr/>
        </p:nvSpPr>
        <p:spPr bwMode="auto">
          <a:xfrm>
            <a:off x="2551545" y="4318000"/>
            <a:ext cx="245260" cy="1399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9" b="1">
                <a:solidFill>
                  <a:srgbClr val="E32434"/>
                </a:solidFill>
                <a:latin typeface="Arial" charset="0"/>
              </a:rPr>
              <a:t>J - E</a:t>
            </a:r>
            <a:endParaRPr lang="en-US" sz="909" b="1" baseline="-25000">
              <a:solidFill>
                <a:srgbClr val="E32434"/>
              </a:solidFill>
              <a:latin typeface="Arial" charset="0"/>
            </a:endParaRPr>
          </a:p>
        </p:txBody>
      </p:sp>
      <p:sp>
        <p:nvSpPr>
          <p:cNvPr id="12584" name="Rectangle 300"/>
          <p:cNvSpPr>
            <a:spLocks noChangeArrowheads="1"/>
          </p:cNvSpPr>
          <p:nvPr/>
        </p:nvSpPr>
        <p:spPr bwMode="auto">
          <a:xfrm>
            <a:off x="2586182" y="4527262"/>
            <a:ext cx="508000" cy="13710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12585" name="Rectangle 301"/>
          <p:cNvSpPr>
            <a:spLocks noChangeArrowheads="1"/>
          </p:cNvSpPr>
          <p:nvPr/>
        </p:nvSpPr>
        <p:spPr bwMode="auto">
          <a:xfrm>
            <a:off x="2619375" y="4553239"/>
            <a:ext cx="128240" cy="1399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9" b="1">
                <a:solidFill>
                  <a:srgbClr val="E32434"/>
                </a:solidFill>
                <a:latin typeface="Arial" charset="0"/>
              </a:rPr>
              <a:t>12</a:t>
            </a:r>
            <a:endParaRPr lang="en-US" sz="909" b="1" baseline="-25000">
              <a:latin typeface="Arial" charset="0"/>
            </a:endParaRPr>
          </a:p>
        </p:txBody>
      </p:sp>
      <p:sp>
        <p:nvSpPr>
          <p:cNvPr id="12586" name="Line 302"/>
          <p:cNvSpPr>
            <a:spLocks noChangeShapeType="1"/>
          </p:cNvSpPr>
          <p:nvPr/>
        </p:nvSpPr>
        <p:spPr bwMode="auto">
          <a:xfrm>
            <a:off x="2228273" y="4691785"/>
            <a:ext cx="922194" cy="1443"/>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12587" name="Rectangle 303"/>
          <p:cNvSpPr>
            <a:spLocks noChangeArrowheads="1"/>
          </p:cNvSpPr>
          <p:nvPr/>
        </p:nvSpPr>
        <p:spPr bwMode="auto">
          <a:xfrm>
            <a:off x="2420217" y="3701762"/>
            <a:ext cx="606136" cy="12267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12588" name="Rectangle 304"/>
          <p:cNvSpPr>
            <a:spLocks noChangeArrowheads="1"/>
          </p:cNvSpPr>
          <p:nvPr/>
        </p:nvSpPr>
        <p:spPr bwMode="auto">
          <a:xfrm>
            <a:off x="2382694" y="3695989"/>
            <a:ext cx="548227" cy="1399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9" b="1">
                <a:solidFill>
                  <a:srgbClr val="E32434"/>
                </a:solidFill>
                <a:latin typeface="Arial" charset="0"/>
              </a:rPr>
              <a:t>The CALL</a:t>
            </a:r>
            <a:endParaRPr lang="en-US" sz="909" b="1" baseline="-25000">
              <a:solidFill>
                <a:srgbClr val="E32434"/>
              </a:solidFill>
              <a:latin typeface="Arial" charset="0"/>
            </a:endParaRPr>
          </a:p>
        </p:txBody>
      </p:sp>
      <p:sp>
        <p:nvSpPr>
          <p:cNvPr id="12589" name="Rectangle 305"/>
          <p:cNvSpPr>
            <a:spLocks noChangeArrowheads="1"/>
          </p:cNvSpPr>
          <p:nvPr/>
        </p:nvSpPr>
        <p:spPr bwMode="auto">
          <a:xfrm>
            <a:off x="3004705" y="5935807"/>
            <a:ext cx="448841" cy="1118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727" b="1">
                <a:solidFill>
                  <a:srgbClr val="E32434"/>
                </a:solidFill>
                <a:latin typeface="Times" charset="0"/>
              </a:rPr>
              <a:t>(1500 B.C.)</a:t>
            </a:r>
            <a:endParaRPr lang="en-US" sz="1091" baseline="-25000">
              <a:solidFill>
                <a:srgbClr val="E32434"/>
              </a:solidFill>
              <a:latin typeface="Times" charset="0"/>
            </a:endParaRPr>
          </a:p>
        </p:txBody>
      </p:sp>
      <p:pic>
        <p:nvPicPr>
          <p:cNvPr id="12590" name="Picture 3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0148" y="3687330"/>
            <a:ext cx="536864" cy="564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591" name="Rectangle 307"/>
          <p:cNvSpPr>
            <a:spLocks noChangeArrowheads="1"/>
          </p:cNvSpPr>
          <p:nvPr/>
        </p:nvSpPr>
        <p:spPr bwMode="auto">
          <a:xfrm>
            <a:off x="3342409" y="3811444"/>
            <a:ext cx="288636" cy="23379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pic>
        <p:nvPicPr>
          <p:cNvPr id="12592" name="Picture 3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3136" y="6839239"/>
            <a:ext cx="536864" cy="564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593" name="Rectangle 309"/>
          <p:cNvSpPr>
            <a:spLocks noChangeArrowheads="1"/>
          </p:cNvSpPr>
          <p:nvPr/>
        </p:nvSpPr>
        <p:spPr bwMode="auto">
          <a:xfrm>
            <a:off x="3356841" y="6963353"/>
            <a:ext cx="288636" cy="23379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pic>
        <p:nvPicPr>
          <p:cNvPr id="12594" name="Picture 3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1807" y="3590637"/>
            <a:ext cx="536864" cy="5642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595" name="Rectangle 311"/>
          <p:cNvSpPr>
            <a:spLocks noChangeArrowheads="1"/>
          </p:cNvSpPr>
          <p:nvPr/>
        </p:nvSpPr>
        <p:spPr bwMode="auto">
          <a:xfrm>
            <a:off x="5764068" y="3714751"/>
            <a:ext cx="290080" cy="23379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pic>
        <p:nvPicPr>
          <p:cNvPr id="12596" name="Picture 3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1807" y="2779568"/>
            <a:ext cx="536864" cy="5642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597" name="Rectangle 313"/>
          <p:cNvSpPr>
            <a:spLocks noChangeArrowheads="1"/>
          </p:cNvSpPr>
          <p:nvPr/>
        </p:nvSpPr>
        <p:spPr bwMode="auto">
          <a:xfrm>
            <a:off x="5764068" y="2889250"/>
            <a:ext cx="290080" cy="24822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455"/>
          </a:p>
        </p:txBody>
      </p:sp>
      <p:sp>
        <p:nvSpPr>
          <p:cNvPr id="12598" name="Rectangle 314"/>
          <p:cNvSpPr>
            <a:spLocks noChangeArrowheads="1"/>
          </p:cNvSpPr>
          <p:nvPr/>
        </p:nvSpPr>
        <p:spPr bwMode="auto">
          <a:xfrm>
            <a:off x="5429251" y="6048376"/>
            <a:ext cx="426399" cy="1118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727" b="1">
                <a:solidFill>
                  <a:srgbClr val="E32434"/>
                </a:solidFill>
                <a:latin typeface="Arial" charset="0"/>
              </a:rPr>
              <a:t>(500 B.C.)</a:t>
            </a:r>
            <a:endParaRPr lang="en-US" sz="1091" baseline="-25000">
              <a:solidFill>
                <a:srgbClr val="E32434"/>
              </a:solidFill>
              <a:latin typeface="Arial" charset="0"/>
            </a:endParaRPr>
          </a:p>
        </p:txBody>
      </p:sp>
      <p:sp>
        <p:nvSpPr>
          <p:cNvPr id="12599" name="Rectangle 315"/>
          <p:cNvSpPr>
            <a:spLocks noChangeArrowheads="1"/>
          </p:cNvSpPr>
          <p:nvPr/>
        </p:nvSpPr>
        <p:spPr bwMode="auto">
          <a:xfrm>
            <a:off x="5439353" y="2674216"/>
            <a:ext cx="477695" cy="1118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727" b="1">
                <a:solidFill>
                  <a:srgbClr val="E32434"/>
                </a:solidFill>
                <a:latin typeface="Arial" charset="0"/>
              </a:rPr>
              <a:t>(1000 B.C.)</a:t>
            </a:r>
            <a:endParaRPr lang="en-US" sz="1091" baseline="-25000">
              <a:solidFill>
                <a:srgbClr val="E32434"/>
              </a:solidFill>
              <a:latin typeface="Arial" charset="0"/>
            </a:endParaRPr>
          </a:p>
        </p:txBody>
      </p:sp>
      <p:sp>
        <p:nvSpPr>
          <p:cNvPr id="12600" name="Rectangle 316"/>
          <p:cNvSpPr>
            <a:spLocks noChangeArrowheads="1"/>
          </p:cNvSpPr>
          <p:nvPr/>
        </p:nvSpPr>
        <p:spPr bwMode="auto">
          <a:xfrm>
            <a:off x="3004705" y="3493944"/>
            <a:ext cx="448841" cy="1118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727" b="1">
                <a:solidFill>
                  <a:srgbClr val="E32434"/>
                </a:solidFill>
                <a:latin typeface="Times" charset="0"/>
              </a:rPr>
              <a:t>(2000 B.C.)</a:t>
            </a:r>
            <a:endParaRPr lang="en-US" sz="1091" baseline="-25000">
              <a:solidFill>
                <a:srgbClr val="E32434"/>
              </a:solidFill>
              <a:latin typeface="Times" charset="0"/>
            </a:endParaRPr>
          </a:p>
        </p:txBody>
      </p:sp>
      <p:sp>
        <p:nvSpPr>
          <p:cNvPr id="12601" name="Freeform 317"/>
          <p:cNvSpPr>
            <a:spLocks/>
          </p:cNvSpPr>
          <p:nvPr/>
        </p:nvSpPr>
        <p:spPr bwMode="auto">
          <a:xfrm>
            <a:off x="5371523" y="6872432"/>
            <a:ext cx="219364" cy="69273"/>
          </a:xfrm>
          <a:custGeom>
            <a:avLst/>
            <a:gdLst>
              <a:gd name="T0" fmla="*/ 2147483647 w 152"/>
              <a:gd name="T1" fmla="*/ 2147483647 h 48"/>
              <a:gd name="T2" fmla="*/ 0 w 152"/>
              <a:gd name="T3" fmla="*/ 2147483647 h 48"/>
              <a:gd name="T4" fmla="*/ 0 w 152"/>
              <a:gd name="T5" fmla="*/ 0 h 48"/>
              <a:gd name="T6" fmla="*/ 0 60000 65536"/>
              <a:gd name="T7" fmla="*/ 0 60000 65536"/>
              <a:gd name="T8" fmla="*/ 0 60000 65536"/>
              <a:gd name="T9" fmla="*/ 0 w 152"/>
              <a:gd name="T10" fmla="*/ 0 h 48"/>
              <a:gd name="T11" fmla="*/ 152 w 152"/>
              <a:gd name="T12" fmla="*/ 48 h 48"/>
            </a:gdLst>
            <a:ahLst/>
            <a:cxnLst>
              <a:cxn ang="T6">
                <a:pos x="T0" y="T1"/>
              </a:cxn>
              <a:cxn ang="T7">
                <a:pos x="T2" y="T3"/>
              </a:cxn>
              <a:cxn ang="T8">
                <a:pos x="T4" y="T5"/>
              </a:cxn>
            </a:cxnLst>
            <a:rect l="T9" t="T10" r="T11" b="T12"/>
            <a:pathLst>
              <a:path w="152" h="48">
                <a:moveTo>
                  <a:pt x="152" y="48"/>
                </a:moveTo>
                <a:lnTo>
                  <a:pt x="0" y="48"/>
                </a:lnTo>
                <a:lnTo>
                  <a:pt x="0" y="0"/>
                </a:lnTo>
              </a:path>
            </a:pathLst>
          </a:custGeom>
          <a:noFill/>
          <a:ln w="158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455"/>
          </a:p>
        </p:txBody>
      </p:sp>
      <p:sp>
        <p:nvSpPr>
          <p:cNvPr id="12602" name="Rectangle 318"/>
          <p:cNvSpPr>
            <a:spLocks noChangeArrowheads="1"/>
          </p:cNvSpPr>
          <p:nvPr/>
        </p:nvSpPr>
        <p:spPr bwMode="auto">
          <a:xfrm>
            <a:off x="4974648" y="6959023"/>
            <a:ext cx="185948" cy="125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18" b="1" i="1">
                <a:solidFill>
                  <a:srgbClr val="E32434"/>
                </a:solidFill>
                <a:latin typeface="Arial" charset="0"/>
              </a:rPr>
              <a:t>Life</a:t>
            </a:r>
            <a:endParaRPr lang="en-US" sz="1091" baseline="-25000">
              <a:solidFill>
                <a:srgbClr val="E32434"/>
              </a:solidFill>
              <a:latin typeface="Arial" charset="0"/>
            </a:endParaRPr>
          </a:p>
        </p:txBody>
      </p:sp>
      <p:sp>
        <p:nvSpPr>
          <p:cNvPr id="12603" name="Text Box 319"/>
          <p:cNvSpPr txBox="1">
            <a:spLocks noChangeArrowheads="1"/>
          </p:cNvSpPr>
          <p:nvPr/>
        </p:nvSpPr>
        <p:spPr bwMode="auto">
          <a:xfrm>
            <a:off x="3296228" y="3711864"/>
            <a:ext cx="583045"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baseline="-25000">
                <a:solidFill>
                  <a:srgbClr val="E32434"/>
                </a:solidFill>
                <a:latin typeface="Arial" charset="0"/>
              </a:rPr>
              <a:t>AC</a:t>
            </a:r>
            <a:endParaRPr lang="en-US" sz="909" b="1" baseline="-25000">
              <a:solidFill>
                <a:srgbClr val="E32434"/>
              </a:solidFill>
              <a:latin typeface="Arial" charset="0"/>
            </a:endParaRPr>
          </a:p>
        </p:txBody>
      </p:sp>
      <p:sp>
        <p:nvSpPr>
          <p:cNvPr id="12604" name="Text Box 320"/>
          <p:cNvSpPr txBox="1">
            <a:spLocks noChangeArrowheads="1"/>
          </p:cNvSpPr>
          <p:nvPr/>
        </p:nvSpPr>
        <p:spPr bwMode="auto">
          <a:xfrm>
            <a:off x="5703455" y="2811318"/>
            <a:ext cx="583045"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baseline="-25000">
                <a:solidFill>
                  <a:srgbClr val="E32434"/>
                </a:solidFill>
                <a:latin typeface="Arial" charset="0"/>
              </a:rPr>
              <a:t>DC</a:t>
            </a:r>
            <a:endParaRPr lang="en-US" sz="909" b="1" baseline="-25000">
              <a:solidFill>
                <a:srgbClr val="E32434"/>
              </a:solidFill>
              <a:latin typeface="Arial" charset="0"/>
            </a:endParaRPr>
          </a:p>
        </p:txBody>
      </p:sp>
      <p:sp>
        <p:nvSpPr>
          <p:cNvPr id="12605" name="Text Box 321"/>
          <p:cNvSpPr txBox="1">
            <a:spLocks noChangeArrowheads="1"/>
          </p:cNvSpPr>
          <p:nvPr/>
        </p:nvSpPr>
        <p:spPr bwMode="auto">
          <a:xfrm>
            <a:off x="5703455" y="3613728"/>
            <a:ext cx="583045"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baseline="-25000">
                <a:solidFill>
                  <a:srgbClr val="E32434"/>
                </a:solidFill>
                <a:latin typeface="Arial" charset="0"/>
              </a:rPr>
              <a:t>NC</a:t>
            </a:r>
            <a:endParaRPr lang="en-US" sz="909" b="1" baseline="-25000">
              <a:solidFill>
                <a:srgbClr val="E32434"/>
              </a:solidFill>
              <a:latin typeface="Arial" charset="0"/>
            </a:endParaRPr>
          </a:p>
        </p:txBody>
      </p:sp>
      <p:sp>
        <p:nvSpPr>
          <p:cNvPr id="12606" name="Text Box 322"/>
          <p:cNvSpPr txBox="1">
            <a:spLocks noChangeArrowheads="1"/>
          </p:cNvSpPr>
          <p:nvPr/>
        </p:nvSpPr>
        <p:spPr bwMode="auto">
          <a:xfrm>
            <a:off x="3313546" y="6875318"/>
            <a:ext cx="583045" cy="3161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182" b="1" baseline="-25000">
                <a:solidFill>
                  <a:srgbClr val="E32434"/>
                </a:solidFill>
                <a:latin typeface="Arial" charset="0"/>
              </a:rPr>
              <a:t>LC</a:t>
            </a:r>
            <a:endParaRPr lang="en-US" sz="909" b="1" baseline="-25000">
              <a:solidFill>
                <a:srgbClr val="E32434"/>
              </a:solidFill>
              <a:latin typeface="Arial" charset="0"/>
            </a:endParaRPr>
          </a:p>
        </p:txBody>
      </p:sp>
      <p:sp>
        <p:nvSpPr>
          <p:cNvPr id="12607" name="Rectangle 323"/>
          <p:cNvSpPr>
            <a:spLocks noChangeArrowheads="1"/>
          </p:cNvSpPr>
          <p:nvPr/>
        </p:nvSpPr>
        <p:spPr bwMode="auto">
          <a:xfrm>
            <a:off x="4752398" y="6775740"/>
            <a:ext cx="537006" cy="195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273" b="1">
                <a:latin typeface="Arial" charset="0"/>
              </a:rPr>
              <a:t>JESUS</a:t>
            </a:r>
            <a:endParaRPr lang="en-US" sz="1273" baseline="-25000">
              <a:latin typeface="Arial" charset="0"/>
            </a:endParaRPr>
          </a:p>
        </p:txBody>
      </p:sp>
      <p:sp>
        <p:nvSpPr>
          <p:cNvPr id="12608" name="Rectangle 324"/>
          <p:cNvSpPr>
            <a:spLocks noChangeArrowheads="1"/>
          </p:cNvSpPr>
          <p:nvPr/>
        </p:nvSpPr>
        <p:spPr bwMode="auto">
          <a:xfrm>
            <a:off x="4554682" y="2759364"/>
            <a:ext cx="831273" cy="16163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455"/>
          </a:p>
        </p:txBody>
      </p:sp>
      <p:sp>
        <p:nvSpPr>
          <p:cNvPr id="12609" name="Rectangle 325"/>
          <p:cNvSpPr>
            <a:spLocks noChangeArrowheads="1"/>
          </p:cNvSpPr>
          <p:nvPr/>
        </p:nvSpPr>
        <p:spPr bwMode="auto">
          <a:xfrm>
            <a:off x="4804353" y="2791114"/>
            <a:ext cx="447238" cy="1399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909" b="1">
                <a:solidFill>
                  <a:srgbClr val="E32434"/>
                </a:solidFill>
                <a:latin typeface="Arial" charset="0"/>
              </a:rPr>
              <a:t>S - D - S</a:t>
            </a:r>
            <a:endParaRPr lang="en-US" sz="909" b="1" baseline="-25000">
              <a:solidFill>
                <a:srgbClr val="E32434"/>
              </a:solidFill>
              <a:latin typeface="Arial" charset="0"/>
            </a:endParaRPr>
          </a:p>
        </p:txBody>
      </p:sp>
      <p:sp>
        <p:nvSpPr>
          <p:cNvPr id="12610" name="Line 326"/>
          <p:cNvSpPr>
            <a:spLocks noChangeShapeType="1"/>
          </p:cNvSpPr>
          <p:nvPr/>
        </p:nvSpPr>
        <p:spPr bwMode="auto">
          <a:xfrm>
            <a:off x="5085773" y="3205307"/>
            <a:ext cx="1444" cy="1321955"/>
          </a:xfrm>
          <a:prstGeom prst="line">
            <a:avLst/>
          </a:prstGeom>
          <a:noFill/>
          <a:ln w="46038">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12611" name="Rectangle 327"/>
          <p:cNvSpPr>
            <a:spLocks noChangeArrowheads="1"/>
          </p:cNvSpPr>
          <p:nvPr/>
        </p:nvSpPr>
        <p:spPr bwMode="auto">
          <a:xfrm>
            <a:off x="4722091" y="3759489"/>
            <a:ext cx="817531" cy="1258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818" b="1">
                <a:solidFill>
                  <a:srgbClr val="E32434"/>
                </a:solidFill>
                <a:latin typeface="Arial" charset="0"/>
              </a:rPr>
              <a:t>THE PROPHETS</a:t>
            </a:r>
            <a:endParaRPr lang="en-US" sz="818" b="1" baseline="-25000">
              <a:solidFill>
                <a:srgbClr val="E32434"/>
              </a:solidFill>
              <a:latin typeface="Arial" charset="0"/>
            </a:endParaRPr>
          </a:p>
        </p:txBody>
      </p:sp>
      <p:sp>
        <p:nvSpPr>
          <p:cNvPr id="12612" name="Line 328"/>
          <p:cNvSpPr>
            <a:spLocks noChangeShapeType="1"/>
          </p:cNvSpPr>
          <p:nvPr/>
        </p:nvSpPr>
        <p:spPr bwMode="auto">
          <a:xfrm>
            <a:off x="4622512" y="3893704"/>
            <a:ext cx="962602" cy="1444"/>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grpSp>
        <p:nvGrpSpPr>
          <p:cNvPr id="12613" name="Group 329"/>
          <p:cNvGrpSpPr>
            <a:grpSpLocks/>
          </p:cNvGrpSpPr>
          <p:nvPr/>
        </p:nvGrpSpPr>
        <p:grpSpPr bwMode="auto">
          <a:xfrm>
            <a:off x="805296" y="1776558"/>
            <a:ext cx="656648" cy="997238"/>
            <a:chOff x="558" y="771"/>
            <a:chExt cx="455" cy="691"/>
          </a:xfrm>
        </p:grpSpPr>
        <p:grpSp>
          <p:nvGrpSpPr>
            <p:cNvPr id="12615" name="Group 330"/>
            <p:cNvGrpSpPr>
              <a:grpSpLocks/>
            </p:cNvGrpSpPr>
            <p:nvPr/>
          </p:nvGrpSpPr>
          <p:grpSpPr bwMode="auto">
            <a:xfrm>
              <a:off x="558" y="771"/>
              <a:ext cx="238" cy="152"/>
              <a:chOff x="206" y="662"/>
              <a:chExt cx="238" cy="152"/>
            </a:xfrm>
          </p:grpSpPr>
          <p:sp>
            <p:nvSpPr>
              <p:cNvPr id="12632" name="AutoShape 331"/>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p>
                <a:endParaRPr lang="en-US" sz="455"/>
              </a:p>
            </p:txBody>
          </p:sp>
          <p:sp>
            <p:nvSpPr>
              <p:cNvPr id="12633" name="Rectangle 332"/>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p>
                <a:endParaRPr lang="en-US" sz="455"/>
              </a:p>
            </p:txBody>
          </p:sp>
          <p:sp>
            <p:nvSpPr>
              <p:cNvPr id="12634" name="Line 333"/>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sz="455"/>
              </a:p>
            </p:txBody>
          </p:sp>
        </p:grpSp>
        <p:sp>
          <p:nvSpPr>
            <p:cNvPr id="12616" name="Rectangle 334"/>
            <p:cNvSpPr>
              <a:spLocks noChangeArrowheads="1"/>
            </p:cNvSpPr>
            <p:nvPr/>
          </p:nvSpPr>
          <p:spPr bwMode="auto">
            <a:xfrm>
              <a:off x="633" y="1317"/>
              <a:ext cx="118" cy="1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364" b="1">
                  <a:latin typeface="Times" charset="0"/>
                </a:rPr>
                <a:t>C </a:t>
              </a:r>
              <a:endParaRPr lang="en-US" sz="1091" baseline="-25000">
                <a:latin typeface="Times" charset="0"/>
              </a:endParaRPr>
            </a:p>
          </p:txBody>
        </p:sp>
        <p:sp>
          <p:nvSpPr>
            <p:cNvPr id="12617" name="Rectangle 335"/>
            <p:cNvSpPr>
              <a:spLocks noChangeArrowheads="1"/>
            </p:cNvSpPr>
            <p:nvPr/>
          </p:nvSpPr>
          <p:spPr bwMode="auto">
            <a:xfrm>
              <a:off x="747" y="1317"/>
              <a:ext cx="61" cy="1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364" b="1">
                  <a:latin typeface="Times" charset="0"/>
                </a:rPr>
                <a:t>7</a:t>
              </a:r>
              <a:endParaRPr lang="en-US" sz="1091" baseline="-25000">
                <a:latin typeface="Times" charset="0"/>
              </a:endParaRPr>
            </a:p>
          </p:txBody>
        </p:sp>
        <p:sp>
          <p:nvSpPr>
            <p:cNvPr id="12618" name="Line 336"/>
            <p:cNvSpPr>
              <a:spLocks noChangeShapeType="1"/>
            </p:cNvSpPr>
            <p:nvPr/>
          </p:nvSpPr>
          <p:spPr bwMode="auto">
            <a:xfrm>
              <a:off x="749" y="1380"/>
              <a:ext cx="57" cy="1"/>
            </a:xfrm>
            <a:prstGeom prst="line">
              <a:avLst/>
            </a:prstGeom>
            <a:noFill/>
            <a:ln w="158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455"/>
            </a:p>
          </p:txBody>
        </p:sp>
        <p:sp>
          <p:nvSpPr>
            <p:cNvPr id="12619" name="Rectangle 337"/>
            <p:cNvSpPr>
              <a:spLocks noChangeArrowheads="1"/>
            </p:cNvSpPr>
            <p:nvPr/>
          </p:nvSpPr>
          <p:spPr bwMode="auto">
            <a:xfrm>
              <a:off x="804" y="1317"/>
              <a:ext cx="189" cy="1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364" b="1">
                  <a:latin typeface="Times" charset="0"/>
                </a:rPr>
                <a:t> S J</a:t>
              </a:r>
              <a:endParaRPr lang="en-US" sz="1091" baseline="-25000">
                <a:latin typeface="Times" charset="0"/>
              </a:endParaRPr>
            </a:p>
          </p:txBody>
        </p:sp>
        <p:grpSp>
          <p:nvGrpSpPr>
            <p:cNvPr id="12620" name="Group 338"/>
            <p:cNvGrpSpPr>
              <a:grpSpLocks/>
            </p:cNvGrpSpPr>
            <p:nvPr/>
          </p:nvGrpSpPr>
          <p:grpSpPr bwMode="auto">
            <a:xfrm>
              <a:off x="654" y="867"/>
              <a:ext cx="238" cy="152"/>
              <a:chOff x="206" y="662"/>
              <a:chExt cx="238" cy="152"/>
            </a:xfrm>
          </p:grpSpPr>
          <p:sp>
            <p:nvSpPr>
              <p:cNvPr id="12629" name="AutoShape 339"/>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p>
                <a:endParaRPr lang="en-US" sz="455"/>
              </a:p>
            </p:txBody>
          </p:sp>
          <p:sp>
            <p:nvSpPr>
              <p:cNvPr id="12630" name="Rectangle 340"/>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p>
                <a:endParaRPr lang="en-US" sz="455"/>
              </a:p>
            </p:txBody>
          </p:sp>
          <p:sp>
            <p:nvSpPr>
              <p:cNvPr id="12631" name="Line 341"/>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sz="455"/>
              </a:p>
            </p:txBody>
          </p:sp>
        </p:grpSp>
        <p:grpSp>
          <p:nvGrpSpPr>
            <p:cNvPr id="12621" name="Group 342"/>
            <p:cNvGrpSpPr>
              <a:grpSpLocks/>
            </p:cNvGrpSpPr>
            <p:nvPr/>
          </p:nvGrpSpPr>
          <p:grpSpPr bwMode="auto">
            <a:xfrm>
              <a:off x="580" y="963"/>
              <a:ext cx="238" cy="152"/>
              <a:chOff x="206" y="662"/>
              <a:chExt cx="238" cy="152"/>
            </a:xfrm>
          </p:grpSpPr>
          <p:sp>
            <p:nvSpPr>
              <p:cNvPr id="12626" name="AutoShape 343"/>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p>
                <a:endParaRPr lang="en-US" sz="455"/>
              </a:p>
            </p:txBody>
          </p:sp>
          <p:sp>
            <p:nvSpPr>
              <p:cNvPr id="12627" name="Rectangle 344"/>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p>
                <a:endParaRPr lang="en-US" sz="455"/>
              </a:p>
            </p:txBody>
          </p:sp>
          <p:sp>
            <p:nvSpPr>
              <p:cNvPr id="12628" name="Line 345"/>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sz="455"/>
              </a:p>
            </p:txBody>
          </p:sp>
        </p:grpSp>
        <p:grpSp>
          <p:nvGrpSpPr>
            <p:cNvPr id="12622" name="Group 346"/>
            <p:cNvGrpSpPr>
              <a:grpSpLocks/>
            </p:cNvGrpSpPr>
            <p:nvPr/>
          </p:nvGrpSpPr>
          <p:grpSpPr bwMode="auto">
            <a:xfrm>
              <a:off x="775" y="1053"/>
              <a:ext cx="238" cy="152"/>
              <a:chOff x="206" y="662"/>
              <a:chExt cx="238" cy="152"/>
            </a:xfrm>
          </p:grpSpPr>
          <p:sp>
            <p:nvSpPr>
              <p:cNvPr id="12623" name="AutoShape 347"/>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p>
                <a:endParaRPr lang="en-US" sz="455"/>
              </a:p>
            </p:txBody>
          </p:sp>
          <p:sp>
            <p:nvSpPr>
              <p:cNvPr id="12624" name="Rectangle 348"/>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p>
                <a:endParaRPr lang="en-US" sz="455"/>
              </a:p>
            </p:txBody>
          </p:sp>
          <p:sp>
            <p:nvSpPr>
              <p:cNvPr id="12625" name="Line 349"/>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sz="455"/>
              </a:p>
            </p:txBody>
          </p:sp>
        </p:grpSp>
      </p:grpSp>
      <p:sp>
        <p:nvSpPr>
          <p:cNvPr id="12614" name="Rectangle 350"/>
          <p:cNvSpPr>
            <a:spLocks noChangeArrowheads="1"/>
          </p:cNvSpPr>
          <p:nvPr/>
        </p:nvSpPr>
        <p:spPr bwMode="auto">
          <a:xfrm>
            <a:off x="3014807" y="1740478"/>
            <a:ext cx="662420" cy="2237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r>
              <a:rPr lang="en-US" sz="727" b="1">
                <a:solidFill>
                  <a:srgbClr val="E32434"/>
                </a:solidFill>
                <a:latin typeface="Times" charset="0"/>
              </a:rPr>
              <a:t>(All Time         Pre-Abraham)</a:t>
            </a:r>
            <a:endParaRPr lang="en-US" sz="1091" baseline="-25000">
              <a:solidFill>
                <a:srgbClr val="E32434"/>
              </a:solidFill>
              <a:latin typeface="Times" charset="0"/>
            </a:endParaRPr>
          </a:p>
        </p:txBody>
      </p:sp>
    </p:spTree>
  </p:cSld>
  <p:clrMapOvr>
    <a:masterClrMapping/>
  </p:clrMapOvr>
  <p:transition/>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500" b="0" i="0" u="none" strike="noStrike" cap="none" normalizeH="0" baseline="0">
            <a:ln>
              <a:noFill/>
            </a:ln>
            <a:solidFill>
              <a:schemeClr val="tx1"/>
            </a:solidFill>
            <a:effectLst/>
            <a:latin typeface="Century Gothic"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500" b="0" i="0" u="none" strike="noStrike" cap="none" normalizeH="0" baseline="0">
            <a:ln>
              <a:noFill/>
            </a:ln>
            <a:solidFill>
              <a:schemeClr val="tx1"/>
            </a:solidFill>
            <a:effectLst/>
            <a:latin typeface="Century Gothic" pitchFamily="-107"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8932</TotalTime>
  <Words>8902</Words>
  <Application>Microsoft Macintosh PowerPoint</Application>
  <PresentationFormat>A4 Paper (210x297 mm)</PresentationFormat>
  <Paragraphs>2010</Paragraphs>
  <Slides>45</Slides>
  <Notes>3</Notes>
  <HiddenSlides>0</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45</vt:i4>
      </vt:variant>
    </vt:vector>
  </HeadingPairs>
  <TitlesOfParts>
    <vt:vector size="66" baseType="lpstr">
      <vt:lpstr>B VAG Rounded Bold</vt:lpstr>
      <vt:lpstr>Charcoal</vt:lpstr>
      <vt:lpstr>Chicago</vt:lpstr>
      <vt:lpstr>HallmarkeCondBold</vt:lpstr>
      <vt:lpstr>Kosher-Normal</vt:lpstr>
      <vt:lpstr>Sand</vt:lpstr>
      <vt:lpstr>Arial</vt:lpstr>
      <vt:lpstr>Arial Black</vt:lpstr>
      <vt:lpstr>Arial Rounded MT Bold</vt:lpstr>
      <vt:lpstr>Capitals</vt:lpstr>
      <vt:lpstr>Century Gothic</vt:lpstr>
      <vt:lpstr>Comic Sans MS</vt:lpstr>
      <vt:lpstr>Copperplate Gothic Bold</vt:lpstr>
      <vt:lpstr>Engravers MT</vt:lpstr>
      <vt:lpstr>Garamond</vt:lpstr>
      <vt:lpstr>Helvetica</vt:lpstr>
      <vt:lpstr>Leelawadee UI</vt:lpstr>
      <vt:lpstr>Skia</vt:lpstr>
      <vt:lpstr>Times</vt:lpstr>
      <vt:lpstr>Wingdings 2</vt:lpstr>
      <vt:lpstr>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Fryman</dc:creator>
  <cp:keywords/>
  <cp:lastModifiedBy>Rick Griffith</cp:lastModifiedBy>
  <cp:revision>494</cp:revision>
  <cp:lastPrinted>2009-11-25T08:10:02Z</cp:lastPrinted>
  <dcterms:created xsi:type="dcterms:W3CDTF">2003-01-28T22:33:17Z</dcterms:created>
  <dcterms:modified xsi:type="dcterms:W3CDTF">2022-06-05T13:00:13Z</dcterms:modified>
</cp:coreProperties>
</file>